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4"/>
    <p:sldMasterId id="2147483798" r:id="rId5"/>
  </p:sldMasterIdLst>
  <p:notesMasterIdLst>
    <p:notesMasterId r:id="rId14"/>
  </p:notesMasterIdLst>
  <p:handoutMasterIdLst>
    <p:handoutMasterId r:id="rId15"/>
  </p:handoutMasterIdLst>
  <p:sldIdLst>
    <p:sldId id="761" r:id="rId6"/>
    <p:sldId id="836" r:id="rId7"/>
    <p:sldId id="837" r:id="rId8"/>
    <p:sldId id="838" r:id="rId9"/>
    <p:sldId id="839" r:id="rId10"/>
    <p:sldId id="825" r:id="rId11"/>
    <p:sldId id="849" r:id="rId12"/>
    <p:sldId id="848" r:id="rId13"/>
  </p:sldIdLst>
  <p:sldSz cx="9144000" cy="5143500" type="screen16x9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5638C8-4B25-4284-BBF8-207C2811545C}">
          <p14:sldIdLst>
            <p14:sldId id="761"/>
            <p14:sldId id="836"/>
            <p14:sldId id="837"/>
            <p14:sldId id="838"/>
            <p14:sldId id="839"/>
            <p14:sldId id="825"/>
            <p14:sldId id="849"/>
            <p14:sldId id="8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22" userDrawn="1">
          <p15:clr>
            <a:srgbClr val="A4A3A4"/>
          </p15:clr>
        </p15:guide>
        <p15:guide id="3" orient="horz" pos="102" userDrawn="1">
          <p15:clr>
            <a:srgbClr val="A4A3A4"/>
          </p15:clr>
        </p15:guide>
        <p15:guide id="5" pos="748" userDrawn="1">
          <p15:clr>
            <a:srgbClr val="A4A3A4"/>
          </p15:clr>
        </p15:guide>
        <p15:guide id="8" pos="5488" userDrawn="1">
          <p15:clr>
            <a:srgbClr val="A4A3A4"/>
          </p15:clr>
        </p15:guide>
        <p15:guide id="9" pos="55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F3F41E-9277-8254-10A6-C736B329B0D0}" name="Feher, Laszlo [JACHU]" initials="FL[" userId="S::lfeher@its.jnj.com::cdd8b5f6-518d-49b5-9ed9-a0cda63b7987" providerId="AD"/>
  <p188:author id="{22E8CD33-5B75-F859-6261-3D6B9B091295}" name="Tahira Rashid" initials="TR" userId="S::TahiraRashid@OpenHealthGroup.com::7765bf1f-e34f-462a-9849-21757283d0d6" providerId="AD"/>
  <p188:author id="{D4558E63-2982-32EF-09D2-C5D040887E29}" name="Alzbeta Jamieson" initials="AJ" userId="S::AlzbetaJamieson@OpenHealthGroup.com::87a38461-2f21-400c-b527-e90d453afe4b" providerId="AD"/>
  <p188:author id="{DED66C64-2C35-01D3-ED23-0E60D32A5BEE}" name="Heather Summerson" initials="HS" userId="S::HeatherSummerson@openhealthgroup.com::50f101f6-fa25-4254-b53b-1cf09532b1d6" providerId="AD"/>
  <p188:author id="{256F6574-0963-B121-FF64-AA01D29A6FFC}" name="Victoria Seeney" initials="VS" userId="S::VictoriaSeeney@openhealthgroup.com::1a717fd3-9aa2-41ee-bda3-60b4e76564b7" providerId="AD"/>
  <p188:author id="{FA7AD08F-C203-C5B0-41A1-C9041FA21735}" name="Giron, Cesar Giovanni [JACFR]" initials="GCG[" userId="S::cgiron1@its.jnj.com::de3eae9d-fc02-48fd-bae6-23fa943394cc" providerId="AD"/>
  <p188:author id="{6BEAEF9C-2B11-AAB8-482B-110AE2CD25E2}" name="Biowrite" initials="B" userId="Biowrite" providerId="None"/>
  <p188:author id="{A47671A8-9D5D-5AFD-A5B7-80AA5BAE5910}" name="Alice Pitfield" initials="AP" userId="Alice Pitfield" providerId="None"/>
  <p188:author id="{1B4B14CB-343B-36E1-A11D-EEAE90343C36}" name="Victoria Seeney" initials="VS" userId="S::victoriaseeney@openhealthgroup.com::1a717fd3-9aa2-41ee-bda3-60b4e76564b7" providerId="AD"/>
  <p188:author id="{5A47BBD6-E061-B1B6-24CC-4FFF07E1FD9B}" name="Veronique Buchanan" initials="VB" userId="Veronique Buchanan" providerId="None"/>
  <p188:author id="{6C2CCDD6-C011-3DA7-645E-239C421DE23F}" name="Emily Glass" initials="EG" userId="S::EmilyGlass@openhealthgroup.com::b39595c5-068b-4fbc-9a38-fccbc7a60ecd" providerId="AD"/>
  <p188:author id="{BC04DFED-5B63-907D-2748-0F97C6D3E4B1}" name="Sophie Albon" initials="SA" userId="Sophie Albon" providerId="None"/>
  <p188:author id="{E94806F5-F1DD-79F5-3D8D-85F6927CF9C2}" name="Author" initials="CP" userId="Autho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gmans, Paul [JRDNL]" initials="BP[" lastIdx="18" clrIdx="0">
    <p:extLst>
      <p:ext uri="{19B8F6BF-5375-455C-9EA6-DF929625EA0E}">
        <p15:presenceInfo xmlns:p15="http://schemas.microsoft.com/office/powerpoint/2012/main" userId="S-1-5-21-2335664087-1377083882-2996952026-132071" providerId="AD"/>
      </p:ext>
    </p:extLst>
  </p:cmAuthor>
  <p:cmAuthor id="2" name="Pungor, Katalin [JACDE]" initials="PK[" lastIdx="38" clrIdx="1">
    <p:extLst>
      <p:ext uri="{19B8F6BF-5375-455C-9EA6-DF929625EA0E}">
        <p15:presenceInfo xmlns:p15="http://schemas.microsoft.com/office/powerpoint/2012/main" userId="S-1-5-21-2335664087-1377083882-2996952026-295358" providerId="AD"/>
      </p:ext>
    </p:extLst>
  </p:cmAuthor>
  <p:cmAuthor id="3" name="MedErgy" initials="MedErgy" lastIdx="5" clrIdx="2">
    <p:extLst>
      <p:ext uri="{19B8F6BF-5375-455C-9EA6-DF929625EA0E}">
        <p15:presenceInfo xmlns:p15="http://schemas.microsoft.com/office/powerpoint/2012/main" userId="MedErgy" providerId="None"/>
      </p:ext>
    </p:extLst>
  </p:cmAuthor>
  <p:cmAuthor id="4" name="Wooller, Annette [JACGB]" initials="WA[" lastIdx="3" clrIdx="3">
    <p:extLst>
      <p:ext uri="{19B8F6BF-5375-455C-9EA6-DF929625EA0E}">
        <p15:presenceInfo xmlns:p15="http://schemas.microsoft.com/office/powerpoint/2012/main" userId="S-1-5-21-2335664087-1377083882-2996952026-157557" providerId="AD"/>
      </p:ext>
    </p:extLst>
  </p:cmAuthor>
  <p:cmAuthor id="5" name="Michelle Preston" initials="MP" lastIdx="1" clrIdx="4">
    <p:extLst>
      <p:ext uri="{19B8F6BF-5375-455C-9EA6-DF929625EA0E}">
        <p15:presenceInfo xmlns:p15="http://schemas.microsoft.com/office/powerpoint/2012/main" userId="d7c55133fbf75411" providerId="Windows Live"/>
      </p:ext>
    </p:extLst>
  </p:cmAuthor>
  <p:cmAuthor id="6" name="Wooller, Annette [JACGB]" initials="WA[ [2]" lastIdx="122" clrIdx="5">
    <p:extLst>
      <p:ext uri="{19B8F6BF-5375-455C-9EA6-DF929625EA0E}">
        <p15:presenceInfo xmlns:p15="http://schemas.microsoft.com/office/powerpoint/2012/main" userId="S::AWooller@its.jnj.com::64053e8b-08bf-48a6-9544-57f585ca8881" providerId="AD"/>
      </p:ext>
    </p:extLst>
  </p:cmAuthor>
  <p:cmAuthor id="7" name="Pungor, Katalin [JACDE]" initials="PK[ [2]" lastIdx="94" clrIdx="6">
    <p:extLst>
      <p:ext uri="{19B8F6BF-5375-455C-9EA6-DF929625EA0E}">
        <p15:presenceInfo xmlns:p15="http://schemas.microsoft.com/office/powerpoint/2012/main" userId="S::kpungor@its.jnj.com::325600d8-8876-44db-8b61-961f5330ab08" providerId="AD"/>
      </p:ext>
    </p:extLst>
  </p:cmAuthor>
  <p:cmAuthor id="8" name="Bergmans, Paul [JRDNL]" initials="BP[ [2]" lastIdx="5" clrIdx="7">
    <p:extLst>
      <p:ext uri="{19B8F6BF-5375-455C-9EA6-DF929625EA0E}">
        <p15:presenceInfo xmlns:p15="http://schemas.microsoft.com/office/powerpoint/2012/main" userId="S::pbergman@its.jnj.com::1c79a702-3c21-4a92-b149-049c953ee0bc" providerId="AD"/>
      </p:ext>
    </p:extLst>
  </p:cmAuthor>
  <p:cmAuthor id="9" name="Zoe Evans" initials="ZE" lastIdx="56" clrIdx="8">
    <p:extLst>
      <p:ext uri="{19B8F6BF-5375-455C-9EA6-DF929625EA0E}">
        <p15:presenceInfo xmlns:p15="http://schemas.microsoft.com/office/powerpoint/2012/main" userId="S::ZoeEvans@openhealthgroup.com::da1ae02e-1995-4a23-a71f-ccad58f6376f" providerId="AD"/>
      </p:ext>
    </p:extLst>
  </p:cmAuthor>
  <p:cmAuthor id="10" name="Veronique Buchanan" initials="VB" lastIdx="30" clrIdx="9">
    <p:extLst>
      <p:ext uri="{19B8F6BF-5375-455C-9EA6-DF929625EA0E}">
        <p15:presenceInfo xmlns:p15="http://schemas.microsoft.com/office/powerpoint/2012/main" userId="S::VeroniqueBuchanan@OpenHealthGroup.com::d4bb715c-5f7e-4fbe-a3fc-71a4cb709c68" providerId="AD"/>
      </p:ext>
    </p:extLst>
  </p:cmAuthor>
  <p:cmAuthor id="11" name="Emma Richards" initials="ER" lastIdx="25" clrIdx="10">
    <p:extLst>
      <p:ext uri="{19B8F6BF-5375-455C-9EA6-DF929625EA0E}">
        <p15:presenceInfo xmlns:p15="http://schemas.microsoft.com/office/powerpoint/2012/main" userId="S::EmmaRichards@OpenHealthGroup.com::3b1a53ea-0ffd-4308-9e25-442f260245d4" providerId="AD"/>
      </p:ext>
    </p:extLst>
  </p:cmAuthor>
  <p:cmAuthor id="12" name="Eleanor Star" initials="ES" lastIdx="38" clrIdx="11">
    <p:extLst>
      <p:ext uri="{19B8F6BF-5375-455C-9EA6-DF929625EA0E}">
        <p15:presenceInfo xmlns:p15="http://schemas.microsoft.com/office/powerpoint/2012/main" userId="Eleanor Star" providerId="None"/>
      </p:ext>
    </p:extLst>
  </p:cmAuthor>
  <p:cmAuthor id="13" name="Veronique Buchanan" initials="VB [2]" lastIdx="60" clrIdx="12">
    <p:extLst>
      <p:ext uri="{19B8F6BF-5375-455C-9EA6-DF929625EA0E}">
        <p15:presenceInfo xmlns:p15="http://schemas.microsoft.com/office/powerpoint/2012/main" userId="Veronique Buchanan" providerId="None"/>
      </p:ext>
    </p:extLst>
  </p:cmAuthor>
  <p:cmAuthor id="14" name="Garcia Dorado, Marta [JACES]" initials="GDM[" lastIdx="7" clrIdx="13">
    <p:extLst>
      <p:ext uri="{19B8F6BF-5375-455C-9EA6-DF929625EA0E}">
        <p15:presenceInfo xmlns:p15="http://schemas.microsoft.com/office/powerpoint/2012/main" userId="S::mgarcia5@its.jnj.com::dc08a9a5-1976-4d53-adeb-4a3470d409c6" providerId="AD"/>
      </p:ext>
    </p:extLst>
  </p:cmAuthor>
  <p:cmAuthor id="15" name="Alzbeta Jamieson" initials="AJ" lastIdx="11" clrIdx="14">
    <p:extLst>
      <p:ext uri="{19B8F6BF-5375-455C-9EA6-DF929625EA0E}">
        <p15:presenceInfo xmlns:p15="http://schemas.microsoft.com/office/powerpoint/2012/main" userId="S::AlzbetaJamieson@OpenHealthGroup.com::87a38461-2f21-400c-b527-e90d453afe4b" providerId="AD"/>
      </p:ext>
    </p:extLst>
  </p:cmAuthor>
  <p:cmAuthor id="16" name="Tahira Rashid" initials="TR" lastIdx="95" clrIdx="15">
    <p:extLst>
      <p:ext uri="{19B8F6BF-5375-455C-9EA6-DF929625EA0E}">
        <p15:presenceInfo xmlns:p15="http://schemas.microsoft.com/office/powerpoint/2012/main" userId="S::TahiraRashid@OpenHealthGroup.com::7765bf1f-e34f-462a-9849-21757283d0d6" providerId="AD"/>
      </p:ext>
    </p:extLst>
  </p:cmAuthor>
  <p:cmAuthor id="17" name="Alice Pitfield" initials="AP" lastIdx="54" clrIdx="16">
    <p:extLst>
      <p:ext uri="{19B8F6BF-5375-455C-9EA6-DF929625EA0E}">
        <p15:presenceInfo xmlns:p15="http://schemas.microsoft.com/office/powerpoint/2012/main" userId="Alice Pitfield" providerId="None"/>
      </p:ext>
    </p:extLst>
  </p:cmAuthor>
  <p:cmAuthor id="18" name="Antunes, Jose [JACPT]" initials="AJ[" lastIdx="18" clrIdx="17">
    <p:extLst>
      <p:ext uri="{19B8F6BF-5375-455C-9EA6-DF929625EA0E}">
        <p15:presenceInfo xmlns:p15="http://schemas.microsoft.com/office/powerpoint/2012/main" userId="S::jantune1@its.jnj.com::644d0c3c-d28d-4e06-a8fc-1cb0ecd96275" providerId="AD"/>
      </p:ext>
    </p:extLst>
  </p:cmAuthor>
  <p:cmAuthor id="19" name="Atikah Haneef" initials="AH" lastIdx="21" clrIdx="18">
    <p:extLst>
      <p:ext uri="{19B8F6BF-5375-455C-9EA6-DF929625EA0E}">
        <p15:presenceInfo xmlns:p15="http://schemas.microsoft.com/office/powerpoint/2012/main" userId="S::AtikahHaneef@openhealthgroup.com::7ff3f533-cbc2-441c-afe9-fef41f9fb842" providerId="AD"/>
      </p:ext>
    </p:extLst>
  </p:cmAuthor>
  <p:cmAuthor id="20" name="Theo Combes" initials="TC" lastIdx="15" clrIdx="19">
    <p:extLst>
      <p:ext uri="{19B8F6BF-5375-455C-9EA6-DF929625EA0E}">
        <p15:presenceInfo xmlns:p15="http://schemas.microsoft.com/office/powerpoint/2012/main" userId="S::TheoCombes@openhealthgroup.com::ac7db790-bab1-4284-b08f-e132c114a677" providerId="AD"/>
      </p:ext>
    </p:extLst>
  </p:cmAuthor>
  <p:cmAuthor id="21" name="Ciara Gartshore" initials="CG" lastIdx="51" clrIdx="20">
    <p:extLst>
      <p:ext uri="{19B8F6BF-5375-455C-9EA6-DF929625EA0E}">
        <p15:presenceInfo xmlns:p15="http://schemas.microsoft.com/office/powerpoint/2012/main" userId="S::CiaraGartshore@openhealthgroup.com::002a799f-ca39-4a08-9fd1-42db0c0bc69e" providerId="AD"/>
      </p:ext>
    </p:extLst>
  </p:cmAuthor>
  <p:cmAuthor id="22" name="Emily Glass" initials="EG" lastIdx="60" clrIdx="21">
    <p:extLst>
      <p:ext uri="{19B8F6BF-5375-455C-9EA6-DF929625EA0E}">
        <p15:presenceInfo xmlns:p15="http://schemas.microsoft.com/office/powerpoint/2012/main" userId="S::EmilyGlass@openhealthgroup.com::b39595c5-068b-4fbc-9a38-fccbc7a60ecd" providerId="AD"/>
      </p:ext>
    </p:extLst>
  </p:cmAuthor>
  <p:cmAuthor id="23" name="Giron, Cesar Giovanni [JACFR]" initials="GCG[" lastIdx="14" clrIdx="22">
    <p:extLst>
      <p:ext uri="{19B8F6BF-5375-455C-9EA6-DF929625EA0E}">
        <p15:presenceInfo xmlns:p15="http://schemas.microsoft.com/office/powerpoint/2012/main" userId="S::cgiron1@its.jnj.com::de3eae9d-fc02-48fd-bae6-23fa943394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B50B95"/>
    <a:srgbClr val="9F5FCF"/>
    <a:srgbClr val="FF0000"/>
    <a:srgbClr val="003479"/>
    <a:srgbClr val="E7E8EC"/>
    <a:srgbClr val="CBCDD7"/>
    <a:srgbClr val="333333"/>
    <a:srgbClr val="59595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5" autoAdjust="0"/>
    <p:restoredTop sz="96357" autoAdjust="0"/>
  </p:normalViewPr>
  <p:slideViewPr>
    <p:cSldViewPr snapToGrid="0" showGuides="1">
      <p:cViewPr varScale="1">
        <p:scale>
          <a:sx n="150" d="100"/>
          <a:sy n="150" d="100"/>
        </p:scale>
        <p:origin x="378" y="138"/>
      </p:cViewPr>
      <p:guideLst>
        <p:guide orient="horz" pos="2822"/>
        <p:guide orient="horz" pos="102"/>
        <p:guide pos="748"/>
        <p:guide pos="5488"/>
        <p:guide pos="555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4032" y="11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senbayeva, Assel [JACKZ]" userId="aa4b456c-1290-4ff8-ae27-c36fb7a4059f" providerId="ADAL" clId="{660CB52F-3197-4AB3-A503-D77861A5E19C}"/>
    <pc:docChg chg="undo custSel addSld delSld modSld modSection">
      <pc:chgData name="Sarsenbayeva, Assel [JACKZ]" userId="aa4b456c-1290-4ff8-ae27-c36fb7a4059f" providerId="ADAL" clId="{660CB52F-3197-4AB3-A503-D77861A5E19C}" dt="2024-02-14T11:48:12.072" v="1683"/>
      <pc:docMkLst>
        <pc:docMk/>
      </pc:docMkLst>
      <pc:sldChg chg="addSp modSp mod">
        <pc:chgData name="Sarsenbayeva, Assel [JACKZ]" userId="aa4b456c-1290-4ff8-ae27-c36fb7a4059f" providerId="ADAL" clId="{660CB52F-3197-4AB3-A503-D77861A5E19C}" dt="2024-02-14T11:48:12.072" v="1683"/>
        <pc:sldMkLst>
          <pc:docMk/>
          <pc:sldMk cId="1855777921" sldId="761"/>
        </pc:sldMkLst>
        <pc:spChg chg="mod">
          <ac:chgData name="Sarsenbayeva, Assel [JACKZ]" userId="aa4b456c-1290-4ff8-ae27-c36fb7a4059f" providerId="ADAL" clId="{660CB52F-3197-4AB3-A503-D77861A5E19C}" dt="2024-02-12T01:57:50.774" v="0"/>
          <ac:spMkLst>
            <pc:docMk/>
            <pc:sldMk cId="1855777921" sldId="761"/>
            <ac:spMk id="2" creationId="{8E43CFC1-920D-654B-8693-647D3F2AA577}"/>
          </ac:spMkLst>
        </pc:spChg>
        <pc:spChg chg="add mod">
          <ac:chgData name="Sarsenbayeva, Assel [JACKZ]" userId="aa4b456c-1290-4ff8-ae27-c36fb7a4059f" providerId="ADAL" clId="{660CB52F-3197-4AB3-A503-D77861A5E19C}" dt="2024-02-14T11:38:58.747" v="1682"/>
          <ac:spMkLst>
            <pc:docMk/>
            <pc:sldMk cId="1855777921" sldId="761"/>
            <ac:spMk id="3" creationId="{44D2C36B-6B8D-F394-2B05-1AC1E8D0BD4F}"/>
          </ac:spMkLst>
        </pc:spChg>
        <pc:spChg chg="mod">
          <ac:chgData name="Sarsenbayeva, Assel [JACKZ]" userId="aa4b456c-1290-4ff8-ae27-c36fb7a4059f" providerId="ADAL" clId="{660CB52F-3197-4AB3-A503-D77861A5E19C}" dt="2024-02-12T01:59:59.667" v="17" actId="6549"/>
          <ac:spMkLst>
            <pc:docMk/>
            <pc:sldMk cId="1855777921" sldId="761"/>
            <ac:spMk id="4" creationId="{CD36F076-2968-4D49-AEC8-25D933DC7CC5}"/>
          </ac:spMkLst>
        </pc:spChg>
        <pc:spChg chg="mod">
          <ac:chgData name="Sarsenbayeva, Assel [JACKZ]" userId="aa4b456c-1290-4ff8-ae27-c36fb7a4059f" providerId="ADAL" clId="{660CB52F-3197-4AB3-A503-D77861A5E19C}" dt="2024-02-14T11:48:12.072" v="1683"/>
          <ac:spMkLst>
            <pc:docMk/>
            <pc:sldMk cId="1855777921" sldId="761"/>
            <ac:spMk id="5" creationId="{0FCB74E7-B196-4F8D-9EC0-06B605CC054E}"/>
          </ac:spMkLst>
        </pc:spChg>
        <pc:spChg chg="add mod">
          <ac:chgData name="Sarsenbayeva, Assel [JACKZ]" userId="aa4b456c-1290-4ff8-ae27-c36fb7a4059f" providerId="ADAL" clId="{660CB52F-3197-4AB3-A503-D77861A5E19C}" dt="2024-02-14T11:38:58.747" v="1682"/>
          <ac:spMkLst>
            <pc:docMk/>
            <pc:sldMk cId="1855777921" sldId="761"/>
            <ac:spMk id="6" creationId="{FA53669B-75A2-35E7-48DC-1FDB60DD9FE6}"/>
          </ac:spMkLst>
        </pc:spChg>
        <pc:spChg chg="add mod">
          <ac:chgData name="Sarsenbayeva, Assel [JACKZ]" userId="aa4b456c-1290-4ff8-ae27-c36fb7a4059f" providerId="ADAL" clId="{660CB52F-3197-4AB3-A503-D77861A5E19C}" dt="2024-02-14T11:38:58.747" v="1682"/>
          <ac:spMkLst>
            <pc:docMk/>
            <pc:sldMk cId="1855777921" sldId="761"/>
            <ac:spMk id="7" creationId="{1D227351-C37F-3BED-8C09-4B623FE0849A}"/>
          </ac:spMkLst>
        </pc:spChg>
      </pc:sldChg>
      <pc:sldChg chg="addSp delSp modSp mod">
        <pc:chgData name="Sarsenbayeva, Assel [JACKZ]" userId="aa4b456c-1290-4ff8-ae27-c36fb7a4059f" providerId="ADAL" clId="{660CB52F-3197-4AB3-A503-D77861A5E19C}" dt="2024-02-13T03:05:40.893" v="1676" actId="20577"/>
        <pc:sldMkLst>
          <pc:docMk/>
          <pc:sldMk cId="1615356023" sldId="825"/>
        </pc:sldMkLst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3" creationId="{E5CCAAB5-2D1B-4C07-8260-A1E440D56A77}"/>
          </ac:spMkLst>
        </pc:spChg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4" creationId="{EFC6E41C-D2B3-4E95-B0F6-187CA8DF84E9}"/>
          </ac:spMkLst>
        </pc:spChg>
        <pc:spChg chg="mod">
          <ac:chgData name="Sarsenbayeva, Assel [JACKZ]" userId="aa4b456c-1290-4ff8-ae27-c36fb7a4059f" providerId="ADAL" clId="{660CB52F-3197-4AB3-A503-D77861A5E19C}" dt="2024-02-12T16:07:23.754" v="1345" actId="20577"/>
          <ac:spMkLst>
            <pc:docMk/>
            <pc:sldMk cId="1615356023" sldId="825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660CB52F-3197-4AB3-A503-D77861A5E19C}" dt="2024-02-13T03:05:40.893" v="1676" actId="20577"/>
          <ac:spMkLst>
            <pc:docMk/>
            <pc:sldMk cId="1615356023" sldId="825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8" creationId="{00CC6608-DC68-4D77-AB04-D0C8CBC432FD}"/>
          </ac:spMkLst>
        </pc:spChg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9" creationId="{14218066-47CA-41DB-8B32-64AA5B62CB60}"/>
          </ac:spMkLst>
        </pc:spChg>
        <pc:spChg chg="mod">
          <ac:chgData name="Sarsenbayeva, Assel [JACKZ]" userId="aa4b456c-1290-4ff8-ae27-c36fb7a4059f" providerId="ADAL" clId="{660CB52F-3197-4AB3-A503-D77861A5E19C}" dt="2024-02-12T07:26:36.526" v="1107" actId="1035"/>
          <ac:spMkLst>
            <pc:docMk/>
            <pc:sldMk cId="1615356023" sldId="825"/>
            <ac:spMk id="11" creationId="{FA89CB6D-E93F-420E-86A1-9232027BE80F}"/>
          </ac:spMkLst>
        </pc:spChg>
        <pc:graphicFrameChg chg="add mod modGraphic">
          <ac:chgData name="Sarsenbayeva, Assel [JACKZ]" userId="aa4b456c-1290-4ff8-ae27-c36fb7a4059f" providerId="ADAL" clId="{660CB52F-3197-4AB3-A503-D77861A5E19C}" dt="2024-02-12T07:26:45.260" v="1111" actId="1035"/>
          <ac:graphicFrameMkLst>
            <pc:docMk/>
            <pc:sldMk cId="1615356023" sldId="825"/>
            <ac:graphicFrameMk id="10" creationId="{A00E172F-3682-459B-B24B-86A54E487BA1}"/>
          </ac:graphicFrameMkLst>
        </pc:graphicFrameChg>
        <pc:graphicFrameChg chg="del">
          <ac:chgData name="Sarsenbayeva, Assel [JACKZ]" userId="aa4b456c-1290-4ff8-ae27-c36fb7a4059f" providerId="ADAL" clId="{660CB52F-3197-4AB3-A503-D77861A5E19C}" dt="2024-02-12T07:10:32.044" v="956" actId="478"/>
          <ac:graphicFrameMkLst>
            <pc:docMk/>
            <pc:sldMk cId="1615356023" sldId="825"/>
            <ac:graphicFrameMk id="16" creationId="{F8075579-F0CE-4561-A9FD-3385CA8F8567}"/>
          </ac:graphicFrameMkLst>
        </pc:graphicFrameChg>
        <pc:picChg chg="add mod">
          <ac:chgData name="Sarsenbayeva, Assel [JACKZ]" userId="aa4b456c-1290-4ff8-ae27-c36fb7a4059f" providerId="ADAL" clId="{660CB52F-3197-4AB3-A503-D77861A5E19C}" dt="2024-02-12T07:26:36.526" v="1107" actId="1035"/>
          <ac:picMkLst>
            <pc:docMk/>
            <pc:sldMk cId="1615356023" sldId="825"/>
            <ac:picMk id="6" creationId="{B5A5E89B-63E0-9B83-711A-1508E0B15461}"/>
          </ac:picMkLst>
        </pc:picChg>
        <pc:picChg chg="mod">
          <ac:chgData name="Sarsenbayeva, Assel [JACKZ]" userId="aa4b456c-1290-4ff8-ae27-c36fb7a4059f" providerId="ADAL" clId="{660CB52F-3197-4AB3-A503-D77861A5E19C}" dt="2024-02-12T07:26:36.526" v="1107" actId="1035"/>
          <ac:picMkLst>
            <pc:docMk/>
            <pc:sldMk cId="1615356023" sldId="825"/>
            <ac:picMk id="12" creationId="{F178838C-9C96-4C8F-AB81-4C6F368640BE}"/>
          </ac:picMkLst>
        </pc:picChg>
        <pc:picChg chg="mod">
          <ac:chgData name="Sarsenbayeva, Assel [JACKZ]" userId="aa4b456c-1290-4ff8-ae27-c36fb7a4059f" providerId="ADAL" clId="{660CB52F-3197-4AB3-A503-D77861A5E19C}" dt="2024-02-12T07:26:36.526" v="1107" actId="1035"/>
          <ac:picMkLst>
            <pc:docMk/>
            <pc:sldMk cId="1615356023" sldId="825"/>
            <ac:picMk id="15" creationId="{C182C0AE-81E5-4C01-91B6-152FC0236BEC}"/>
          </ac:picMkLst>
        </pc:picChg>
        <pc:picChg chg="del mod">
          <ac:chgData name="Sarsenbayeva, Assel [JACKZ]" userId="aa4b456c-1290-4ff8-ae27-c36fb7a4059f" providerId="ADAL" clId="{660CB52F-3197-4AB3-A503-D77861A5E19C}" dt="2024-02-12T07:02:02.636" v="948" actId="478"/>
          <ac:picMkLst>
            <pc:docMk/>
            <pc:sldMk cId="1615356023" sldId="825"/>
            <ac:picMk id="17" creationId="{69B458FC-51EA-40D5-A7B9-82415458A426}"/>
          </ac:picMkLst>
        </pc:picChg>
      </pc:sldChg>
      <pc:sldChg chg="delSp modSp mod">
        <pc:chgData name="Sarsenbayeva, Assel [JACKZ]" userId="aa4b456c-1290-4ff8-ae27-c36fb7a4059f" providerId="ADAL" clId="{660CB52F-3197-4AB3-A503-D77861A5E19C}" dt="2024-02-14T06:14:20.603" v="1681" actId="20577"/>
        <pc:sldMkLst>
          <pc:docMk/>
          <pc:sldMk cId="2916979713" sldId="836"/>
        </pc:sldMkLst>
        <pc:spChg chg="mod">
          <ac:chgData name="Sarsenbayeva, Assel [JACKZ]" userId="aa4b456c-1290-4ff8-ae27-c36fb7a4059f" providerId="ADAL" clId="{660CB52F-3197-4AB3-A503-D77861A5E19C}" dt="2024-02-12T04:37:19.834" v="669" actId="20577"/>
          <ac:spMkLst>
            <pc:docMk/>
            <pc:sldMk cId="2916979713" sldId="836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660CB52F-3197-4AB3-A503-D77861A5E19C}" dt="2024-02-13T03:04:49.198" v="1645" actId="6549"/>
          <ac:spMkLst>
            <pc:docMk/>
            <pc:sldMk cId="2916979713" sldId="836"/>
            <ac:spMk id="7" creationId="{AB40E342-E479-4C49-AC04-42D073F31743}"/>
          </ac:spMkLst>
        </pc:spChg>
        <pc:spChg chg="del">
          <ac:chgData name="Sarsenbayeva, Assel [JACKZ]" userId="aa4b456c-1290-4ff8-ae27-c36fb7a4059f" providerId="ADAL" clId="{660CB52F-3197-4AB3-A503-D77861A5E19C}" dt="2024-02-12T02:19:12.979" v="214" actId="478"/>
          <ac:spMkLst>
            <pc:docMk/>
            <pc:sldMk cId="2916979713" sldId="836"/>
            <ac:spMk id="9" creationId="{7F99193C-0B91-4E3A-9E92-82AA2BB54BB7}"/>
          </ac:spMkLst>
        </pc:spChg>
        <pc:spChg chg="mod">
          <ac:chgData name="Sarsenbayeva, Assel [JACKZ]" userId="aa4b456c-1290-4ff8-ae27-c36fb7a4059f" providerId="ADAL" clId="{660CB52F-3197-4AB3-A503-D77861A5E19C}" dt="2024-02-14T06:14:20.603" v="1681" actId="20577"/>
          <ac:spMkLst>
            <pc:docMk/>
            <pc:sldMk cId="2916979713" sldId="836"/>
            <ac:spMk id="20" creationId="{783201F0-461C-4F62-A7E0-35EEDA96BD9A}"/>
          </ac:spMkLst>
        </pc:spChg>
        <pc:spChg chg="del">
          <ac:chgData name="Sarsenbayeva, Assel [JACKZ]" userId="aa4b456c-1290-4ff8-ae27-c36fb7a4059f" providerId="ADAL" clId="{660CB52F-3197-4AB3-A503-D77861A5E19C}" dt="2024-02-12T02:20:47.234" v="216" actId="478"/>
          <ac:spMkLst>
            <pc:docMk/>
            <pc:sldMk cId="2916979713" sldId="836"/>
            <ac:spMk id="21" creationId="{670CC992-A7CB-4856-AA64-51A9EDC2E71C}"/>
          </ac:spMkLst>
        </pc:spChg>
        <pc:spChg chg="del">
          <ac:chgData name="Sarsenbayeva, Assel [JACKZ]" userId="aa4b456c-1290-4ff8-ae27-c36fb7a4059f" providerId="ADAL" clId="{660CB52F-3197-4AB3-A503-D77861A5E19C}" dt="2024-02-12T02:19:17.501" v="215" actId="478"/>
          <ac:spMkLst>
            <pc:docMk/>
            <pc:sldMk cId="2916979713" sldId="836"/>
            <ac:spMk id="23" creationId="{17EA5C1B-56BB-4FBB-9E68-0E4E77A26712}"/>
          </ac:spMkLst>
        </pc:spChg>
        <pc:spChg chg="del">
          <ac:chgData name="Sarsenbayeva, Assel [JACKZ]" userId="aa4b456c-1290-4ff8-ae27-c36fb7a4059f" providerId="ADAL" clId="{660CB52F-3197-4AB3-A503-D77861A5E19C}" dt="2024-02-12T02:19:17.501" v="215" actId="478"/>
          <ac:spMkLst>
            <pc:docMk/>
            <pc:sldMk cId="2916979713" sldId="836"/>
            <ac:spMk id="26" creationId="{1ECE0F76-D638-4A28-A902-DF4603C76587}"/>
          </ac:spMkLst>
        </pc:spChg>
        <pc:spChg chg="del">
          <ac:chgData name="Sarsenbayeva, Assel [JACKZ]" userId="aa4b456c-1290-4ff8-ae27-c36fb7a4059f" providerId="ADAL" clId="{660CB52F-3197-4AB3-A503-D77861A5E19C}" dt="2024-02-12T02:19:17.501" v="215" actId="478"/>
          <ac:spMkLst>
            <pc:docMk/>
            <pc:sldMk cId="2916979713" sldId="836"/>
            <ac:spMk id="28" creationId="{623314C0-D321-4AF2-872A-AD1C6B422D4D}"/>
          </ac:spMkLst>
        </pc:spChg>
        <pc:spChg chg="del">
          <ac:chgData name="Sarsenbayeva, Assel [JACKZ]" userId="aa4b456c-1290-4ff8-ae27-c36fb7a4059f" providerId="ADAL" clId="{660CB52F-3197-4AB3-A503-D77861A5E19C}" dt="2024-02-12T02:19:17.501" v="215" actId="478"/>
          <ac:spMkLst>
            <pc:docMk/>
            <pc:sldMk cId="2916979713" sldId="836"/>
            <ac:spMk id="29" creationId="{C1EA35AB-39FF-4429-8D7D-B0B991CB0F8A}"/>
          </ac:spMkLst>
        </pc:spChg>
        <pc:grpChg chg="mod ord">
          <ac:chgData name="Sarsenbayeva, Assel [JACKZ]" userId="aa4b456c-1290-4ff8-ae27-c36fb7a4059f" providerId="ADAL" clId="{660CB52F-3197-4AB3-A503-D77861A5E19C}" dt="2024-02-12T04:38:35.702" v="685" actId="1076"/>
          <ac:grpSpMkLst>
            <pc:docMk/>
            <pc:sldMk cId="2916979713" sldId="836"/>
            <ac:grpSpMk id="13" creationId="{A24347D7-9EB6-4664-A99D-8D0BDEB65383}"/>
          </ac:grpSpMkLst>
        </pc:grpChg>
        <pc:graphicFrameChg chg="del">
          <ac:chgData name="Sarsenbayeva, Assel [JACKZ]" userId="aa4b456c-1290-4ff8-ae27-c36fb7a4059f" providerId="ADAL" clId="{660CB52F-3197-4AB3-A503-D77861A5E19C}" dt="2024-02-12T02:19:17.501" v="215" actId="478"/>
          <ac:graphicFrameMkLst>
            <pc:docMk/>
            <pc:sldMk cId="2916979713" sldId="836"/>
            <ac:graphicFrameMk id="24" creationId="{7FF7BAC1-3485-4BDC-94A7-21CB5B8634D3}"/>
          </ac:graphicFrameMkLst>
        </pc:graphicFrameChg>
        <pc:graphicFrameChg chg="del">
          <ac:chgData name="Sarsenbayeva, Assel [JACKZ]" userId="aa4b456c-1290-4ff8-ae27-c36fb7a4059f" providerId="ADAL" clId="{660CB52F-3197-4AB3-A503-D77861A5E19C}" dt="2024-02-12T02:19:17.501" v="215" actId="478"/>
          <ac:graphicFrameMkLst>
            <pc:docMk/>
            <pc:sldMk cId="2916979713" sldId="836"/>
            <ac:graphicFrameMk id="27" creationId="{81470A30-F002-429E-9D1D-07E061A928EC}"/>
          </ac:graphicFrameMkLst>
        </pc:graphicFrameChg>
        <pc:picChg chg="del">
          <ac:chgData name="Sarsenbayeva, Assel [JACKZ]" userId="aa4b456c-1290-4ff8-ae27-c36fb7a4059f" providerId="ADAL" clId="{660CB52F-3197-4AB3-A503-D77861A5E19C}" dt="2024-02-12T02:19:17.501" v="215" actId="478"/>
          <ac:picMkLst>
            <pc:docMk/>
            <pc:sldMk cId="2916979713" sldId="836"/>
            <ac:picMk id="32" creationId="{1A81E39E-BDCF-449B-A182-F30C5DD7FC2A}"/>
          </ac:picMkLst>
        </pc:picChg>
        <pc:picChg chg="del">
          <ac:chgData name="Sarsenbayeva, Assel [JACKZ]" userId="aa4b456c-1290-4ff8-ae27-c36fb7a4059f" providerId="ADAL" clId="{660CB52F-3197-4AB3-A503-D77861A5E19C}" dt="2024-02-12T02:19:17.501" v="215" actId="478"/>
          <ac:picMkLst>
            <pc:docMk/>
            <pc:sldMk cId="2916979713" sldId="836"/>
            <ac:picMk id="35" creationId="{6F7DD6E5-60C1-47FF-A3EF-EF96305D78E1}"/>
          </ac:picMkLst>
        </pc:picChg>
        <pc:picChg chg="del">
          <ac:chgData name="Sarsenbayeva, Assel [JACKZ]" userId="aa4b456c-1290-4ff8-ae27-c36fb7a4059f" providerId="ADAL" clId="{660CB52F-3197-4AB3-A503-D77861A5E19C}" dt="2024-02-12T02:19:17.501" v="215" actId="478"/>
          <ac:picMkLst>
            <pc:docMk/>
            <pc:sldMk cId="2916979713" sldId="836"/>
            <ac:picMk id="36" creationId="{359CE228-5B94-4929-8316-9FBAA10E2D00}"/>
          </ac:picMkLst>
        </pc:picChg>
        <pc:picChg chg="del">
          <ac:chgData name="Sarsenbayeva, Assel [JACKZ]" userId="aa4b456c-1290-4ff8-ae27-c36fb7a4059f" providerId="ADAL" clId="{660CB52F-3197-4AB3-A503-D77861A5E19C}" dt="2024-02-12T02:19:17.501" v="215" actId="478"/>
          <ac:picMkLst>
            <pc:docMk/>
            <pc:sldMk cId="2916979713" sldId="836"/>
            <ac:picMk id="1026" creationId="{0EC562A7-FE66-4B5D-9408-625921C6969F}"/>
          </ac:picMkLst>
        </pc:picChg>
      </pc:sldChg>
      <pc:sldChg chg="addSp delSp modSp mod">
        <pc:chgData name="Sarsenbayeva, Assel [JACKZ]" userId="aa4b456c-1290-4ff8-ae27-c36fb7a4059f" providerId="ADAL" clId="{660CB52F-3197-4AB3-A503-D77861A5E19C}" dt="2024-02-13T03:04:44.210" v="1644" actId="6549"/>
        <pc:sldMkLst>
          <pc:docMk/>
          <pc:sldMk cId="3545101884" sldId="837"/>
        </pc:sldMkLst>
        <pc:spChg chg="add mod">
          <ac:chgData name="Sarsenbayeva, Assel [JACKZ]" userId="aa4b456c-1290-4ff8-ae27-c36fb7a4059f" providerId="ADAL" clId="{660CB52F-3197-4AB3-A503-D77861A5E19C}" dt="2024-02-12T04:45:04.931" v="816" actId="20577"/>
          <ac:spMkLst>
            <pc:docMk/>
            <pc:sldMk cId="3545101884" sldId="837"/>
            <ac:spMk id="3" creationId="{AB00E8E9-3908-390B-E588-A677AA75E027}"/>
          </ac:spMkLst>
        </pc:spChg>
        <pc:spChg chg="mod">
          <ac:chgData name="Sarsenbayeva, Assel [JACKZ]" userId="aa4b456c-1290-4ff8-ae27-c36fb7a4059f" providerId="ADAL" clId="{660CB52F-3197-4AB3-A503-D77861A5E19C}" dt="2024-02-13T02:20:33.907" v="1489" actId="20577"/>
          <ac:spMkLst>
            <pc:docMk/>
            <pc:sldMk cId="3545101884" sldId="837"/>
            <ac:spMk id="5" creationId="{77FD63F6-8D79-41FB-A0BD-FA17B4BEC5F0}"/>
          </ac:spMkLst>
        </pc:spChg>
        <pc:spChg chg="add del mod">
          <ac:chgData name="Sarsenbayeva, Assel [JACKZ]" userId="aa4b456c-1290-4ff8-ae27-c36fb7a4059f" providerId="ADAL" clId="{660CB52F-3197-4AB3-A503-D77861A5E19C}" dt="2024-02-13T03:02:43.889" v="1583" actId="478"/>
          <ac:spMkLst>
            <pc:docMk/>
            <pc:sldMk cId="3545101884" sldId="837"/>
            <ac:spMk id="6" creationId="{6751BF8C-F069-5FF4-A9CC-3E996D7B77F4}"/>
          </ac:spMkLst>
        </pc:spChg>
        <pc:spChg chg="del mod">
          <ac:chgData name="Sarsenbayeva, Assel [JACKZ]" userId="aa4b456c-1290-4ff8-ae27-c36fb7a4059f" providerId="ADAL" clId="{660CB52F-3197-4AB3-A503-D77861A5E19C}" dt="2024-02-13T03:02:39.227" v="1582" actId="478"/>
          <ac:spMkLst>
            <pc:docMk/>
            <pc:sldMk cId="3545101884" sldId="837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660CB52F-3197-4AB3-A503-D77861A5E19C}" dt="2024-02-12T04:39:53.762" v="733" actId="14100"/>
          <ac:spMkLst>
            <pc:docMk/>
            <pc:sldMk cId="3545101884" sldId="837"/>
            <ac:spMk id="8" creationId="{32397533-8799-4091-A81A-FB3A67F1FC70}"/>
          </ac:spMkLst>
        </pc:spChg>
        <pc:spChg chg="add del mod">
          <ac:chgData name="Sarsenbayeva, Assel [JACKZ]" userId="aa4b456c-1290-4ff8-ae27-c36fb7a4059f" providerId="ADAL" clId="{660CB52F-3197-4AB3-A503-D77861A5E19C}" dt="2024-02-12T02:36:37.709" v="437" actId="478"/>
          <ac:spMkLst>
            <pc:docMk/>
            <pc:sldMk cId="3545101884" sldId="837"/>
            <ac:spMk id="9" creationId="{375ACAF4-9297-4D03-AF40-4A57B3D77855}"/>
          </ac:spMkLst>
        </pc:spChg>
        <pc:spChg chg="add mod">
          <ac:chgData name="Sarsenbayeva, Assel [JACKZ]" userId="aa4b456c-1290-4ff8-ae27-c36fb7a4059f" providerId="ADAL" clId="{660CB52F-3197-4AB3-A503-D77861A5E19C}" dt="2024-02-13T03:04:44.210" v="1644" actId="6549"/>
          <ac:spMkLst>
            <pc:docMk/>
            <pc:sldMk cId="3545101884" sldId="837"/>
            <ac:spMk id="9" creationId="{A4636E8F-8D7A-B63A-F811-B2085C52178C}"/>
          </ac:spMkLst>
        </pc:spChg>
        <pc:spChg chg="mod">
          <ac:chgData name="Sarsenbayeva, Assel [JACKZ]" userId="aa4b456c-1290-4ff8-ae27-c36fb7a4059f" providerId="ADAL" clId="{660CB52F-3197-4AB3-A503-D77861A5E19C}" dt="2024-02-12T04:44:48.352" v="803" actId="1076"/>
          <ac:spMkLst>
            <pc:docMk/>
            <pc:sldMk cId="3545101884" sldId="837"/>
            <ac:spMk id="10" creationId="{A97802A7-4390-413D-9B4A-C0997816F194}"/>
          </ac:spMkLst>
        </pc:spChg>
        <pc:spChg chg="mod">
          <ac:chgData name="Sarsenbayeva, Assel [JACKZ]" userId="aa4b456c-1290-4ff8-ae27-c36fb7a4059f" providerId="ADAL" clId="{660CB52F-3197-4AB3-A503-D77861A5E19C}" dt="2024-02-12T04:40:27.082" v="741" actId="1076"/>
          <ac:spMkLst>
            <pc:docMk/>
            <pc:sldMk cId="3545101884" sldId="837"/>
            <ac:spMk id="12" creationId="{97149523-5933-4878-9469-9E9B4B33A53D}"/>
          </ac:spMkLst>
        </pc:spChg>
        <pc:picChg chg="mod">
          <ac:chgData name="Sarsenbayeva, Assel [JACKZ]" userId="aa4b456c-1290-4ff8-ae27-c36fb7a4059f" providerId="ADAL" clId="{660CB52F-3197-4AB3-A503-D77861A5E19C}" dt="2024-02-12T04:40:18.602" v="739" actId="1076"/>
          <ac:picMkLst>
            <pc:docMk/>
            <pc:sldMk cId="3545101884" sldId="837"/>
            <ac:picMk id="11" creationId="{46F500A7-54B3-4C84-B83A-BDC8D8DCF321}"/>
          </ac:picMkLst>
        </pc:picChg>
      </pc:sldChg>
      <pc:sldChg chg="delSp modSp mod">
        <pc:chgData name="Sarsenbayeva, Assel [JACKZ]" userId="aa4b456c-1290-4ff8-ae27-c36fb7a4059f" providerId="ADAL" clId="{660CB52F-3197-4AB3-A503-D77861A5E19C}" dt="2024-02-13T03:04:40.493" v="1643" actId="20577"/>
        <pc:sldMkLst>
          <pc:docMk/>
          <pc:sldMk cId="1450088146" sldId="838"/>
        </pc:sldMkLst>
        <pc:spChg chg="mod">
          <ac:chgData name="Sarsenbayeva, Assel [JACKZ]" userId="aa4b456c-1290-4ff8-ae27-c36fb7a4059f" providerId="ADAL" clId="{660CB52F-3197-4AB3-A503-D77861A5E19C}" dt="2024-02-13T02:20:29.812" v="1488" actId="20577"/>
          <ac:spMkLst>
            <pc:docMk/>
            <pc:sldMk cId="1450088146" sldId="838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660CB52F-3197-4AB3-A503-D77861A5E19C}" dt="2024-02-13T03:04:40.493" v="1643" actId="20577"/>
          <ac:spMkLst>
            <pc:docMk/>
            <pc:sldMk cId="1450088146" sldId="838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660CB52F-3197-4AB3-A503-D77861A5E19C}" dt="2024-02-12T02:29:02.854" v="361" actId="14100"/>
          <ac:spMkLst>
            <pc:docMk/>
            <pc:sldMk cId="1450088146" sldId="838"/>
            <ac:spMk id="9" creationId="{46A9D014-80FC-450C-8480-662DF5C093C5}"/>
          </ac:spMkLst>
        </pc:spChg>
        <pc:spChg chg="mod">
          <ac:chgData name="Sarsenbayeva, Assel [JACKZ]" userId="aa4b456c-1290-4ff8-ae27-c36fb7a4059f" providerId="ADAL" clId="{660CB52F-3197-4AB3-A503-D77861A5E19C}" dt="2024-02-12T02:29:11.565" v="379" actId="1036"/>
          <ac:spMkLst>
            <pc:docMk/>
            <pc:sldMk cId="1450088146" sldId="838"/>
            <ac:spMk id="15" creationId="{FA942A8C-59BD-4CD0-9974-40B954A04921}"/>
          </ac:spMkLst>
        </pc:spChg>
        <pc:spChg chg="mod">
          <ac:chgData name="Sarsenbayeva, Assel [JACKZ]" userId="aa4b456c-1290-4ff8-ae27-c36fb7a4059f" providerId="ADAL" clId="{660CB52F-3197-4AB3-A503-D77861A5E19C}" dt="2024-02-12T02:29:19.803" v="401" actId="1035"/>
          <ac:spMkLst>
            <pc:docMk/>
            <pc:sldMk cId="1450088146" sldId="838"/>
            <ac:spMk id="19" creationId="{7F1D0797-3AC3-48C7-8D8B-FC4814C0DFFE}"/>
          </ac:spMkLst>
        </pc:spChg>
        <pc:spChg chg="del">
          <ac:chgData name="Sarsenbayeva, Assel [JACKZ]" userId="aa4b456c-1290-4ff8-ae27-c36fb7a4059f" providerId="ADAL" clId="{660CB52F-3197-4AB3-A503-D77861A5E19C}" dt="2024-02-12T02:16:32.830" v="185" actId="478"/>
          <ac:spMkLst>
            <pc:docMk/>
            <pc:sldMk cId="1450088146" sldId="838"/>
            <ac:spMk id="20" creationId="{6E1E6F11-C3CB-482C-905F-8D3AFE54DE33}"/>
          </ac:spMkLst>
        </pc:spChg>
        <pc:grpChg chg="mod">
          <ac:chgData name="Sarsenbayeva, Assel [JACKZ]" userId="aa4b456c-1290-4ff8-ae27-c36fb7a4059f" providerId="ADAL" clId="{660CB52F-3197-4AB3-A503-D77861A5E19C}" dt="2024-02-12T02:29:19.803" v="401" actId="1035"/>
          <ac:grpSpMkLst>
            <pc:docMk/>
            <pc:sldMk cId="1450088146" sldId="838"/>
            <ac:grpSpMk id="33" creationId="{59C8F5F3-C3C8-4246-8BE5-4678D6D60C5E}"/>
          </ac:grpSpMkLst>
        </pc:grpChg>
        <pc:grpChg chg="del">
          <ac:chgData name="Sarsenbayeva, Assel [JACKZ]" userId="aa4b456c-1290-4ff8-ae27-c36fb7a4059f" providerId="ADAL" clId="{660CB52F-3197-4AB3-A503-D77861A5E19C}" dt="2024-02-12T02:16:33.614" v="186" actId="478"/>
          <ac:grpSpMkLst>
            <pc:docMk/>
            <pc:sldMk cId="1450088146" sldId="838"/>
            <ac:grpSpMk id="34" creationId="{C025F879-1054-4BFE-B4BF-423126ABC543}"/>
          </ac:grpSpMkLst>
        </pc:grpChg>
        <pc:grpChg chg="mod">
          <ac:chgData name="Sarsenbayeva, Assel [JACKZ]" userId="aa4b456c-1290-4ff8-ae27-c36fb7a4059f" providerId="ADAL" clId="{660CB52F-3197-4AB3-A503-D77861A5E19C}" dt="2024-02-12T02:29:11.565" v="379" actId="1036"/>
          <ac:grpSpMkLst>
            <pc:docMk/>
            <pc:sldMk cId="1450088146" sldId="838"/>
            <ac:grpSpMk id="37" creationId="{86A44545-69FF-4374-A1C8-31BAC23CBA9D}"/>
          </ac:grpSpMkLst>
        </pc:grpChg>
      </pc:sldChg>
      <pc:sldChg chg="addSp delSp modSp mod">
        <pc:chgData name="Sarsenbayeva, Assel [JACKZ]" userId="aa4b456c-1290-4ff8-ae27-c36fb7a4059f" providerId="ADAL" clId="{660CB52F-3197-4AB3-A503-D77861A5E19C}" dt="2024-02-13T03:04:35.149" v="1641" actId="20577"/>
        <pc:sldMkLst>
          <pc:docMk/>
          <pc:sldMk cId="3936532507" sldId="839"/>
        </pc:sldMkLst>
        <pc:spChg chg="mod">
          <ac:chgData name="Sarsenbayeva, Assel [JACKZ]" userId="aa4b456c-1290-4ff8-ae27-c36fb7a4059f" providerId="ADAL" clId="{660CB52F-3197-4AB3-A503-D77861A5E19C}" dt="2024-02-12T04:12:27.900" v="477" actId="20577"/>
          <ac:spMkLst>
            <pc:docMk/>
            <pc:sldMk cId="3936532507" sldId="839"/>
            <ac:spMk id="2" creationId="{683D1D1D-B9D0-4F1D-9249-3A43E99F9CAD}"/>
          </ac:spMkLst>
        </pc:spChg>
        <pc:spChg chg="mod">
          <ac:chgData name="Sarsenbayeva, Assel [JACKZ]" userId="aa4b456c-1290-4ff8-ae27-c36fb7a4059f" providerId="ADAL" clId="{660CB52F-3197-4AB3-A503-D77861A5E19C}" dt="2024-02-13T03:04:35.149" v="1641" actId="20577"/>
          <ac:spMkLst>
            <pc:docMk/>
            <pc:sldMk cId="3936532507" sldId="839"/>
            <ac:spMk id="6" creationId="{1EC1B5BD-583E-4993-A570-EB890E3EA01A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15" creationId="{9CB90341-46E3-94A5-5288-5231068EE999}"/>
          </ac:spMkLst>
        </pc:spChg>
        <pc:spChg chg="add mod">
          <ac:chgData name="Sarsenbayeva, Assel [JACKZ]" userId="aa4b456c-1290-4ff8-ae27-c36fb7a4059f" providerId="ADAL" clId="{660CB52F-3197-4AB3-A503-D77861A5E19C}" dt="2024-02-12T04:27:52.574" v="605" actId="14100"/>
          <ac:spMkLst>
            <pc:docMk/>
            <pc:sldMk cId="3936532507" sldId="839"/>
            <ac:spMk id="16" creationId="{E9D55BD8-C144-80B0-0ABB-05BF21508655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17" creationId="{6B30C749-F4A7-A04D-2D70-C9C0ADE5972B}"/>
          </ac:spMkLst>
        </pc:spChg>
        <pc:spChg chg="del">
          <ac:chgData name="Sarsenbayeva, Assel [JACKZ]" userId="aa4b456c-1290-4ff8-ae27-c36fb7a4059f" providerId="ADAL" clId="{660CB52F-3197-4AB3-A503-D77861A5E19C}" dt="2024-02-12T04:12:33.879" v="478" actId="478"/>
          <ac:spMkLst>
            <pc:docMk/>
            <pc:sldMk cId="3936532507" sldId="839"/>
            <ac:spMk id="18" creationId="{7DB236E3-DDD0-4F8B-BC4C-5DAEE85649FA}"/>
          </ac:spMkLst>
        </pc:spChg>
        <pc:spChg chg="mod">
          <ac:chgData name="Sarsenbayeva, Assel [JACKZ]" userId="aa4b456c-1290-4ff8-ae27-c36fb7a4059f" providerId="ADAL" clId="{660CB52F-3197-4AB3-A503-D77861A5E19C}" dt="2024-02-12T04:23:29.338" v="604" actId="1035"/>
          <ac:spMkLst>
            <pc:docMk/>
            <pc:sldMk cId="3936532507" sldId="839"/>
            <ac:spMk id="20" creationId="{018BBE86-5C70-4008-92D1-2C131F8C6171}"/>
          </ac:spMkLst>
        </pc:spChg>
        <pc:spChg chg="del">
          <ac:chgData name="Sarsenbayeva, Assel [JACKZ]" userId="aa4b456c-1290-4ff8-ae27-c36fb7a4059f" providerId="ADAL" clId="{660CB52F-3197-4AB3-A503-D77861A5E19C}" dt="2024-02-12T04:12:38.958" v="479" actId="478"/>
          <ac:spMkLst>
            <pc:docMk/>
            <pc:sldMk cId="3936532507" sldId="839"/>
            <ac:spMk id="23" creationId="{CDE2B150-9703-4796-833C-047F8A6BF6E4}"/>
          </ac:spMkLst>
        </pc:spChg>
        <pc:spChg chg="del">
          <ac:chgData name="Sarsenbayeva, Assel [JACKZ]" userId="aa4b456c-1290-4ff8-ae27-c36fb7a4059f" providerId="ADAL" clId="{660CB52F-3197-4AB3-A503-D77861A5E19C}" dt="2024-02-12T04:12:38.958" v="479" actId="478"/>
          <ac:spMkLst>
            <pc:docMk/>
            <pc:sldMk cId="3936532507" sldId="839"/>
            <ac:spMk id="24" creationId="{157D9E9C-4EEE-4DCE-8449-75E8C0F706DF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27" creationId="{CDC961A1-0BA2-F100-BAB5-81B5422D3960}"/>
          </ac:spMkLst>
        </pc:spChg>
        <pc:spChg chg="add mod">
          <ac:chgData name="Sarsenbayeva, Assel [JACKZ]" userId="aa4b456c-1290-4ff8-ae27-c36fb7a4059f" providerId="ADAL" clId="{660CB52F-3197-4AB3-A503-D77861A5E19C}" dt="2024-02-12T06:53:57.195" v="874" actId="20577"/>
          <ac:spMkLst>
            <pc:docMk/>
            <pc:sldMk cId="3936532507" sldId="839"/>
            <ac:spMk id="28" creationId="{79D3F9D3-9EEC-E664-490B-9BA594358351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34" creationId="{280DB854-6B56-DDB3-36C8-823DE25D8D7C}"/>
          </ac:spMkLst>
        </pc:spChg>
        <pc:spChg chg="add mod">
          <ac:chgData name="Sarsenbayeva, Assel [JACKZ]" userId="aa4b456c-1290-4ff8-ae27-c36fb7a4059f" providerId="ADAL" clId="{660CB52F-3197-4AB3-A503-D77861A5E19C}" dt="2024-02-12T04:23:22.404" v="593" actId="1036"/>
          <ac:spMkLst>
            <pc:docMk/>
            <pc:sldMk cId="3936532507" sldId="839"/>
            <ac:spMk id="35" creationId="{0D1ED926-BC64-BD15-844F-B15AE40A9963}"/>
          </ac:spMkLst>
        </pc:spChg>
        <pc:spChg chg="add mod">
          <ac:chgData name="Sarsenbayeva, Assel [JACKZ]" userId="aa4b456c-1290-4ff8-ae27-c36fb7a4059f" providerId="ADAL" clId="{660CB52F-3197-4AB3-A503-D77861A5E19C}" dt="2024-02-12T05:11:50.797" v="824" actId="6549"/>
          <ac:spMkLst>
            <pc:docMk/>
            <pc:sldMk cId="3936532507" sldId="839"/>
            <ac:spMk id="37" creationId="{475D3B07-5B62-9F7B-2941-25682AD5F063}"/>
          </ac:spMkLst>
        </pc:spChg>
        <pc:grpChg chg="del">
          <ac:chgData name="Sarsenbayeva, Assel [JACKZ]" userId="aa4b456c-1290-4ff8-ae27-c36fb7a4059f" providerId="ADAL" clId="{660CB52F-3197-4AB3-A503-D77861A5E19C}" dt="2024-02-12T04:12:38.958" v="479" actId="478"/>
          <ac:grpSpMkLst>
            <pc:docMk/>
            <pc:sldMk cId="3936532507" sldId="839"/>
            <ac:grpSpMk id="8" creationId="{FD7852DE-33B3-4B60-88BC-776C593FA5AE}"/>
          </ac:grpSpMkLst>
        </pc:grpChg>
        <pc:grpChg chg="del">
          <ac:chgData name="Sarsenbayeva, Assel [JACKZ]" userId="aa4b456c-1290-4ff8-ae27-c36fb7a4059f" providerId="ADAL" clId="{660CB52F-3197-4AB3-A503-D77861A5E19C}" dt="2024-02-12T04:12:38.958" v="479" actId="478"/>
          <ac:grpSpMkLst>
            <pc:docMk/>
            <pc:sldMk cId="3936532507" sldId="839"/>
            <ac:grpSpMk id="9" creationId="{95EDAB65-F765-4B4C-B9E7-689FC9B8108E}"/>
          </ac:grpSpMkLst>
        </pc:grpChg>
        <pc:picChg chg="add del mod">
          <ac:chgData name="Sarsenbayeva, Assel [JACKZ]" userId="aa4b456c-1290-4ff8-ae27-c36fb7a4059f" providerId="ADAL" clId="{660CB52F-3197-4AB3-A503-D77861A5E19C}" dt="2024-02-12T04:12:56.133" v="483"/>
          <ac:picMkLst>
            <pc:docMk/>
            <pc:sldMk cId="3936532507" sldId="839"/>
            <ac:picMk id="5" creationId="{AFCC508C-11BA-2E45-EAB0-8F1C5E516B30}"/>
          </ac:picMkLst>
        </pc:picChg>
        <pc:picChg chg="add del mod">
          <ac:chgData name="Sarsenbayeva, Assel [JACKZ]" userId="aa4b456c-1290-4ff8-ae27-c36fb7a4059f" providerId="ADAL" clId="{660CB52F-3197-4AB3-A503-D77861A5E19C}" dt="2024-02-12T04:12:59.821" v="485" actId="478"/>
          <ac:picMkLst>
            <pc:docMk/>
            <pc:sldMk cId="3936532507" sldId="839"/>
            <ac:picMk id="11" creationId="{E4C3F4F9-30A2-FD17-3EA6-5485A77D3BB6}"/>
          </ac:picMkLst>
        </pc:picChg>
        <pc:picChg chg="add del mod">
          <ac:chgData name="Sarsenbayeva, Assel [JACKZ]" userId="aa4b456c-1290-4ff8-ae27-c36fb7a4059f" providerId="ADAL" clId="{660CB52F-3197-4AB3-A503-D77861A5E19C}" dt="2024-02-12T04:14:16.549" v="487" actId="478"/>
          <ac:picMkLst>
            <pc:docMk/>
            <pc:sldMk cId="3936532507" sldId="839"/>
            <ac:picMk id="14" creationId="{68EA9070-F5E1-811B-3498-24E363D158AB}"/>
          </ac:picMkLst>
        </pc:picChg>
        <pc:picChg chg="mod">
          <ac:chgData name="Sarsenbayeva, Assel [JACKZ]" userId="aa4b456c-1290-4ff8-ae27-c36fb7a4059f" providerId="ADAL" clId="{660CB52F-3197-4AB3-A503-D77861A5E19C}" dt="2024-02-12T04:23:29.338" v="604" actId="1035"/>
          <ac:picMkLst>
            <pc:docMk/>
            <pc:sldMk cId="3936532507" sldId="839"/>
            <ac:picMk id="22" creationId="{4BE08C36-4648-4FF8-A5FF-FDF49464B423}"/>
          </ac:picMkLst>
        </pc:picChg>
        <pc:cxnChg chg="add del mod">
          <ac:chgData name="Sarsenbayeva, Assel [JACKZ]" userId="aa4b456c-1290-4ff8-ae27-c36fb7a4059f" providerId="ADAL" clId="{660CB52F-3197-4AB3-A503-D77861A5E19C}" dt="2024-02-12T04:19:47.830" v="547" actId="478"/>
          <ac:cxnSpMkLst>
            <pc:docMk/>
            <pc:sldMk cId="3936532507" sldId="839"/>
            <ac:cxnSpMk id="21" creationId="{8F26384B-2F89-79E9-C37C-A6C70FE1E8D8}"/>
          </ac:cxnSpMkLst>
        </pc:cxnChg>
        <pc:cxnChg chg="add del mod">
          <ac:chgData name="Sarsenbayeva, Assel [JACKZ]" userId="aa4b456c-1290-4ff8-ae27-c36fb7a4059f" providerId="ADAL" clId="{660CB52F-3197-4AB3-A503-D77861A5E19C}" dt="2024-02-12T04:19:47.830" v="547" actId="478"/>
          <ac:cxnSpMkLst>
            <pc:docMk/>
            <pc:sldMk cId="3936532507" sldId="839"/>
            <ac:cxnSpMk id="25" creationId="{78CD54ED-6FBA-E997-0A07-8DE5E1D865C3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30" creationId="{244F7C17-EEF9-DB09-434C-4B815CA1E20C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31" creationId="{BD27B809-442F-F1A1-A8A8-A9C8C7B9CD7E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32" creationId="{EE5090D3-6EDD-D1AE-A15B-DA6BBACD1819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33" creationId="{D26C9F40-D7B8-2DB5-E080-B04A49AE118F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1026" creationId="{823B3881-E241-7B03-2E07-453AFEA56347}"/>
          </ac:cxnSpMkLst>
        </pc:cxnChg>
        <pc:cxnChg chg="add mod">
          <ac:chgData name="Sarsenbayeva, Assel [JACKZ]" userId="aa4b456c-1290-4ff8-ae27-c36fb7a4059f" providerId="ADAL" clId="{660CB52F-3197-4AB3-A503-D77861A5E19C}" dt="2024-02-12T04:23:22.404" v="593" actId="1036"/>
          <ac:cxnSpMkLst>
            <pc:docMk/>
            <pc:sldMk cId="3936532507" sldId="839"/>
            <ac:cxnSpMk id="1027" creationId="{742C7CD2-A953-F832-079D-1E2B5CC9D452}"/>
          </ac:cxnSpMkLst>
        </pc:cxnChg>
      </pc:sldChg>
      <pc:sldChg chg="del">
        <pc:chgData name="Sarsenbayeva, Assel [JACKZ]" userId="aa4b456c-1290-4ff8-ae27-c36fb7a4059f" providerId="ADAL" clId="{660CB52F-3197-4AB3-A503-D77861A5E19C}" dt="2024-02-12T06:02:22.928" v="865" actId="47"/>
        <pc:sldMkLst>
          <pc:docMk/>
          <pc:sldMk cId="1959022330" sldId="840"/>
        </pc:sldMkLst>
      </pc:sldChg>
      <pc:sldChg chg="del">
        <pc:chgData name="Sarsenbayeva, Assel [JACKZ]" userId="aa4b456c-1290-4ff8-ae27-c36fb7a4059f" providerId="ADAL" clId="{660CB52F-3197-4AB3-A503-D77861A5E19C}" dt="2024-02-12T16:18:11.767" v="1483" actId="47"/>
        <pc:sldMkLst>
          <pc:docMk/>
          <pc:sldMk cId="2326514711" sldId="841"/>
        </pc:sldMkLst>
      </pc:sldChg>
      <pc:sldChg chg="del">
        <pc:chgData name="Sarsenbayeva, Assel [JACKZ]" userId="aa4b456c-1290-4ff8-ae27-c36fb7a4059f" providerId="ADAL" clId="{660CB52F-3197-4AB3-A503-D77861A5E19C}" dt="2024-02-12T16:18:16.792" v="1484" actId="47"/>
        <pc:sldMkLst>
          <pc:docMk/>
          <pc:sldMk cId="2172720951" sldId="842"/>
        </pc:sldMkLst>
      </pc:sldChg>
      <pc:sldChg chg="del">
        <pc:chgData name="Sarsenbayeva, Assel [JACKZ]" userId="aa4b456c-1290-4ff8-ae27-c36fb7a4059f" providerId="ADAL" clId="{660CB52F-3197-4AB3-A503-D77861A5E19C}" dt="2024-02-12T16:18:19.052" v="1485" actId="47"/>
        <pc:sldMkLst>
          <pc:docMk/>
          <pc:sldMk cId="3446278698" sldId="843"/>
        </pc:sldMkLst>
      </pc:sldChg>
      <pc:sldChg chg="del">
        <pc:chgData name="Sarsenbayeva, Assel [JACKZ]" userId="aa4b456c-1290-4ff8-ae27-c36fb7a4059f" providerId="ADAL" clId="{660CB52F-3197-4AB3-A503-D77861A5E19C}" dt="2024-02-12T16:18:26.699" v="1486" actId="47"/>
        <pc:sldMkLst>
          <pc:docMk/>
          <pc:sldMk cId="2833907582" sldId="844"/>
        </pc:sldMkLst>
      </pc:sldChg>
      <pc:sldChg chg="del">
        <pc:chgData name="Sarsenbayeva, Assel [JACKZ]" userId="aa4b456c-1290-4ff8-ae27-c36fb7a4059f" providerId="ADAL" clId="{660CB52F-3197-4AB3-A503-D77861A5E19C}" dt="2024-02-12T16:18:26.699" v="1486" actId="47"/>
        <pc:sldMkLst>
          <pc:docMk/>
          <pc:sldMk cId="1968155943" sldId="845"/>
        </pc:sldMkLst>
      </pc:sldChg>
      <pc:sldChg chg="del">
        <pc:chgData name="Sarsenbayeva, Assel [JACKZ]" userId="aa4b456c-1290-4ff8-ae27-c36fb7a4059f" providerId="ADAL" clId="{660CB52F-3197-4AB3-A503-D77861A5E19C}" dt="2024-02-12T16:18:26.699" v="1486" actId="47"/>
        <pc:sldMkLst>
          <pc:docMk/>
          <pc:sldMk cId="357472805" sldId="846"/>
        </pc:sldMkLst>
      </pc:sldChg>
      <pc:sldChg chg="del">
        <pc:chgData name="Sarsenbayeva, Assel [JACKZ]" userId="aa4b456c-1290-4ff8-ae27-c36fb7a4059f" providerId="ADAL" clId="{660CB52F-3197-4AB3-A503-D77861A5E19C}" dt="2024-02-13T02:43:34.189" v="1490" actId="47"/>
        <pc:sldMkLst>
          <pc:docMk/>
          <pc:sldMk cId="1243616904" sldId="847"/>
        </pc:sldMkLst>
      </pc:sldChg>
      <pc:sldChg chg="modSp mod">
        <pc:chgData name="Sarsenbayeva, Assel [JACKZ]" userId="aa4b456c-1290-4ff8-ae27-c36fb7a4059f" providerId="ADAL" clId="{660CB52F-3197-4AB3-A503-D77861A5E19C}" dt="2024-02-13T03:05:58.977" v="1678" actId="6549"/>
        <pc:sldMkLst>
          <pc:docMk/>
          <pc:sldMk cId="2054270409" sldId="848"/>
        </pc:sldMkLst>
        <pc:spChg chg="mod">
          <ac:chgData name="Sarsenbayeva, Assel [JACKZ]" userId="aa4b456c-1290-4ff8-ae27-c36fb7a4059f" providerId="ADAL" clId="{660CB52F-3197-4AB3-A503-D77861A5E19C}" dt="2024-02-13T03:00:27.591" v="1564" actId="20577"/>
          <ac:spMkLst>
            <pc:docMk/>
            <pc:sldMk cId="2054270409" sldId="848"/>
            <ac:spMk id="5" creationId="{77FD63F6-8D79-41FB-A0BD-FA17B4BEC5F0}"/>
          </ac:spMkLst>
        </pc:spChg>
        <pc:spChg chg="mod">
          <ac:chgData name="Sarsenbayeva, Assel [JACKZ]" userId="aa4b456c-1290-4ff8-ae27-c36fb7a4059f" providerId="ADAL" clId="{660CB52F-3197-4AB3-A503-D77861A5E19C}" dt="2024-02-13T03:05:58.977" v="1678" actId="6549"/>
          <ac:spMkLst>
            <pc:docMk/>
            <pc:sldMk cId="2054270409" sldId="848"/>
            <ac:spMk id="7" creationId="{AB40E342-E479-4C49-AC04-42D073F31743}"/>
          </ac:spMkLst>
        </pc:spChg>
        <pc:spChg chg="mod">
          <ac:chgData name="Sarsenbayeva, Assel [JACKZ]" userId="aa4b456c-1290-4ff8-ae27-c36fb7a4059f" providerId="ADAL" clId="{660CB52F-3197-4AB3-A503-D77861A5E19C}" dt="2024-02-13T03:00:34.110" v="1579" actId="1036"/>
          <ac:spMkLst>
            <pc:docMk/>
            <pc:sldMk cId="2054270409" sldId="848"/>
            <ac:spMk id="11" creationId="{FDD0C9D2-EE3B-4D40-BB35-B33124331536}"/>
          </ac:spMkLst>
        </pc:spChg>
        <pc:spChg chg="mod">
          <ac:chgData name="Sarsenbayeva, Assel [JACKZ]" userId="aa4b456c-1290-4ff8-ae27-c36fb7a4059f" providerId="ADAL" clId="{660CB52F-3197-4AB3-A503-D77861A5E19C}" dt="2024-02-13T02:57:15.459" v="1540" actId="20577"/>
          <ac:spMkLst>
            <pc:docMk/>
            <pc:sldMk cId="2054270409" sldId="848"/>
            <ac:spMk id="12" creationId="{5BCE110A-70DC-4A71-88E7-11E4563DEA6A}"/>
          </ac:spMkLst>
        </pc:spChg>
        <pc:spChg chg="mod">
          <ac:chgData name="Sarsenbayeva, Assel [JACKZ]" userId="aa4b456c-1290-4ff8-ae27-c36fb7a4059f" providerId="ADAL" clId="{660CB52F-3197-4AB3-A503-D77861A5E19C}" dt="2024-02-13T02:59:57.470" v="1559" actId="1076"/>
          <ac:spMkLst>
            <pc:docMk/>
            <pc:sldMk cId="2054270409" sldId="848"/>
            <ac:spMk id="13" creationId="{E67BB681-2F27-4705-8A53-025BF3007BFF}"/>
          </ac:spMkLst>
        </pc:spChg>
        <pc:spChg chg="mod">
          <ac:chgData name="Sarsenbayeva, Assel [JACKZ]" userId="aa4b456c-1290-4ff8-ae27-c36fb7a4059f" providerId="ADAL" clId="{660CB52F-3197-4AB3-A503-D77861A5E19C}" dt="2024-02-13T02:59:22.836" v="1554" actId="1076"/>
          <ac:spMkLst>
            <pc:docMk/>
            <pc:sldMk cId="2054270409" sldId="848"/>
            <ac:spMk id="19" creationId="{90E9CF1B-5AF4-4933-A0EF-D90B1CC80C61}"/>
          </ac:spMkLst>
        </pc:spChg>
        <pc:grpChg chg="mod">
          <ac:chgData name="Sarsenbayeva, Assel [JACKZ]" userId="aa4b456c-1290-4ff8-ae27-c36fb7a4059f" providerId="ADAL" clId="{660CB52F-3197-4AB3-A503-D77861A5E19C}" dt="2024-02-13T03:00:34.110" v="1579" actId="1036"/>
          <ac:grpSpMkLst>
            <pc:docMk/>
            <pc:sldMk cId="2054270409" sldId="848"/>
            <ac:grpSpMk id="3" creationId="{850417C2-5E38-4044-B5D7-2C67EE4879D9}"/>
          </ac:grpSpMkLst>
        </pc:grpChg>
        <pc:grpChg chg="mod">
          <ac:chgData name="Sarsenbayeva, Assel [JACKZ]" userId="aa4b456c-1290-4ff8-ae27-c36fb7a4059f" providerId="ADAL" clId="{660CB52F-3197-4AB3-A503-D77861A5E19C}" dt="2024-02-13T03:00:34.110" v="1579" actId="1036"/>
          <ac:grpSpMkLst>
            <pc:docMk/>
            <pc:sldMk cId="2054270409" sldId="848"/>
            <ac:grpSpMk id="4" creationId="{EFA40C71-163E-44E4-A90D-941ECAA761B9}"/>
          </ac:grpSpMkLst>
        </pc:grpChg>
        <pc:grpChg chg="mod">
          <ac:chgData name="Sarsenbayeva, Assel [JACKZ]" userId="aa4b456c-1290-4ff8-ae27-c36fb7a4059f" providerId="ADAL" clId="{660CB52F-3197-4AB3-A503-D77861A5E19C}" dt="2024-02-13T03:00:34.110" v="1579" actId="1036"/>
          <ac:grpSpMkLst>
            <pc:docMk/>
            <pc:sldMk cId="2054270409" sldId="848"/>
            <ac:grpSpMk id="6" creationId="{D8B110E1-F8C1-4826-9DF7-EC38FB8B66F5}"/>
          </ac:grpSpMkLst>
        </pc:grpChg>
      </pc:sldChg>
      <pc:sldChg chg="addSp delSp modSp add mod">
        <pc:chgData name="Sarsenbayeva, Assel [JACKZ]" userId="aa4b456c-1290-4ff8-ae27-c36fb7a4059f" providerId="ADAL" clId="{660CB52F-3197-4AB3-A503-D77861A5E19C}" dt="2024-02-13T03:05:34.077" v="1661" actId="20577"/>
        <pc:sldMkLst>
          <pc:docMk/>
          <pc:sldMk cId="2378845004" sldId="849"/>
        </pc:sldMkLst>
        <pc:spChg chg="del">
          <ac:chgData name="Sarsenbayeva, Assel [JACKZ]" userId="aa4b456c-1290-4ff8-ae27-c36fb7a4059f" providerId="ADAL" clId="{660CB52F-3197-4AB3-A503-D77861A5E19C}" dt="2024-02-12T07:11:06.789" v="964" actId="478"/>
          <ac:spMkLst>
            <pc:docMk/>
            <pc:sldMk cId="2378845004" sldId="849"/>
            <ac:spMk id="3" creationId="{E5CCAAB5-2D1B-4C07-8260-A1E440D56A77}"/>
          </ac:spMkLst>
        </pc:spChg>
        <pc:spChg chg="add mod">
          <ac:chgData name="Sarsenbayeva, Assel [JACKZ]" userId="aa4b456c-1290-4ff8-ae27-c36fb7a4059f" providerId="ADAL" clId="{660CB52F-3197-4AB3-A503-D77861A5E19C}" dt="2024-02-13T02:58:39.160" v="1546" actId="20577"/>
          <ac:spMkLst>
            <pc:docMk/>
            <pc:sldMk cId="2378845004" sldId="849"/>
            <ac:spMk id="4" creationId="{44EC63BA-193A-230E-FAF9-EB2E201EC047}"/>
          </ac:spMkLst>
        </pc:spChg>
        <pc:spChg chg="del">
          <ac:chgData name="Sarsenbayeva, Assel [JACKZ]" userId="aa4b456c-1290-4ff8-ae27-c36fb7a4059f" providerId="ADAL" clId="{660CB52F-3197-4AB3-A503-D77861A5E19C}" dt="2024-02-12T07:11:06.789" v="964" actId="478"/>
          <ac:spMkLst>
            <pc:docMk/>
            <pc:sldMk cId="2378845004" sldId="849"/>
            <ac:spMk id="4" creationId="{EFC6E41C-D2B3-4E95-B0F6-187CA8DF84E9}"/>
          </ac:spMkLst>
        </pc:spChg>
        <pc:spChg chg="mod">
          <ac:chgData name="Sarsenbayeva, Assel [JACKZ]" userId="aa4b456c-1290-4ff8-ae27-c36fb7a4059f" providerId="ADAL" clId="{660CB52F-3197-4AB3-A503-D77861A5E19C}" dt="2024-02-12T16:14:46.653" v="1474" actId="20577"/>
          <ac:spMkLst>
            <pc:docMk/>
            <pc:sldMk cId="2378845004" sldId="849"/>
            <ac:spMk id="5" creationId="{77FD63F6-8D79-41FB-A0BD-FA17B4BEC5F0}"/>
          </ac:spMkLst>
        </pc:spChg>
        <pc:spChg chg="add mod">
          <ac:chgData name="Sarsenbayeva, Assel [JACKZ]" userId="aa4b456c-1290-4ff8-ae27-c36fb7a4059f" providerId="ADAL" clId="{660CB52F-3197-4AB3-A503-D77861A5E19C}" dt="2024-02-12T16:17:58.955" v="1482" actId="14100"/>
          <ac:spMkLst>
            <pc:docMk/>
            <pc:sldMk cId="2378845004" sldId="849"/>
            <ac:spMk id="6" creationId="{743C8C6C-925A-AF11-72F9-AC2FADCD52E2}"/>
          </ac:spMkLst>
        </pc:spChg>
        <pc:spChg chg="mod">
          <ac:chgData name="Sarsenbayeva, Assel [JACKZ]" userId="aa4b456c-1290-4ff8-ae27-c36fb7a4059f" providerId="ADAL" clId="{660CB52F-3197-4AB3-A503-D77861A5E19C}" dt="2024-02-13T03:05:34.077" v="1661" actId="20577"/>
          <ac:spMkLst>
            <pc:docMk/>
            <pc:sldMk cId="2378845004" sldId="849"/>
            <ac:spMk id="7" creationId="{AB40E342-E479-4C49-AC04-42D073F31743}"/>
          </ac:spMkLst>
        </pc:spChg>
        <pc:spChg chg="del">
          <ac:chgData name="Sarsenbayeva, Assel [JACKZ]" userId="aa4b456c-1290-4ff8-ae27-c36fb7a4059f" providerId="ADAL" clId="{660CB52F-3197-4AB3-A503-D77861A5E19C}" dt="2024-02-12T07:11:06.789" v="964" actId="478"/>
          <ac:spMkLst>
            <pc:docMk/>
            <pc:sldMk cId="2378845004" sldId="849"/>
            <ac:spMk id="8" creationId="{00CC6608-DC68-4D77-AB04-D0C8CBC432FD}"/>
          </ac:spMkLst>
        </pc:spChg>
        <pc:spChg chg="del">
          <ac:chgData name="Sarsenbayeva, Assel [JACKZ]" userId="aa4b456c-1290-4ff8-ae27-c36fb7a4059f" providerId="ADAL" clId="{660CB52F-3197-4AB3-A503-D77861A5E19C}" dt="2024-02-12T07:11:06.789" v="964" actId="478"/>
          <ac:spMkLst>
            <pc:docMk/>
            <pc:sldMk cId="2378845004" sldId="849"/>
            <ac:spMk id="9" creationId="{14218066-47CA-41DB-8B32-64AA5B62CB60}"/>
          </ac:spMkLst>
        </pc:spChg>
        <pc:spChg chg="del">
          <ac:chgData name="Sarsenbayeva, Assel [JACKZ]" userId="aa4b456c-1290-4ff8-ae27-c36fb7a4059f" providerId="ADAL" clId="{660CB52F-3197-4AB3-A503-D77861A5E19C}" dt="2024-02-12T07:11:01.287" v="963" actId="478"/>
          <ac:spMkLst>
            <pc:docMk/>
            <pc:sldMk cId="2378845004" sldId="849"/>
            <ac:spMk id="11" creationId="{FA89CB6D-E93F-420E-86A1-9232027BE80F}"/>
          </ac:spMkLst>
        </pc:spChg>
        <pc:graphicFrameChg chg="del mod">
          <ac:chgData name="Sarsenbayeva, Assel [JACKZ]" userId="aa4b456c-1290-4ff8-ae27-c36fb7a4059f" providerId="ADAL" clId="{660CB52F-3197-4AB3-A503-D77861A5E19C}" dt="2024-02-12T07:26:57.299" v="1112" actId="478"/>
          <ac:graphicFrameMkLst>
            <pc:docMk/>
            <pc:sldMk cId="2378845004" sldId="849"/>
            <ac:graphicFrameMk id="10" creationId="{A00E172F-3682-459B-B24B-86A54E487BA1}"/>
          </ac:graphicFrameMkLst>
        </pc:graphicFrameChg>
        <pc:graphicFrameChg chg="add mod modGraphic">
          <ac:chgData name="Sarsenbayeva, Assel [JACKZ]" userId="aa4b456c-1290-4ff8-ae27-c36fb7a4059f" providerId="ADAL" clId="{660CB52F-3197-4AB3-A503-D77861A5E19C}" dt="2024-02-12T16:14:12.940" v="1469" actId="1037"/>
          <ac:graphicFrameMkLst>
            <pc:docMk/>
            <pc:sldMk cId="2378845004" sldId="849"/>
            <ac:graphicFrameMk id="14" creationId="{CC7EDCD9-B1A0-9914-7E89-357ABAF56A54}"/>
          </ac:graphicFrameMkLst>
        </pc:graphicFrameChg>
        <pc:graphicFrameChg chg="add mod modGraphic">
          <ac:chgData name="Sarsenbayeva, Assel [JACKZ]" userId="aa4b456c-1290-4ff8-ae27-c36fb7a4059f" providerId="ADAL" clId="{660CB52F-3197-4AB3-A503-D77861A5E19C}" dt="2024-02-12T16:14:12.940" v="1469" actId="1037"/>
          <ac:graphicFrameMkLst>
            <pc:docMk/>
            <pc:sldMk cId="2378845004" sldId="849"/>
            <ac:graphicFrameMk id="16" creationId="{D3EDD246-D4BE-6589-B80B-3E9AF97D5B02}"/>
          </ac:graphicFrameMkLst>
        </pc:graphicFrameChg>
        <pc:picChg chg="del">
          <ac:chgData name="Sarsenbayeva, Assel [JACKZ]" userId="aa4b456c-1290-4ff8-ae27-c36fb7a4059f" providerId="ADAL" clId="{660CB52F-3197-4AB3-A503-D77861A5E19C}" dt="2024-02-12T07:11:06.789" v="964" actId="478"/>
          <ac:picMkLst>
            <pc:docMk/>
            <pc:sldMk cId="2378845004" sldId="849"/>
            <ac:picMk id="6" creationId="{B5A5E89B-63E0-9B83-711A-1508E0B15461}"/>
          </ac:picMkLst>
        </pc:picChg>
        <pc:picChg chg="del">
          <ac:chgData name="Sarsenbayeva, Assel [JACKZ]" userId="aa4b456c-1290-4ff8-ae27-c36fb7a4059f" providerId="ADAL" clId="{660CB52F-3197-4AB3-A503-D77861A5E19C}" dt="2024-02-12T07:11:06.789" v="964" actId="478"/>
          <ac:picMkLst>
            <pc:docMk/>
            <pc:sldMk cId="2378845004" sldId="849"/>
            <ac:picMk id="12" creationId="{F178838C-9C96-4C8F-AB81-4C6F368640BE}"/>
          </ac:picMkLst>
        </pc:picChg>
        <pc:picChg chg="add mod modCrop">
          <ac:chgData name="Sarsenbayeva, Assel [JACKZ]" userId="aa4b456c-1290-4ff8-ae27-c36fb7a4059f" providerId="ADAL" clId="{660CB52F-3197-4AB3-A503-D77861A5E19C}" dt="2024-02-12T16:14:12.940" v="1469" actId="1037"/>
          <ac:picMkLst>
            <pc:docMk/>
            <pc:sldMk cId="2378845004" sldId="849"/>
            <ac:picMk id="13" creationId="{3FC7D1DC-DA62-4254-2206-250805F70D7E}"/>
          </ac:picMkLst>
        </pc:picChg>
        <pc:picChg chg="del">
          <ac:chgData name="Sarsenbayeva, Assel [JACKZ]" userId="aa4b456c-1290-4ff8-ae27-c36fb7a4059f" providerId="ADAL" clId="{660CB52F-3197-4AB3-A503-D77861A5E19C}" dt="2024-02-12T07:11:06.789" v="964" actId="478"/>
          <ac:picMkLst>
            <pc:docMk/>
            <pc:sldMk cId="2378845004" sldId="849"/>
            <ac:picMk id="15" creationId="{C182C0AE-81E5-4C01-91B6-152FC0236BEC}"/>
          </ac:picMkLst>
        </pc:picChg>
      </pc:sldChg>
      <pc:sldChg chg="add del">
        <pc:chgData name="Sarsenbayeva, Assel [JACKZ]" userId="aa4b456c-1290-4ff8-ae27-c36fb7a4059f" providerId="ADAL" clId="{660CB52F-3197-4AB3-A503-D77861A5E19C}" dt="2024-02-12T04:43:17.845" v="797" actId="47"/>
        <pc:sldMkLst>
          <pc:docMk/>
          <pc:sldMk cId="2466947152" sldId="84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99044-1EAC-4623-A940-61A8E0092E55}" type="datetimeFigureOut">
              <a:rPr lang="en-GB" smtClean="0"/>
              <a:pPr/>
              <a:t>14/02/2024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BA414-8AEE-42AB-9FE2-49DD5F9204C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718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35D2E-1075-43EB-8E47-EC9459917542}" type="datetimeFigureOut">
              <a:rPr lang="en-GB" smtClean="0"/>
              <a:pPr/>
              <a:t>14/02/2024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67287-71DF-4B5D-998F-B7BB573621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78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1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988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767287-71DF-4B5D-998F-B7BB573621A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694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767287-71DF-4B5D-998F-B7BB573621A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680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41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472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235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67287-71DF-4B5D-998F-B7BB573621A1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96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vertic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794770" y="1598429"/>
            <a:ext cx="5701530" cy="857250"/>
          </a:xfrm>
          <a:prstGeom prst="rect">
            <a:avLst/>
          </a:prstGeo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2802890" y="3168254"/>
            <a:ext cx="5594350" cy="447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00" b="0" i="0" baseline="0"/>
            </a:lvl1pPr>
          </a:lstStyle>
          <a:p>
            <a:pPr lvl="0"/>
            <a:r>
              <a:rPr lang="en-GB" noProof="0"/>
              <a:t>Presenter Title | Legal Entity | Date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91848" y="2758293"/>
            <a:ext cx="4159250" cy="293054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noProof="0"/>
              <a:t>Presentation 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19207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 Column/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AD69C97-D090-4994-B5E7-96A2D6A820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noProof="0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8A151CC-5E50-4AC7-B32C-AAD1AD8F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50800"/>
            <a:ext cx="8242859" cy="7921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F586CE9-2322-4324-8932-FF395236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769" y="915988"/>
            <a:ext cx="8242857" cy="35274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77052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6">
          <p15:clr>
            <a:srgbClr val="FBAE40"/>
          </p15:clr>
        </p15:guide>
        <p15:guide id="2" pos="295">
          <p15:clr>
            <a:srgbClr val="FBAE40"/>
          </p15:clr>
        </p15:guide>
        <p15:guide id="3" pos="5490">
          <p15:clr>
            <a:srgbClr val="FBAE40"/>
          </p15:clr>
        </p15:guide>
        <p15:guide id="4" orient="horz" pos="53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/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AD69C97-D090-4994-B5E7-96A2D6A820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noProof="0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8A151CC-5E50-4AC7-B32C-AAD1AD8F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50800"/>
            <a:ext cx="8242859" cy="7921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F586CE9-2322-4324-8932-FF395236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769" y="915988"/>
            <a:ext cx="8242857" cy="35274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10043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6">
          <p15:clr>
            <a:srgbClr val="FBAE40"/>
          </p15:clr>
        </p15:guide>
        <p15:guide id="2" pos="302" userDrawn="1">
          <p15:clr>
            <a:srgbClr val="FBAE40"/>
          </p15:clr>
        </p15:guide>
        <p15:guide id="3" pos="5490">
          <p15:clr>
            <a:srgbClr val="FBAE40"/>
          </p15:clr>
        </p15:guide>
        <p15:guide id="4" orient="horz" pos="53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139" y="915987"/>
            <a:ext cx="4023360" cy="35202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3"/>
          </p:nvPr>
        </p:nvSpPr>
        <p:spPr>
          <a:xfrm>
            <a:off x="4660901" y="923131"/>
            <a:ext cx="4023360" cy="35202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3BE5117B-9913-6E46-8431-08D7B31552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72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85B2E3C-59E6-DF45-954F-51B721CB8B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72000"/>
            <a:ext cx="6097079" cy="571500"/>
          </a:xfrm>
        </p:spPr>
        <p:txBody>
          <a:bodyPr lIns="0" tIns="0" rIns="0" bIns="36000" anchor="b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6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4514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CFB4CA-6747-6E48-A049-E7553B92DB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20" r="27410"/>
          <a:stretch/>
        </p:blipFill>
        <p:spPr>
          <a:xfrm>
            <a:off x="1" y="0"/>
            <a:ext cx="1935754" cy="51435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1935754" y="0"/>
            <a:ext cx="493189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91"/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94770" y="1598429"/>
            <a:ext cx="57015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Presentation Title </a:t>
            </a:r>
            <a:br>
              <a:rPr lang="en-GB" noProof="0"/>
            </a:br>
            <a:r>
              <a:rPr lang="en-GB" noProof="0"/>
              <a:t>goes here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67AB47-AF7A-A242-B0B5-B47184545A5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7265" y="4264632"/>
            <a:ext cx="2106297" cy="84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8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808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Verdana"/>
          <a:ea typeface="+mj-ea"/>
          <a:cs typeface="Verdana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None/>
        <a:tabLst/>
        <a:defRPr sz="1600" b="1" kern="1200" baseline="0">
          <a:solidFill>
            <a:schemeClr val="tx1"/>
          </a:solidFill>
          <a:latin typeface="Verdana"/>
          <a:ea typeface="+mn-ea"/>
          <a:cs typeface="Verdana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567788"/>
            <a:ext cx="9144000" cy="575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91"/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767" y="50800"/>
            <a:ext cx="8242859" cy="7921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769" y="915988"/>
            <a:ext cx="8242857" cy="35274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549249" y="4764846"/>
            <a:ext cx="45032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pPr defTabSz="914291"/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 defTabSz="914291"/>
              <a:t>‹#›</a:t>
            </a:fld>
            <a:endParaRPr lang="en-GB" noProof="0" dirty="0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81E116-194C-1343-8779-E2537A0A160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8281" y="4471567"/>
            <a:ext cx="1988771" cy="79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6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3" r:id="rId2"/>
    <p:sldLayoutId id="2147483806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300" b="1" kern="1200">
          <a:solidFill>
            <a:schemeClr val="accent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1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32" userDrawn="1">
          <p15:clr>
            <a:srgbClr val="F26B43"/>
          </p15:clr>
        </p15:guide>
        <p15:guide id="4" orient="horz" pos="531" userDrawn="1">
          <p15:clr>
            <a:srgbClr val="F26B43"/>
          </p15:clr>
        </p15:guide>
        <p15:guide id="5" orient="horz" pos="577" userDrawn="1">
          <p15:clr>
            <a:srgbClr val="F26B43"/>
          </p15:clr>
        </p15:guide>
        <p15:guide id="6" orient="horz" pos="2799" userDrawn="1">
          <p15:clr>
            <a:srgbClr val="F26B43"/>
          </p15:clr>
        </p15:guide>
        <p15:guide id="7" pos="295" userDrawn="1">
          <p15:clr>
            <a:srgbClr val="F26B43"/>
          </p15:clr>
        </p15:guide>
        <p15:guide id="8" pos="54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3CFC1-920D-654B-8693-647D3F2A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770" y="1349047"/>
            <a:ext cx="5701530" cy="857250"/>
          </a:xfrm>
        </p:spPr>
        <p:txBody>
          <a:bodyPr>
            <a:noAutofit/>
          </a:bodyPr>
          <a:lstStyle/>
          <a:p>
            <a:r>
              <a:rPr lang="ru-RU" sz="1800" dirty="0"/>
              <a:t>Реальная эффективность антипсихотического лечения в общенациональной группе из 29 823 пациентов с шизофренией</a:t>
            </a:r>
            <a:endParaRPr lang="en-GB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6F076-2968-4D49-AEC8-25D933DC7C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anchor="t"/>
          <a:lstStyle/>
          <a:p>
            <a:r>
              <a:rPr lang="ru-RU" dirty="0"/>
              <a:t>Тиихонен</a:t>
            </a:r>
            <a:r>
              <a:rPr lang="en-US" dirty="0"/>
              <a:t> </a:t>
            </a:r>
            <a:r>
              <a:rPr lang="ru-RU" dirty="0"/>
              <a:t>Я. и </a:t>
            </a:r>
            <a:r>
              <a:rPr lang="ru-RU" dirty="0" err="1"/>
              <a:t>др</a:t>
            </a:r>
            <a:r>
              <a:rPr lang="en-GB" dirty="0"/>
              <a:t>. </a:t>
            </a:r>
            <a:r>
              <a:rPr lang="ro-RO" i="1" dirty="0"/>
              <a:t>JAMA </a:t>
            </a:r>
            <a:r>
              <a:rPr lang="ru-RU" i="1" dirty="0"/>
              <a:t>Психиатрия </a:t>
            </a:r>
            <a:r>
              <a:rPr lang="en-GB" dirty="0"/>
              <a:t>20</a:t>
            </a:r>
            <a:r>
              <a:rPr lang="ru-RU" dirty="0"/>
              <a:t>17</a:t>
            </a:r>
            <a:r>
              <a:rPr lang="en-GB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CB74E7-B196-4F8D-9EC0-06B605CC054E}"/>
              </a:ext>
            </a:extLst>
          </p:cNvPr>
          <p:cNvSpPr txBox="1"/>
          <p:nvPr/>
        </p:nvSpPr>
        <p:spPr>
          <a:xfrm>
            <a:off x="2825750" y="4046220"/>
            <a:ext cx="2721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Дата подготовки: февраль 2024 г </a:t>
            </a:r>
            <a:br>
              <a:rPr lang="en-GB" sz="800" dirty="0"/>
            </a:br>
            <a:r>
              <a:rPr lang="en-GB" sz="800" dirty="0">
                <a:solidFill>
                  <a:srgbClr val="303030"/>
                </a:solidFill>
              </a:rPr>
              <a:t>CP-437425</a:t>
            </a:r>
            <a:endParaRPr lang="en-GB" sz="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D2C36B-6B8D-F394-2B05-1AC1E8D0BD4F}"/>
              </a:ext>
            </a:extLst>
          </p:cNvPr>
          <p:cNvSpPr txBox="1"/>
          <p:nvPr/>
        </p:nvSpPr>
        <p:spPr>
          <a:xfrm>
            <a:off x="2791848" y="0"/>
            <a:ext cx="47900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>
                <a:latin typeface="+mj-lt"/>
              </a:rPr>
              <a:t>ТОО «Johnson</a:t>
            </a:r>
            <a:r>
              <a:rPr lang="en-US">
                <a:latin typeface="+mj-lt"/>
              </a:rPr>
              <a:t> </a:t>
            </a:r>
            <a:r>
              <a:rPr lang="ru-RU">
                <a:latin typeface="+mj-lt"/>
              </a:rPr>
              <a:t>&amp;</a:t>
            </a:r>
            <a:r>
              <a:rPr lang="en-US">
                <a:latin typeface="+mj-lt"/>
              </a:rPr>
              <a:t> </a:t>
            </a:r>
            <a:r>
              <a:rPr lang="ru-RU">
                <a:latin typeface="+mj-lt"/>
              </a:rPr>
              <a:t>Johnson </a:t>
            </a:r>
            <a:r>
              <a:rPr lang="en-US">
                <a:latin typeface="+mj-lt"/>
              </a:rPr>
              <a:t>Kazakhstan</a:t>
            </a:r>
            <a:r>
              <a:rPr lang="ru-RU">
                <a:latin typeface="+mj-lt"/>
              </a:rPr>
              <a:t>»</a:t>
            </a:r>
            <a:endParaRPr lang="ru-RU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53669B-75A2-35E7-48DC-1FDB60DD9FE6}"/>
              </a:ext>
            </a:extLst>
          </p:cNvPr>
          <p:cNvSpPr txBox="1"/>
          <p:nvPr/>
        </p:nvSpPr>
        <p:spPr>
          <a:xfrm>
            <a:off x="2791848" y="4866501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0" i="0" u="none" strike="noStrike" baseline="0" dirty="0">
                <a:solidFill>
                  <a:srgbClr val="000000"/>
                </a:solidFill>
                <a:latin typeface="+mj-lt"/>
              </a:rPr>
              <a:t>Материал предназначен для медицинских и фармацевтических работников. </a:t>
            </a:r>
          </a:p>
          <a:p>
            <a:r>
              <a:rPr lang="ru-RU" sz="600" b="0" i="0" u="none" strike="noStrike" baseline="0" dirty="0">
                <a:solidFill>
                  <a:srgbClr val="000000"/>
                </a:solidFill>
                <a:latin typeface="+mj-lt"/>
              </a:rPr>
              <a:t>Материал разработан медицинским отделом </a:t>
            </a:r>
            <a:r>
              <a:rPr lang="ru-RU" sz="600" dirty="0">
                <a:latin typeface="+mj-lt"/>
              </a:rPr>
              <a:t>ТОО «</a:t>
            </a:r>
            <a:r>
              <a:rPr lang="ro-RO" sz="600" dirty="0">
                <a:latin typeface="+mj-lt"/>
              </a:rPr>
              <a:t>Johnson &amp; Johnson Kazakhstan»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227351-C37F-3BED-8C09-4B623FE0849A}"/>
              </a:ext>
            </a:extLst>
          </p:cNvPr>
          <p:cNvSpPr txBox="1"/>
          <p:nvPr/>
        </p:nvSpPr>
        <p:spPr>
          <a:xfrm>
            <a:off x="2825750" y="276999"/>
            <a:ext cx="464400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0" i="0" dirty="0">
                <a:solidFill>
                  <a:srgbClr val="4D5156"/>
                </a:solidFill>
                <a:effectLst/>
                <a:latin typeface="+mj-lt"/>
              </a:rPr>
              <a:t>Республика Казахстан 050040, г. </a:t>
            </a:r>
            <a:r>
              <a:rPr lang="ru-RU" sz="600" b="1" i="0" dirty="0">
                <a:solidFill>
                  <a:srgbClr val="5F6368"/>
                </a:solidFill>
                <a:effectLst/>
                <a:latin typeface="+mj-lt"/>
              </a:rPr>
              <a:t>Алматы</a:t>
            </a:r>
            <a:r>
              <a:rPr lang="ru-RU" sz="600" b="0" i="0" dirty="0">
                <a:solidFill>
                  <a:srgbClr val="4D5156"/>
                </a:solidFill>
                <a:effectLst/>
                <a:latin typeface="+mj-lt"/>
              </a:rPr>
              <a:t>, ул. Тимирязева, 42, павильон 23 «А» Телефон: +7 727 356 88 11</a:t>
            </a:r>
            <a:endParaRPr lang="ru-RU" sz="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5777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2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69191"/>
            <a:ext cx="6097079" cy="571500"/>
          </a:xfrm>
        </p:spPr>
        <p:txBody>
          <a:bodyPr/>
          <a:lstStyle/>
          <a:p>
            <a:br>
              <a:rPr lang="en-GB" dirty="0"/>
            </a:br>
            <a:r>
              <a:rPr lang="ru-RU" dirty="0"/>
              <a:t>Тиихонен</a:t>
            </a:r>
            <a:r>
              <a:rPr lang="en-US" dirty="0"/>
              <a:t> </a:t>
            </a:r>
            <a:r>
              <a:rPr lang="ru-RU" dirty="0"/>
              <a:t>Я. и др</a:t>
            </a:r>
            <a:r>
              <a:rPr lang="en-GB" dirty="0"/>
              <a:t>. </a:t>
            </a:r>
            <a:r>
              <a:rPr lang="ro-RO" i="1" dirty="0"/>
              <a:t>JAMA </a:t>
            </a:r>
            <a:r>
              <a:rPr lang="ru-RU" i="1" dirty="0"/>
              <a:t>Психиатрия </a:t>
            </a:r>
            <a:r>
              <a:rPr lang="en-GB" dirty="0"/>
              <a:t>20</a:t>
            </a:r>
            <a:r>
              <a:rPr lang="ru-RU" dirty="0"/>
              <a:t>17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dirty="0"/>
              <a:t>Реальная эффективность антипсихотического лечения: предпосылки</a:t>
            </a:r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83201F0-461C-4F62-A7E0-35EEDA96BD9A}"/>
              </a:ext>
            </a:extLst>
          </p:cNvPr>
          <p:cNvSpPr/>
          <p:nvPr/>
        </p:nvSpPr>
        <p:spPr>
          <a:xfrm>
            <a:off x="827695" y="1250209"/>
            <a:ext cx="7517002" cy="1350320"/>
          </a:xfrm>
          <a:prstGeom prst="roundRect">
            <a:avLst/>
          </a:prstGeom>
          <a:solidFill>
            <a:srgbClr val="C6E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>
                <a:solidFill>
                  <a:schemeClr val="tx1"/>
                </a:solidFill>
              </a:rPr>
              <a:t>Спорным остается </a:t>
            </a:r>
            <a:r>
              <a:rPr lang="ru-RU" sz="1200" dirty="0">
                <a:solidFill>
                  <a:schemeClr val="tx1"/>
                </a:solidFill>
              </a:rPr>
              <a:t>вопрос: существуют ли какие-либо </a:t>
            </a:r>
            <a:r>
              <a:rPr lang="ru-RU" sz="1200" b="1" dirty="0">
                <a:solidFill>
                  <a:schemeClr val="accent2"/>
                </a:solidFill>
              </a:rPr>
              <a:t>клинически значимые различия</a:t>
            </a:r>
            <a:r>
              <a:rPr lang="ru-RU" sz="1200" dirty="0">
                <a:solidFill>
                  <a:schemeClr val="tx1"/>
                </a:solidFill>
              </a:rPr>
              <a:t> между конкретными </a:t>
            </a:r>
            <a:r>
              <a:rPr lang="ru-RU" sz="1200" b="1" dirty="0">
                <a:solidFill>
                  <a:schemeClr val="accent2"/>
                </a:solidFill>
              </a:rPr>
              <a:t>антипсихотическими препаратами</a:t>
            </a:r>
            <a:r>
              <a:rPr lang="ru-RU" sz="1200" dirty="0">
                <a:solidFill>
                  <a:schemeClr val="tx1"/>
                </a:solidFill>
              </a:rPr>
              <a:t> или </a:t>
            </a:r>
            <a:r>
              <a:rPr lang="ru-RU" sz="1200" b="1" dirty="0">
                <a:solidFill>
                  <a:schemeClr val="accent2"/>
                </a:solidFill>
              </a:rPr>
              <a:t>способами их введения</a:t>
            </a:r>
            <a:r>
              <a:rPr lang="ru-RU" sz="1200" dirty="0">
                <a:solidFill>
                  <a:schemeClr val="tx1"/>
                </a:solidFill>
              </a:rPr>
              <a:t> в отношении риска </a:t>
            </a:r>
            <a:r>
              <a:rPr lang="ru-RU" sz="1200" b="1" dirty="0">
                <a:solidFill>
                  <a:schemeClr val="accent2"/>
                </a:solidFill>
              </a:rPr>
              <a:t>повторной психиатрической госпитализации</a:t>
            </a:r>
            <a:r>
              <a:rPr lang="ru-RU" sz="1200" dirty="0">
                <a:solidFill>
                  <a:schemeClr val="tx1"/>
                </a:solidFill>
              </a:rPr>
              <a:t> или другой неэффективности лечения?</a:t>
            </a:r>
            <a:endParaRPr lang="en-GB" sz="1200" baseline="30000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24347D7-9EB6-4664-A99D-8D0BDEB65383}"/>
              </a:ext>
            </a:extLst>
          </p:cNvPr>
          <p:cNvGrpSpPr>
            <a:grpSpLocks noChangeAspect="1"/>
          </p:cNvGrpSpPr>
          <p:nvPr/>
        </p:nvGrpSpPr>
        <p:grpSpPr>
          <a:xfrm>
            <a:off x="512998" y="1026272"/>
            <a:ext cx="629394" cy="621324"/>
            <a:chOff x="-1324719" y="1635247"/>
            <a:chExt cx="1058019" cy="10444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Flowchart: Connector 14">
              <a:extLst>
                <a:ext uri="{FF2B5EF4-FFF2-40B4-BE49-F238E27FC236}">
                  <a16:creationId xmlns:a16="http://schemas.microsoft.com/office/drawing/2014/main" id="{15586250-6922-4FE9-97D7-93E82DF10E09}"/>
                </a:ext>
              </a:extLst>
            </p:cNvPr>
            <p:cNvSpPr/>
            <p:nvPr/>
          </p:nvSpPr>
          <p:spPr>
            <a:xfrm>
              <a:off x="-1324719" y="1635247"/>
              <a:ext cx="1058019" cy="1044453"/>
            </a:xfrm>
            <a:prstGeom prst="flowChartConnector">
              <a:avLst/>
            </a:prstGeom>
            <a:ln>
              <a:solidFill>
                <a:srgbClr val="00347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39C44DB0-BC09-48C7-87BB-6DF6635BB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33635" y="1819548"/>
              <a:ext cx="675853" cy="6758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697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dirty="0"/>
              <a:t>Реальная эффективность антипсихотического лечения: цель исследования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F0B4E-CE60-AB48-9D7E-4434414A7C38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32397533-8799-4091-A81A-FB3A67F1FC70}"/>
              </a:ext>
            </a:extLst>
          </p:cNvPr>
          <p:cNvSpPr/>
          <p:nvPr/>
        </p:nvSpPr>
        <p:spPr>
          <a:xfrm>
            <a:off x="4203699" y="1589094"/>
            <a:ext cx="4795877" cy="2090022"/>
          </a:xfrm>
          <a:prstGeom prst="chevron">
            <a:avLst/>
          </a:prstGeom>
          <a:ln/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44000" rIns="0" rtlCol="0" anchor="ctr"/>
          <a:lstStyle/>
          <a:p>
            <a:endParaRPr lang="en-GB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7802A7-4390-413D-9B4A-C0997816F194}"/>
              </a:ext>
            </a:extLst>
          </p:cNvPr>
          <p:cNvSpPr txBox="1"/>
          <p:nvPr/>
        </p:nvSpPr>
        <p:spPr>
          <a:xfrm>
            <a:off x="5249511" y="2067440"/>
            <a:ext cx="3290800" cy="1277273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ru-RU" sz="1100" dirty="0"/>
              <a:t>Целью настоящего исследования было </a:t>
            </a:r>
            <a:r>
              <a:rPr lang="ru-RU" sz="1100" b="1" dirty="0">
                <a:solidFill>
                  <a:schemeClr val="accent2"/>
                </a:solidFill>
              </a:rPr>
              <a:t>изучить сравнительную реальную эффективность антипсихотического лечения </a:t>
            </a:r>
            <a:r>
              <a:rPr lang="ru-RU" sz="1100" dirty="0"/>
              <a:t>пациентов с шизофренией с использованием внутрииндивидуального анализа для устранения систематической ошибки.</a:t>
            </a:r>
            <a:endParaRPr lang="en-GB" sz="1100" dirty="0"/>
          </a:p>
        </p:txBody>
      </p:sp>
      <p:pic>
        <p:nvPicPr>
          <p:cNvPr id="11" name="Graphic 10" descr="Bullseye with solid fill">
            <a:extLst>
              <a:ext uri="{FF2B5EF4-FFF2-40B4-BE49-F238E27FC236}">
                <a16:creationId xmlns:a16="http://schemas.microsoft.com/office/drawing/2014/main" id="{46F500A7-54B3-4C84-B83A-BDC8D8DCF3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91866" y="1583334"/>
            <a:ext cx="562303" cy="5623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7149523-5933-4878-9469-9E9B4B33A53D}"/>
              </a:ext>
            </a:extLst>
          </p:cNvPr>
          <p:cNvSpPr txBox="1"/>
          <p:nvPr/>
        </p:nvSpPr>
        <p:spPr>
          <a:xfrm>
            <a:off x="5249511" y="1737205"/>
            <a:ext cx="22787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95959"/>
                </a:solidFill>
              </a:rPr>
              <a:t>Цель исследования</a:t>
            </a:r>
            <a:endParaRPr lang="en-GB" sz="1400" b="1" dirty="0">
              <a:solidFill>
                <a:srgbClr val="595959"/>
              </a:solidFill>
            </a:endParaRP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AB00E8E9-3908-390B-E588-A677AA75E027}"/>
              </a:ext>
            </a:extLst>
          </p:cNvPr>
          <p:cNvSpPr/>
          <p:nvPr/>
        </p:nvSpPr>
        <p:spPr>
          <a:xfrm>
            <a:off x="487627" y="1577760"/>
            <a:ext cx="4644000" cy="210135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/>
              <a:t>Сравнительная эффективность антипсихотиков остается спорной, несмотря на обширные исследования, так как:</a:t>
            </a:r>
          </a:p>
          <a:p>
            <a:endParaRPr lang="ru-RU" sz="1050" dirty="0"/>
          </a:p>
          <a:p>
            <a:r>
              <a:rPr lang="ru-RU" sz="1050" dirty="0"/>
              <a:t>- </a:t>
            </a:r>
            <a:r>
              <a:rPr lang="ru-RU" sz="1050" b="1" dirty="0"/>
              <a:t>Рандомизированные клинические исследования </a:t>
            </a:r>
            <a:r>
              <a:rPr lang="ru-RU" sz="1050" dirty="0"/>
              <a:t>охватывают только атипичную часть наиболее приверженных пациентов, они </a:t>
            </a:r>
            <a:r>
              <a:rPr lang="ru-RU" sz="1050" b="1" dirty="0"/>
              <a:t>не предоставляют информации о реальной эффективности</a:t>
            </a:r>
            <a:r>
              <a:rPr lang="ru-RU" sz="1050" dirty="0"/>
              <a:t> антипсихотического лечения. </a:t>
            </a:r>
          </a:p>
          <a:p>
            <a:r>
              <a:rPr lang="ru-RU" sz="1050" dirty="0"/>
              <a:t>- Главной проблемой </a:t>
            </a:r>
            <a:r>
              <a:rPr lang="ru-RU" sz="1050" b="1" dirty="0"/>
              <a:t>наблюдательных исследований</a:t>
            </a:r>
            <a:r>
              <a:rPr lang="ru-RU" sz="1050" dirty="0"/>
              <a:t> является </a:t>
            </a:r>
            <a:r>
              <a:rPr lang="ru-RU" sz="1050" b="1" dirty="0"/>
              <a:t>систематическая ошибка отбора пациентов.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A4636E8F-8D7A-B63A-F811-B2085C5217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69191"/>
            <a:ext cx="6097079" cy="571500"/>
          </a:xfrm>
        </p:spPr>
        <p:txBody>
          <a:bodyPr/>
          <a:lstStyle/>
          <a:p>
            <a:br>
              <a:rPr lang="en-GB" dirty="0"/>
            </a:br>
            <a:r>
              <a:rPr lang="ru-RU" dirty="0"/>
              <a:t>Тиихонен</a:t>
            </a:r>
            <a:r>
              <a:rPr lang="en-US" dirty="0"/>
              <a:t> </a:t>
            </a:r>
            <a:r>
              <a:rPr lang="ru-RU" dirty="0"/>
              <a:t>Я. и др</a:t>
            </a:r>
            <a:r>
              <a:rPr lang="en-GB" dirty="0"/>
              <a:t>. </a:t>
            </a:r>
            <a:r>
              <a:rPr lang="ro-RO" i="1" dirty="0"/>
              <a:t>JAMA </a:t>
            </a:r>
            <a:r>
              <a:rPr lang="ru-RU" i="1" dirty="0"/>
              <a:t>Психиатрия </a:t>
            </a:r>
            <a:r>
              <a:rPr lang="en-GB" dirty="0"/>
              <a:t>20</a:t>
            </a:r>
            <a:r>
              <a:rPr lang="ru-RU" dirty="0"/>
              <a:t>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10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67" y="4583115"/>
            <a:ext cx="6237287" cy="422345"/>
          </a:xfrm>
        </p:spPr>
        <p:txBody>
          <a:bodyPr/>
          <a:lstStyle/>
          <a:p>
            <a:r>
              <a:rPr lang="en-GB" dirty="0"/>
              <a:t>*</a:t>
            </a:r>
            <a:r>
              <a:rPr lang="ru-RU" dirty="0"/>
              <a:t> включая коды Международной статистической классификации болезней и проблем, связанных со здоровьем, Десятая редакция [МКБ-10] F00-99</a:t>
            </a:r>
            <a:r>
              <a:rPr lang="en-GB" dirty="0"/>
              <a:t>.</a:t>
            </a:r>
          </a:p>
          <a:p>
            <a:r>
              <a:rPr lang="en-GB" dirty="0"/>
              <a:t>** </a:t>
            </a:r>
            <a:r>
              <a:rPr lang="ru-RU" dirty="0"/>
              <a:t>включая госпитализацию в связи с попытками самоубийства [коды МКБ-10 X60-84]</a:t>
            </a:r>
            <a:br>
              <a:rPr lang="en-GB" dirty="0"/>
            </a:br>
            <a:endParaRPr lang="ru-RU" dirty="0"/>
          </a:p>
          <a:p>
            <a:r>
              <a:rPr lang="ru-RU" dirty="0"/>
              <a:t>Тиихонен</a:t>
            </a:r>
            <a:r>
              <a:rPr lang="en-US" dirty="0"/>
              <a:t> </a:t>
            </a:r>
            <a:r>
              <a:rPr lang="ru-RU" dirty="0"/>
              <a:t>Я. и др</a:t>
            </a:r>
            <a:r>
              <a:rPr lang="en-GB" dirty="0"/>
              <a:t>. </a:t>
            </a:r>
            <a:r>
              <a:rPr lang="ro-RO" i="1" dirty="0"/>
              <a:t>JAMA </a:t>
            </a:r>
            <a:r>
              <a:rPr lang="ru-RU" i="1" dirty="0"/>
              <a:t>Психиатрия </a:t>
            </a:r>
            <a:r>
              <a:rPr lang="en-GB" dirty="0"/>
              <a:t>20</a:t>
            </a:r>
            <a:r>
              <a:rPr lang="ru-RU" dirty="0"/>
              <a:t>17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dirty="0"/>
              <a:t>Реальная эффективность антипсихотического лечения: методы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F0B4E-CE60-AB48-9D7E-4434414A7C38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6A9D014-80FC-450C-8480-662DF5C093C5}"/>
              </a:ext>
            </a:extLst>
          </p:cNvPr>
          <p:cNvSpPr/>
          <p:nvPr/>
        </p:nvSpPr>
        <p:spPr>
          <a:xfrm>
            <a:off x="696679" y="1132034"/>
            <a:ext cx="8123471" cy="650851"/>
          </a:xfrm>
          <a:prstGeom prst="roundRect">
            <a:avLst/>
          </a:prstGeom>
          <a:ln w="1905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45720" rIns="36000" bIns="45720" rtlCol="0" anchor="ctr"/>
          <a:lstStyle/>
          <a:p>
            <a:pPr lvl="1"/>
            <a:r>
              <a:rPr lang="ru-RU" sz="1400" b="1" dirty="0">
                <a:solidFill>
                  <a:srgbClr val="333333"/>
                </a:solidFill>
              </a:rPr>
              <a:t>Дизайн исследования </a:t>
            </a:r>
            <a:r>
              <a:rPr lang="en-GB" sz="1400" b="1" dirty="0">
                <a:solidFill>
                  <a:srgbClr val="333333"/>
                </a:solidFill>
              </a:rPr>
              <a:t>: </a:t>
            </a:r>
            <a:r>
              <a:rPr lang="ru-RU" sz="1400" dirty="0">
                <a:solidFill>
                  <a:srgbClr val="333333"/>
                </a:solidFill>
              </a:rPr>
              <a:t>Проспективное популяционное когортное исследование пациентов с шизофренией</a:t>
            </a:r>
            <a:endParaRPr lang="en-GB" sz="1400" dirty="0">
              <a:solidFill>
                <a:srgbClr val="333333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248ECE2-F2DC-4B87-B264-0969F78AE411}"/>
              </a:ext>
            </a:extLst>
          </p:cNvPr>
          <p:cNvGrpSpPr/>
          <p:nvPr/>
        </p:nvGrpSpPr>
        <p:grpSpPr>
          <a:xfrm>
            <a:off x="472437" y="882740"/>
            <a:ext cx="516835" cy="510208"/>
            <a:chOff x="480107" y="875327"/>
            <a:chExt cx="516835" cy="510208"/>
          </a:xfrm>
          <a:effectLst/>
        </p:grpSpPr>
        <p:sp>
          <p:nvSpPr>
            <p:cNvPr id="11" name="Flowchart: Connector 10">
              <a:extLst>
                <a:ext uri="{FF2B5EF4-FFF2-40B4-BE49-F238E27FC236}">
                  <a16:creationId xmlns:a16="http://schemas.microsoft.com/office/drawing/2014/main" id="{2DFD28E9-8DD1-4182-B40B-9C0DB3555174}"/>
                </a:ext>
              </a:extLst>
            </p:cNvPr>
            <p:cNvSpPr/>
            <p:nvPr/>
          </p:nvSpPr>
          <p:spPr>
            <a:xfrm>
              <a:off x="480107" y="875327"/>
              <a:ext cx="516835" cy="510208"/>
            </a:xfrm>
            <a:prstGeom prst="flowChartConnector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7E1BF315-17A4-4269-BB46-FA8209BC6C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258" y="957165"/>
              <a:ext cx="373964" cy="373964"/>
            </a:xfrm>
            <a:prstGeom prst="rect">
              <a:avLst/>
            </a:prstGeom>
          </p:spPr>
        </p:pic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A942A8C-59BD-4CD0-9974-40B954A04921}"/>
              </a:ext>
            </a:extLst>
          </p:cNvPr>
          <p:cNvSpPr/>
          <p:nvPr/>
        </p:nvSpPr>
        <p:spPr>
          <a:xfrm>
            <a:off x="696679" y="1994412"/>
            <a:ext cx="8123471" cy="1098674"/>
          </a:xfrm>
          <a:prstGeom prst="roundRect">
            <a:avLst/>
          </a:prstGeom>
          <a:ln w="1905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342000" lvl="1"/>
            <a:r>
              <a:rPr lang="ru-RU" sz="1400" b="1" dirty="0">
                <a:solidFill>
                  <a:srgbClr val="333333"/>
                </a:solidFill>
              </a:rPr>
              <a:t>Исследуемая популяция</a:t>
            </a:r>
            <a:r>
              <a:rPr lang="en-GB" sz="1400" dirty="0">
                <a:solidFill>
                  <a:srgbClr val="333333"/>
                </a:solidFill>
              </a:rPr>
              <a:t>:</a:t>
            </a:r>
            <a:r>
              <a:rPr lang="en-GB" sz="1400" b="1" dirty="0">
                <a:solidFill>
                  <a:srgbClr val="333333"/>
                </a:solidFill>
              </a:rPr>
              <a:t> </a:t>
            </a:r>
            <a:r>
              <a:rPr lang="ru-RU" sz="1200" dirty="0">
                <a:solidFill>
                  <a:srgbClr val="333333"/>
                </a:solidFill>
              </a:rPr>
              <a:t>Общенациональная исходная популяция включала всех лиц, проживающих в Швеции, в возрасте от 16 до 64 лет в 2006 г., которым был поставлен диагноз шизофрении в период с 1 июля 2006 г. по 31 декабря 2013 г (Общая когорта). Кроме того, была сформирована когорта инцидентов из лиц, которым впервые был поставлен диагноз шизофрении. </a:t>
            </a:r>
            <a:endParaRPr lang="en-GB" sz="1400" dirty="0">
              <a:solidFill>
                <a:srgbClr val="333333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6A44545-69FF-4374-A1C8-31BAC23CBA9D}"/>
              </a:ext>
            </a:extLst>
          </p:cNvPr>
          <p:cNvGrpSpPr/>
          <p:nvPr/>
        </p:nvGrpSpPr>
        <p:grpSpPr>
          <a:xfrm>
            <a:off x="445184" y="1812538"/>
            <a:ext cx="516835" cy="501607"/>
            <a:chOff x="480107" y="1841805"/>
            <a:chExt cx="516835" cy="501607"/>
          </a:xfrm>
          <a:effectLst/>
        </p:grpSpPr>
        <p:sp>
          <p:nvSpPr>
            <p:cNvPr id="17" name="Flowchart: Connector 16">
              <a:extLst>
                <a:ext uri="{FF2B5EF4-FFF2-40B4-BE49-F238E27FC236}">
                  <a16:creationId xmlns:a16="http://schemas.microsoft.com/office/drawing/2014/main" id="{FDD07C25-E939-4E44-B95B-7187F3ACDFD6}"/>
                </a:ext>
              </a:extLst>
            </p:cNvPr>
            <p:cNvSpPr/>
            <p:nvPr/>
          </p:nvSpPr>
          <p:spPr>
            <a:xfrm>
              <a:off x="480107" y="1841805"/>
              <a:ext cx="516835" cy="501607"/>
            </a:xfrm>
            <a:prstGeom prst="flowChartConnector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7" name="Picture 26" descr="Icon&#10;&#10;Description automatically generated">
              <a:extLst>
                <a:ext uri="{FF2B5EF4-FFF2-40B4-BE49-F238E27FC236}">
                  <a16:creationId xmlns:a16="http://schemas.microsoft.com/office/drawing/2014/main" id="{D858CDE1-9247-45E7-8160-9CA5AA993B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542" y="1905626"/>
              <a:ext cx="373964" cy="373964"/>
            </a:xfrm>
            <a:prstGeom prst="rect">
              <a:avLst/>
            </a:prstGeom>
          </p:spPr>
        </p:pic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F1D0797-3AC3-48C7-8D8B-FC4814C0DFFE}"/>
              </a:ext>
            </a:extLst>
          </p:cNvPr>
          <p:cNvSpPr/>
          <p:nvPr/>
        </p:nvSpPr>
        <p:spPr>
          <a:xfrm>
            <a:off x="696678" y="3307844"/>
            <a:ext cx="8123471" cy="1046349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ru-RU" sz="1400" b="1" dirty="0">
                <a:solidFill>
                  <a:schemeClr val="bg1"/>
                </a:solidFill>
              </a:rPr>
              <a:t>Основные результаты:</a:t>
            </a:r>
            <a:endParaRPr lang="en-GB" sz="1400" b="1" dirty="0">
              <a:solidFill>
                <a:schemeClr val="bg1"/>
              </a:solidFill>
            </a:endParaRPr>
          </a:p>
          <a:p>
            <a:pPr marL="342000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bg1"/>
                </a:solidFill>
              </a:rPr>
              <a:t>Основными показателями исходов в этом исследовании были психиатрическая повторная госпитализация</a:t>
            </a:r>
            <a:r>
              <a:rPr lang="en-US" sz="1200" dirty="0">
                <a:solidFill>
                  <a:schemeClr val="bg1"/>
                </a:solidFill>
              </a:rPr>
              <a:t>*</a:t>
            </a:r>
            <a:r>
              <a:rPr lang="ru-RU" sz="1200" dirty="0">
                <a:solidFill>
                  <a:schemeClr val="bg1"/>
                </a:solidFill>
              </a:rPr>
              <a:t> и неэффективность лечения, определяемая как психиатрическая повторная госпитализация</a:t>
            </a:r>
            <a:r>
              <a:rPr lang="en-US" sz="1200" dirty="0">
                <a:solidFill>
                  <a:schemeClr val="bg1"/>
                </a:solidFill>
              </a:rPr>
              <a:t>**</a:t>
            </a:r>
            <a:r>
              <a:rPr lang="ru-RU" sz="1200" dirty="0">
                <a:solidFill>
                  <a:schemeClr val="bg1"/>
                </a:solidFill>
              </a:rPr>
              <a:t>, прекращение лечения или переход на другие антипсихотические препараты или смерть.</a:t>
            </a:r>
            <a:endParaRPr lang="en-GB" sz="1200" dirty="0">
              <a:solidFill>
                <a:schemeClr val="bg1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9C8F5F3-C3C8-4246-8BE5-4678D6D60C5E}"/>
              </a:ext>
            </a:extLst>
          </p:cNvPr>
          <p:cNvGrpSpPr/>
          <p:nvPr/>
        </p:nvGrpSpPr>
        <p:grpSpPr>
          <a:xfrm>
            <a:off x="472437" y="3087930"/>
            <a:ext cx="516835" cy="501607"/>
            <a:chOff x="99230" y="3144332"/>
            <a:chExt cx="516835" cy="501607"/>
          </a:xfrm>
          <a:effectLst/>
        </p:grpSpPr>
        <p:sp>
          <p:nvSpPr>
            <p:cNvPr id="28" name="Flowchart: Connector 27">
              <a:extLst>
                <a:ext uri="{FF2B5EF4-FFF2-40B4-BE49-F238E27FC236}">
                  <a16:creationId xmlns:a16="http://schemas.microsoft.com/office/drawing/2014/main" id="{2EDAD4E5-BA6D-48E7-BD8C-8D48CE9FDFD6}"/>
                </a:ext>
              </a:extLst>
            </p:cNvPr>
            <p:cNvSpPr/>
            <p:nvPr/>
          </p:nvSpPr>
          <p:spPr>
            <a:xfrm>
              <a:off x="99230" y="3144332"/>
              <a:ext cx="516835" cy="501607"/>
            </a:xfrm>
            <a:prstGeom prst="flowChartConnector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2" name="Graphic 31" descr="Bullseye with solid fill">
              <a:extLst>
                <a:ext uri="{FF2B5EF4-FFF2-40B4-BE49-F238E27FC236}">
                  <a16:creationId xmlns:a16="http://schemas.microsoft.com/office/drawing/2014/main" id="{2DAFBBE7-4E77-4E34-892F-677614C3D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46060" y="3183548"/>
              <a:ext cx="423175" cy="423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008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D1D1D-B9D0-4F1D-9249-3A43E99F9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Реальная эффективность антипсихотического лечения: исследуемая популяция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28A948-AEBB-46C8-80DE-7B052746FB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F0B4E-CE60-AB48-9D7E-4434414A7C38}" type="slidenum">
              <a:rPr lang="en-GB" smtClean="0">
                <a:solidFill>
                  <a:srgbClr val="FFFFFF"/>
                </a:solidFill>
              </a:rPr>
              <a:pPr/>
              <a:t>5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C1B5BD-583E-4993-A570-EB890E3EA0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4582493"/>
            <a:ext cx="6673850" cy="510208"/>
          </a:xfrm>
        </p:spPr>
        <p:txBody>
          <a:bodyPr/>
          <a:lstStyle/>
          <a:p>
            <a:r>
              <a:rPr lang="en-GB" sz="500" dirty="0"/>
              <a:t>*</a:t>
            </a:r>
            <a:r>
              <a:rPr lang="ru-RU" sz="500" dirty="0"/>
              <a:t> Диагнозы указываются согласно классификации Международной статистической классификации болезней и проблем, связанных со здоровьем, Десятая редакция. F20 указывает на шизофрению; F21, шизотипическое расстройство; F22, стойкие бредовые расстройства; F23, острые и преходящие психотические расстройства; F24, индуцированное бредовое расстройство; F25, шизоаффективные расстройства; F28, другие неорганические психотические расстройства; и F29, неуточненный неорганический психоз. В общей сложности 23 316 пациентов были исключены из-за наличия диагноза, отличного от F20 или F25.</a:t>
            </a:r>
          </a:p>
          <a:p>
            <a:br>
              <a:rPr lang="en-GB" sz="500" dirty="0"/>
            </a:br>
            <a:r>
              <a:rPr lang="ru-RU" sz="500" dirty="0"/>
              <a:t>Тиихонен</a:t>
            </a:r>
            <a:r>
              <a:rPr lang="en-US" sz="500" dirty="0"/>
              <a:t> </a:t>
            </a:r>
            <a:r>
              <a:rPr lang="ru-RU" sz="500" dirty="0"/>
              <a:t>Я. и др</a:t>
            </a:r>
            <a:r>
              <a:rPr lang="en-GB" sz="500" dirty="0"/>
              <a:t>. </a:t>
            </a:r>
            <a:r>
              <a:rPr lang="ro-RO" sz="500" i="1" dirty="0"/>
              <a:t>JAMA </a:t>
            </a:r>
            <a:r>
              <a:rPr lang="ru-RU" sz="500" i="1" dirty="0"/>
              <a:t>Психиатрия </a:t>
            </a:r>
            <a:r>
              <a:rPr lang="en-GB" sz="500" dirty="0"/>
              <a:t>20</a:t>
            </a:r>
            <a:r>
              <a:rPr lang="ru-RU" sz="500" dirty="0"/>
              <a:t>17</a:t>
            </a:r>
            <a:endParaRPr lang="en-GB" sz="500" dirty="0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018BBE86-5C70-4008-92D1-2C131F8C6171}"/>
              </a:ext>
            </a:extLst>
          </p:cNvPr>
          <p:cNvSpPr/>
          <p:nvPr/>
        </p:nvSpPr>
        <p:spPr>
          <a:xfrm>
            <a:off x="480107" y="854615"/>
            <a:ext cx="516835" cy="510208"/>
          </a:xfrm>
          <a:prstGeom prst="flowChartConnector">
            <a:avLst/>
          </a:prstGeom>
          <a:ln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4BE08C36-4648-4FF8-A5FF-FDF49464B4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16" y="908911"/>
            <a:ext cx="401616" cy="40161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CB90341-46E3-94A5-5288-5231068EE999}"/>
              </a:ext>
            </a:extLst>
          </p:cNvPr>
          <p:cNvSpPr txBox="1"/>
          <p:nvPr/>
        </p:nvSpPr>
        <p:spPr>
          <a:xfrm>
            <a:off x="1147665" y="929686"/>
            <a:ext cx="280203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/>
              <a:t>57 256 </a:t>
            </a:r>
            <a:r>
              <a:rPr lang="ru-RU" sz="1000" dirty="0"/>
              <a:t>пациентов исходной популяции с диагнозом F20-F29</a:t>
            </a:r>
          </a:p>
        </p:txBody>
      </p:sp>
      <p:cxnSp>
        <p:nvCxnSpPr>
          <p:cNvPr id="1026" name="AutoShape 2">
            <a:extLst>
              <a:ext uri="{FF2B5EF4-FFF2-40B4-BE49-F238E27FC236}">
                <a16:creationId xmlns:a16="http://schemas.microsoft.com/office/drawing/2014/main" id="{823B3881-E241-7B03-2E07-453AFEA5634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6928" y="1329796"/>
            <a:ext cx="0" cy="5371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" name="AutoShape 3">
            <a:extLst>
              <a:ext uri="{FF2B5EF4-FFF2-40B4-BE49-F238E27FC236}">
                <a16:creationId xmlns:a16="http://schemas.microsoft.com/office/drawing/2014/main" id="{742C7CD2-A953-F832-079D-1E2B5CC9D45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6928" y="1588157"/>
            <a:ext cx="847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D55BD8-C144-80B0-0ABB-05BF21508655}"/>
              </a:ext>
            </a:extLst>
          </p:cNvPr>
          <p:cNvSpPr txBox="1"/>
          <p:nvPr/>
        </p:nvSpPr>
        <p:spPr>
          <a:xfrm>
            <a:off x="3364652" y="1467692"/>
            <a:ext cx="1601047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/>
              <a:t>23 316 </a:t>
            </a:r>
            <a:r>
              <a:rPr lang="ru-RU" sz="1000" dirty="0"/>
              <a:t>исключены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30C749-F4A7-A04D-2D70-C9C0ADE5972B}"/>
              </a:ext>
            </a:extLst>
          </p:cNvPr>
          <p:cNvSpPr txBox="1"/>
          <p:nvPr/>
        </p:nvSpPr>
        <p:spPr>
          <a:xfrm>
            <a:off x="1147665" y="1870446"/>
            <a:ext cx="2802036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/>
              <a:t>33 940 </a:t>
            </a:r>
            <a:r>
              <a:rPr lang="ru-RU" sz="1000" dirty="0"/>
              <a:t>пациентов с основным диагнозом шизофрения (код F20 или F25)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DC961A1-0BA2-F100-BAB5-81B5422D3960}"/>
              </a:ext>
            </a:extLst>
          </p:cNvPr>
          <p:cNvSpPr txBox="1"/>
          <p:nvPr/>
        </p:nvSpPr>
        <p:spPr>
          <a:xfrm>
            <a:off x="3364653" y="2567437"/>
            <a:ext cx="2559897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/>
              <a:t>4117</a:t>
            </a:r>
            <a:r>
              <a:rPr lang="ru-RU" sz="1000" dirty="0"/>
              <a:t> исключены из-за возраста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9D3F9D3-9EEC-E664-490B-9BA594358351}"/>
              </a:ext>
            </a:extLst>
          </p:cNvPr>
          <p:cNvSpPr txBox="1"/>
          <p:nvPr/>
        </p:nvSpPr>
        <p:spPr>
          <a:xfrm>
            <a:off x="1115909" y="2961258"/>
            <a:ext cx="2833789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/>
              <a:t>29 823 </a:t>
            </a:r>
            <a:r>
              <a:rPr lang="ru-RU" sz="1000" dirty="0"/>
              <a:t>пациентов с основным диагнозом шизофрения (код F20 или F25)</a:t>
            </a:r>
          </a:p>
        </p:txBody>
      </p:sp>
      <p:cxnSp>
        <p:nvCxnSpPr>
          <p:cNvPr id="30" name="AutoShape 2">
            <a:extLst>
              <a:ext uri="{FF2B5EF4-FFF2-40B4-BE49-F238E27FC236}">
                <a16:creationId xmlns:a16="http://schemas.microsoft.com/office/drawing/2014/main" id="{244F7C17-EEF9-DB09-434C-4B815CA1E20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6928" y="2428346"/>
            <a:ext cx="0" cy="5371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3">
            <a:extLst>
              <a:ext uri="{FF2B5EF4-FFF2-40B4-BE49-F238E27FC236}">
                <a16:creationId xmlns:a16="http://schemas.microsoft.com/office/drawing/2014/main" id="{BD27B809-442F-F1A1-A8A8-A9C8C7B9CD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6928" y="2686707"/>
            <a:ext cx="847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AutoShape 2">
            <a:extLst>
              <a:ext uri="{FF2B5EF4-FFF2-40B4-BE49-F238E27FC236}">
                <a16:creationId xmlns:a16="http://schemas.microsoft.com/office/drawing/2014/main" id="{EE5090D3-6EDD-D1AE-A15B-DA6BBACD181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6927" y="3520546"/>
            <a:ext cx="0" cy="5371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3">
            <a:extLst>
              <a:ext uri="{FF2B5EF4-FFF2-40B4-BE49-F238E27FC236}">
                <a16:creationId xmlns:a16="http://schemas.microsoft.com/office/drawing/2014/main" id="{D26C9F40-D7B8-2DB5-E080-B04A49AE118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6927" y="3778907"/>
            <a:ext cx="847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80DB854-6B56-DDB3-36C8-823DE25D8D7C}"/>
              </a:ext>
            </a:extLst>
          </p:cNvPr>
          <p:cNvSpPr txBox="1"/>
          <p:nvPr/>
        </p:nvSpPr>
        <p:spPr>
          <a:xfrm>
            <a:off x="1147665" y="4047317"/>
            <a:ext cx="280203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/>
              <a:t>4603</a:t>
            </a:r>
            <a:r>
              <a:rPr lang="ru-RU" sz="1000" dirty="0"/>
              <a:t> пациента в инцидентной популяции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1ED926-BC64-BD15-844F-B15AE40A9963}"/>
              </a:ext>
            </a:extLst>
          </p:cNvPr>
          <p:cNvSpPr txBox="1"/>
          <p:nvPr/>
        </p:nvSpPr>
        <p:spPr>
          <a:xfrm>
            <a:off x="3364652" y="3581231"/>
            <a:ext cx="436329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/>
              <a:t>25 220 </a:t>
            </a:r>
            <a:r>
              <a:rPr lang="ru-RU" sz="1000" dirty="0"/>
              <a:t>исключены из-за предыдущего диагноза шизофрении и/или предыдущего приема антипсихотиков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5D3B07-5B62-9F7B-2941-25682AD5F063}"/>
              </a:ext>
            </a:extLst>
          </p:cNvPr>
          <p:cNvSpPr txBox="1"/>
          <p:nvPr/>
        </p:nvSpPr>
        <p:spPr>
          <a:xfrm>
            <a:off x="5527024" y="803833"/>
            <a:ext cx="3604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effectLst/>
                <a:latin typeface="Verdana Pro" panose="020B0604030504040204" pitchFamily="34" charset="0"/>
                <a:ea typeface="Trebuchet MS" panose="020B0603020202020204" pitchFamily="34" charset="0"/>
              </a:rPr>
              <a:t>Традиционные модели регрессии пропорциональных рисков Кокса были скорректированы с учетом пола, возраста включения в когорту, года включения в когорту, времени с момента постановки диагноза, уровня образования, семейного положения, сопутствующих заболеваний и применения препаратов.</a:t>
            </a:r>
            <a:endParaRPr lang="ru-RU" sz="800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A89CB6D-E93F-420E-86A1-9232027BE80F}"/>
              </a:ext>
            </a:extLst>
          </p:cNvPr>
          <p:cNvSpPr/>
          <p:nvPr/>
        </p:nvSpPr>
        <p:spPr>
          <a:xfrm>
            <a:off x="406120" y="803554"/>
            <a:ext cx="8331761" cy="455384"/>
          </a:xfrm>
          <a:prstGeom prst="roundRect">
            <a:avLst/>
          </a:prstGeom>
          <a:ln w="1905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0" rIns="91440" bIns="0" rtlCol="0" anchor="t"/>
          <a:lstStyle/>
          <a:p>
            <a:pPr marL="742950" lvl="1" indent="-381000">
              <a:spcAft>
                <a:spcPts val="600"/>
              </a:spcAft>
            </a:pPr>
            <a:endParaRPr lang="en-GB" sz="1400" dirty="0">
              <a:solidFill>
                <a:srgbClr val="333333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114" y="4572000"/>
            <a:ext cx="6097079" cy="571500"/>
          </a:xfrm>
        </p:spPr>
        <p:txBody>
          <a:bodyPr/>
          <a:lstStyle/>
          <a:p>
            <a:r>
              <a:rPr lang="en-US" dirty="0"/>
              <a:t>LA</a:t>
            </a:r>
            <a:r>
              <a:rPr lang="ru-RU" dirty="0"/>
              <a:t>I, инъекционный антипсихотический препарат длительного действия</a:t>
            </a:r>
            <a:r>
              <a:rPr lang="en-GB" dirty="0"/>
              <a:t>; </a:t>
            </a:r>
            <a:r>
              <a:rPr lang="ru-RU" dirty="0"/>
              <a:t>ДИ – доверительный интервал</a:t>
            </a:r>
          </a:p>
          <a:p>
            <a:endParaRPr lang="ru-RU" dirty="0"/>
          </a:p>
          <a:p>
            <a:endParaRPr lang="ru-RU" dirty="0"/>
          </a:p>
          <a:p>
            <a:br>
              <a:rPr lang="en-GB" dirty="0"/>
            </a:br>
            <a:r>
              <a:rPr lang="ru-RU" dirty="0"/>
              <a:t>Тиихонен</a:t>
            </a:r>
            <a:r>
              <a:rPr lang="en-US" dirty="0"/>
              <a:t> </a:t>
            </a:r>
            <a:r>
              <a:rPr lang="ru-RU" dirty="0"/>
              <a:t>Я. и др</a:t>
            </a:r>
            <a:r>
              <a:rPr lang="en-GB" dirty="0"/>
              <a:t>. </a:t>
            </a:r>
            <a:r>
              <a:rPr lang="ro-RO" i="1" dirty="0"/>
              <a:t>JAMA </a:t>
            </a:r>
            <a:r>
              <a:rPr lang="ru-RU" i="1" dirty="0"/>
              <a:t>Психиатрия </a:t>
            </a:r>
            <a:r>
              <a:rPr lang="en-GB" dirty="0"/>
              <a:t>20</a:t>
            </a:r>
            <a:r>
              <a:rPr lang="ru-RU" dirty="0"/>
              <a:t>17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dirty="0"/>
              <a:t>Реальная эффективность антипсихотического лечения: характеристики пациентов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6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CCAAB5-2D1B-4C07-8260-A1E440D56A77}"/>
              </a:ext>
            </a:extLst>
          </p:cNvPr>
          <p:cNvSpPr/>
          <p:nvPr/>
        </p:nvSpPr>
        <p:spPr>
          <a:xfrm>
            <a:off x="990530" y="802348"/>
            <a:ext cx="1872000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accent1"/>
                </a:solidFill>
              </a:rPr>
              <a:t>Общая популяция</a:t>
            </a:r>
            <a:endParaRPr lang="en-GB" sz="900" b="1" dirty="0">
              <a:solidFill>
                <a:schemeClr val="accent1"/>
              </a:solidFill>
            </a:endParaRPr>
          </a:p>
          <a:p>
            <a:pPr algn="ctr"/>
            <a:r>
              <a:rPr lang="en-GB" sz="900" dirty="0">
                <a:solidFill>
                  <a:schemeClr val="accent1"/>
                </a:solidFill>
              </a:rPr>
              <a:t>N=</a:t>
            </a:r>
            <a:r>
              <a:rPr lang="ru-RU" sz="900" dirty="0">
                <a:solidFill>
                  <a:schemeClr val="accent1"/>
                </a:solidFill>
              </a:rPr>
              <a:t>29823</a:t>
            </a:r>
            <a:r>
              <a:rPr lang="en-GB" sz="9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CC6608-DC68-4D77-AB04-D0C8CBC432FD}"/>
              </a:ext>
            </a:extLst>
          </p:cNvPr>
          <p:cNvSpPr/>
          <p:nvPr/>
        </p:nvSpPr>
        <p:spPr>
          <a:xfrm>
            <a:off x="4170695" y="821288"/>
            <a:ext cx="1872000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accent1"/>
                </a:solidFill>
              </a:rPr>
              <a:t>Повторная госпитализация</a:t>
            </a:r>
            <a:endParaRPr lang="en-GB" sz="900" b="1" dirty="0">
              <a:solidFill>
                <a:schemeClr val="accent1"/>
              </a:solidFill>
            </a:endParaRPr>
          </a:p>
          <a:p>
            <a:pPr algn="ctr"/>
            <a:r>
              <a:rPr lang="ru-RU" sz="900" dirty="0">
                <a:solidFill>
                  <a:schemeClr val="accent1"/>
                </a:solidFill>
              </a:rPr>
              <a:t>43.7</a:t>
            </a:r>
            <a:r>
              <a:rPr lang="en-GB" sz="900" dirty="0">
                <a:solidFill>
                  <a:schemeClr val="accent1"/>
                </a:solidFill>
              </a:rPr>
              <a:t>% (n=</a:t>
            </a:r>
            <a:r>
              <a:rPr lang="ru-RU" sz="900" dirty="0">
                <a:solidFill>
                  <a:schemeClr val="accent1"/>
                </a:solidFill>
              </a:rPr>
              <a:t>13042</a:t>
            </a:r>
            <a:r>
              <a:rPr lang="en-US" sz="900" dirty="0">
                <a:solidFill>
                  <a:schemeClr val="accent1"/>
                </a:solidFill>
              </a:rPr>
              <a:t> </a:t>
            </a:r>
            <a:r>
              <a:rPr lang="ru-RU" sz="900" dirty="0">
                <a:solidFill>
                  <a:schemeClr val="accent1"/>
                </a:solidFill>
              </a:rPr>
              <a:t>из 29823</a:t>
            </a:r>
            <a:r>
              <a:rPr lang="en-GB" sz="900" dirty="0">
                <a:solidFill>
                  <a:schemeClr val="accent1"/>
                </a:solidFill>
              </a:rPr>
              <a:t>)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218066-47CA-41DB-8B32-64AA5B62CB60}"/>
              </a:ext>
            </a:extLst>
          </p:cNvPr>
          <p:cNvSpPr/>
          <p:nvPr/>
        </p:nvSpPr>
        <p:spPr>
          <a:xfrm>
            <a:off x="6544045" y="790711"/>
            <a:ext cx="2049893" cy="38386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accent1"/>
                </a:solidFill>
              </a:rPr>
              <a:t>Неэффективность лечения</a:t>
            </a:r>
            <a:endParaRPr lang="en-GB" sz="900" b="1" dirty="0">
              <a:solidFill>
                <a:schemeClr val="accent1"/>
              </a:solidFill>
            </a:endParaRPr>
          </a:p>
          <a:p>
            <a:pPr algn="ctr"/>
            <a:r>
              <a:rPr lang="ru-RU" sz="900" dirty="0">
                <a:solidFill>
                  <a:schemeClr val="accent1"/>
                </a:solidFill>
              </a:rPr>
              <a:t>71.7</a:t>
            </a:r>
            <a:r>
              <a:rPr lang="en-GB" sz="900" dirty="0">
                <a:solidFill>
                  <a:schemeClr val="accent1"/>
                </a:solidFill>
              </a:rPr>
              <a:t>% (n=</a:t>
            </a:r>
            <a:r>
              <a:rPr lang="ru-RU" sz="900" dirty="0">
                <a:solidFill>
                  <a:schemeClr val="accent1"/>
                </a:solidFill>
              </a:rPr>
              <a:t>20225 из 28189</a:t>
            </a:r>
            <a:r>
              <a:rPr lang="en-GB" sz="900" dirty="0">
                <a:solidFill>
                  <a:schemeClr val="accent1"/>
                </a:solidFill>
              </a:rPr>
              <a:t>) 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FC6E41C-D2B3-4E95-B0F6-187CA8DF84E9}"/>
              </a:ext>
            </a:extLst>
          </p:cNvPr>
          <p:cNvSpPr/>
          <p:nvPr/>
        </p:nvSpPr>
        <p:spPr>
          <a:xfrm>
            <a:off x="2918292" y="899227"/>
            <a:ext cx="468270" cy="166832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F178838C-9C96-4C8F-AB81-4C6F368640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189" y="836018"/>
            <a:ext cx="356856" cy="356856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C182C0AE-81E5-4C01-91B6-152FC0236B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33" y="806410"/>
            <a:ext cx="413472" cy="413472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B5A5E89B-63E0-9B83-711A-1508E0B1546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226" y="805830"/>
            <a:ext cx="414632" cy="414632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00E172F-3682-459B-B24B-86A54E487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943347"/>
              </p:ext>
            </p:extLst>
          </p:nvPr>
        </p:nvGraphicFramePr>
        <p:xfrm>
          <a:off x="306625" y="1268542"/>
          <a:ext cx="8692952" cy="3290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8985">
                  <a:extLst>
                    <a:ext uri="{9D8B030D-6E8A-4147-A177-3AD203B41FA5}">
                      <a16:colId xmlns:a16="http://schemas.microsoft.com/office/drawing/2014/main" val="2392472842"/>
                    </a:ext>
                  </a:extLst>
                </a:gridCol>
                <a:gridCol w="535687">
                  <a:extLst>
                    <a:ext uri="{9D8B030D-6E8A-4147-A177-3AD203B41FA5}">
                      <a16:colId xmlns:a16="http://schemas.microsoft.com/office/drawing/2014/main" val="2892466047"/>
                    </a:ext>
                  </a:extLst>
                </a:gridCol>
                <a:gridCol w="648494">
                  <a:extLst>
                    <a:ext uri="{9D8B030D-6E8A-4147-A177-3AD203B41FA5}">
                      <a16:colId xmlns:a16="http://schemas.microsoft.com/office/drawing/2014/main" val="365067032"/>
                    </a:ext>
                  </a:extLst>
                </a:gridCol>
                <a:gridCol w="2035969">
                  <a:extLst>
                    <a:ext uri="{9D8B030D-6E8A-4147-A177-3AD203B41FA5}">
                      <a16:colId xmlns:a16="http://schemas.microsoft.com/office/drawing/2014/main" val="1044343443"/>
                    </a:ext>
                  </a:extLst>
                </a:gridCol>
                <a:gridCol w="1085151">
                  <a:extLst>
                    <a:ext uri="{9D8B030D-6E8A-4147-A177-3AD203B41FA5}">
                      <a16:colId xmlns:a16="http://schemas.microsoft.com/office/drawing/2014/main" val="83481076"/>
                    </a:ext>
                  </a:extLst>
                </a:gridCol>
                <a:gridCol w="672211">
                  <a:extLst>
                    <a:ext uri="{9D8B030D-6E8A-4147-A177-3AD203B41FA5}">
                      <a16:colId xmlns:a16="http://schemas.microsoft.com/office/drawing/2014/main" val="2558060747"/>
                    </a:ext>
                  </a:extLst>
                </a:gridCol>
                <a:gridCol w="2116455">
                  <a:extLst>
                    <a:ext uri="{9D8B030D-6E8A-4147-A177-3AD203B41FA5}">
                      <a16:colId xmlns:a16="http://schemas.microsoft.com/office/drawing/2014/main" val="550721369"/>
                    </a:ext>
                  </a:extLst>
                </a:gridCol>
              </a:tblGrid>
              <a:tr h="1133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 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 dirty="0">
                          <a:effectLst/>
                        </a:rPr>
                        <a:t>Общая популяция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 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Инцидентная популяция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 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335815739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 err="1">
                          <a:effectLst/>
                        </a:rPr>
                        <a:t>Характеристика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Человеко-лет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Кол-во событий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Уровень заболеваемости/10 человеко-лет (95% ДИ)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 err="1">
                          <a:effectLst/>
                        </a:rPr>
                        <a:t>Человеко-лет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Кол-во событий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 dirty="0">
                          <a:effectLst/>
                        </a:rPr>
                        <a:t>Уровень заболеваемости/10 человеко-лет (95% ДИ)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3057580787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Отсутствие применения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 dirty="0">
                          <a:effectLst/>
                        </a:rPr>
                        <a:t>30209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9675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 dirty="0">
                          <a:effectLst/>
                        </a:rPr>
                        <a:t>3.2 (3.1-3.3)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6723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1456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2.2 (2.1-2.3)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2780703071"/>
                  </a:ext>
                </a:extLst>
              </a:tr>
              <a:tr h="104298">
                <a:tc gridSpan="7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Препараты LAI первого поколения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984536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Флуфеназин 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329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56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1.7 (1.3-2.2)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0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NA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518258022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Флупентиксол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1589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430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2.7 (2.5-3.0)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46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11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2.4 (1.3-4.3)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470303476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Галоперидол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2655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726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2.7 (2.5-2.9)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77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3.2 (2.2-4.8)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1104993258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Перфеназин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4937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1318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2.7 (2.5-2.8)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272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59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2.2 (1.7-2.8)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1767657126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Зуклопентиксол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 dirty="0">
                          <a:effectLst/>
                        </a:rPr>
                        <a:t>6149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1709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2.8 (2.7-2.9)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162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58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3.6 (2.8-4.6)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1861416513"/>
                  </a:ext>
                </a:extLst>
              </a:tr>
              <a:tr h="104298">
                <a:tc gridSpan="7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Пероральные препараты первого поколения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37959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Флупентиксол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2415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291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1.2 (1.1-1.4)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89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2.8 (1.9-4.2)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3038376088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Галоперидол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3334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674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2.0 (1.9-2.2)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186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65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3.5 (2.7-4.5)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2203452603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Левомепромазин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1120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410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3.7 (3.3-4.0)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90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33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3.7 (2.6-5.1)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1993448885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Перфеназин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3374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848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2.5 (2.4-2.7)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186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51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2.7 (2.1-3.6)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3323059761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Зуклопентиксол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3381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686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2.0 (1.9-2.2)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101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32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3.2 (2.2-4.5)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117423779"/>
                  </a:ext>
                </a:extLst>
              </a:tr>
              <a:tr h="104298">
                <a:tc gridSpan="7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Препараты LAI второго поколения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274478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Оланзапин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244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137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5.6 (4.8-6.7)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58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3.1 (2.0-4.9)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2049367382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Палиперидон</a:t>
                      </a:r>
                      <a:r>
                        <a:rPr lang="en-US" sz="580" baseline="30000">
                          <a:effectLst/>
                        </a:rPr>
                        <a:t>a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480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155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3.2 (2.8-3.8)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120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36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3.0 (2.2-4.2)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3199240842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Рисперидон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4359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1245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2.9 (2.7-3.0)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330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83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2.5 (2.1-3.2)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1705952255"/>
                  </a:ext>
                </a:extLst>
              </a:tr>
              <a:tr h="104298">
                <a:tc gridSpan="7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Пероральные препараты второго поколения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462310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Арипипразол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5661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1276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2.3 (2.1-2.4)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855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153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1.8 (1.5-2.1)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1119690020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Клозапин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14198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2635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1.9 (1.8-1.9)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368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92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2.5 (2.0-3.1)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2112592177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Оланзапин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19 486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3312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1.7 (1.6-1.8)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1665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335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2.0 (1.8-2.2)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2749406926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Кветиапин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4343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1643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3.8 (3.6-4.0)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806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194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>
                          <a:effectLst/>
                        </a:rPr>
                        <a:t>2.4 (2.1-2.8)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2998277094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Рисперидон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11 184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1638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1.5 (1.4-1.5)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848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187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2.2 (1.9-2.6)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3124133885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Друго</a:t>
                      </a:r>
                      <a:r>
                        <a:rPr lang="ru-RU" sz="580">
                          <a:effectLst/>
                        </a:rPr>
                        <a:t>е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2889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693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2.4 (2.2-2.6)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288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83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2.9 (2.3-3.6)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3325490140"/>
                  </a:ext>
                </a:extLst>
              </a:tr>
              <a:tr h="1042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>
                          <a:effectLst/>
                        </a:rPr>
                        <a:t>Политерапия</a:t>
                      </a:r>
                      <a:endParaRPr lang="ru-RU" sz="58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43 605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17 193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3.9 (3.9-4.0)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2107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580" dirty="0">
                          <a:effectLst/>
                        </a:rPr>
                        <a:t>930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580" dirty="0">
                          <a:effectLst/>
                        </a:rPr>
                        <a:t>4.4 (4.1-4.7)</a:t>
                      </a:r>
                      <a:endParaRPr lang="ru-RU" sz="58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0133" marR="10133" marT="0" marB="0"/>
                </a:tc>
                <a:extLst>
                  <a:ext uri="{0D108BD9-81ED-4DB2-BD59-A6C34878D82A}">
                    <a16:rowId xmlns:a16="http://schemas.microsoft.com/office/drawing/2014/main" val="333600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35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114" y="4572000"/>
            <a:ext cx="6097079" cy="571500"/>
          </a:xfrm>
        </p:spPr>
        <p:txBody>
          <a:bodyPr/>
          <a:lstStyle/>
          <a:p>
            <a:r>
              <a:rPr lang="en-US" dirty="0"/>
              <a:t>LA</a:t>
            </a:r>
            <a:r>
              <a:rPr lang="ru-RU" dirty="0"/>
              <a:t>I, инъекционный антипсихотический препарат длительного действия</a:t>
            </a:r>
            <a:r>
              <a:rPr lang="en-GB" dirty="0"/>
              <a:t>; </a:t>
            </a:r>
            <a:r>
              <a:rPr lang="ru-RU" dirty="0"/>
              <a:t>ДИ – доверительный интервал</a:t>
            </a:r>
          </a:p>
          <a:p>
            <a:endParaRPr lang="ru-RU" dirty="0"/>
          </a:p>
          <a:p>
            <a:endParaRPr lang="ru-RU" dirty="0"/>
          </a:p>
          <a:p>
            <a:br>
              <a:rPr lang="en-GB" dirty="0"/>
            </a:br>
            <a:r>
              <a:rPr lang="ru-RU" dirty="0"/>
              <a:t>Тиихонен</a:t>
            </a:r>
            <a:r>
              <a:rPr lang="en-US" dirty="0"/>
              <a:t> </a:t>
            </a:r>
            <a:r>
              <a:rPr lang="ru-RU" dirty="0"/>
              <a:t>Я. и др</a:t>
            </a:r>
            <a:r>
              <a:rPr lang="en-GB" dirty="0"/>
              <a:t>. </a:t>
            </a:r>
            <a:r>
              <a:rPr lang="ro-RO" i="1" dirty="0"/>
              <a:t>JAMA </a:t>
            </a:r>
            <a:r>
              <a:rPr lang="ru-RU" i="1" dirty="0"/>
              <a:t>Психиатрия </a:t>
            </a:r>
            <a:r>
              <a:rPr lang="en-GB" dirty="0"/>
              <a:t>20</a:t>
            </a:r>
            <a:r>
              <a:rPr lang="ru-RU" dirty="0"/>
              <a:t>17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dirty="0"/>
              <a:t>Применение антипсихотиков значительно снижает риск госпитализации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7</a:t>
            </a:fld>
            <a:endParaRPr lang="en-GB" noProof="0" dirty="0">
              <a:solidFill>
                <a:srgbClr val="FFFFFF"/>
              </a:solidFill>
            </a:endParaRPr>
          </a:p>
        </p:txBody>
      </p:sp>
      <p:pic>
        <p:nvPicPr>
          <p:cNvPr id="13" name="Рисунок 1">
            <a:extLst>
              <a:ext uri="{FF2B5EF4-FFF2-40B4-BE49-F238E27FC236}">
                <a16:creationId xmlns:a16="http://schemas.microsoft.com/office/drawing/2014/main" id="{3FC7D1DC-DA62-4254-2206-250805F70D7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/>
          <a:stretch/>
        </p:blipFill>
        <p:spPr bwMode="auto">
          <a:xfrm>
            <a:off x="659851" y="1208723"/>
            <a:ext cx="1953398" cy="3341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C7EDCD9-B1A0-9914-7E89-357ABAF56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00388"/>
              </p:ext>
            </p:extLst>
          </p:nvPr>
        </p:nvGraphicFramePr>
        <p:xfrm>
          <a:off x="200562" y="842963"/>
          <a:ext cx="2783076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1538">
                  <a:extLst>
                    <a:ext uri="{9D8B030D-6E8A-4147-A177-3AD203B41FA5}">
                      <a16:colId xmlns:a16="http://schemas.microsoft.com/office/drawing/2014/main" val="3389633388"/>
                    </a:ext>
                  </a:extLst>
                </a:gridCol>
                <a:gridCol w="1391538">
                  <a:extLst>
                    <a:ext uri="{9D8B030D-6E8A-4147-A177-3AD203B41FA5}">
                      <a16:colId xmlns:a16="http://schemas.microsoft.com/office/drawing/2014/main" val="3217195476"/>
                    </a:ext>
                  </a:extLst>
                </a:gridCol>
              </a:tblGrid>
              <a:tr h="356234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accent2"/>
                          </a:solidFill>
                          <a:effectLst/>
                        </a:rPr>
                        <a:t>В пользу применения специфических антипсихотиков</a:t>
                      </a:r>
                      <a:endParaRPr lang="ru-RU" sz="800" b="1" dirty="0">
                        <a:solidFill>
                          <a:schemeClr val="accent2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accent2"/>
                          </a:solidFill>
                          <a:effectLst/>
                        </a:rPr>
                        <a:t>В пользу отсутствия применения антипсихотиков</a:t>
                      </a:r>
                      <a:endParaRPr lang="ru-RU" sz="800" b="1" dirty="0">
                        <a:solidFill>
                          <a:schemeClr val="accent2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1696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3EDD246-D4BE-6589-B80B-3E9AF97D5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324291"/>
              </p:ext>
            </p:extLst>
          </p:nvPr>
        </p:nvGraphicFramePr>
        <p:xfrm>
          <a:off x="3114899" y="849313"/>
          <a:ext cx="2752501" cy="3501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2701">
                  <a:extLst>
                    <a:ext uri="{9D8B030D-6E8A-4147-A177-3AD203B41FA5}">
                      <a16:colId xmlns:a16="http://schemas.microsoft.com/office/drawing/2014/main" val="329852486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650627522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r>
                        <a:rPr lang="ru-RU" sz="800" b="1" dirty="0">
                          <a:solidFill>
                            <a:schemeClr val="accent2"/>
                          </a:solidFill>
                          <a:effectLst/>
                        </a:rPr>
                        <a:t>Лечение</a:t>
                      </a:r>
                      <a:endParaRPr lang="ru-RU" sz="700" b="1" dirty="0">
                        <a:solidFill>
                          <a:schemeClr val="accent2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>
                          <a:solidFill>
                            <a:schemeClr val="accent2"/>
                          </a:solidFill>
                          <a:effectLst/>
                        </a:rPr>
                        <a:t>ОР (95% ДИ</a:t>
                      </a:r>
                      <a:r>
                        <a:rPr lang="en-US" sz="800" b="1" dirty="0">
                          <a:solidFill>
                            <a:schemeClr val="accent2"/>
                          </a:solidFill>
                          <a:effectLst/>
                        </a:rPr>
                        <a:t>)</a:t>
                      </a:r>
                      <a:endParaRPr lang="ru-RU" sz="700" b="1" dirty="0">
                        <a:solidFill>
                          <a:schemeClr val="accent2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77936"/>
                  </a:ext>
                </a:extLst>
              </a:tr>
              <a:tr h="140514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LAI палиперидон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0.51 (0.41-0.64)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375227"/>
                  </a:ext>
                </a:extLst>
              </a:tr>
              <a:tr h="162076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LAI </a:t>
                      </a:r>
                      <a:r>
                        <a:rPr lang="en-US" sz="800" dirty="0" err="1">
                          <a:effectLst/>
                        </a:rPr>
                        <a:t>зуклопентиксол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0.53 (0.48-0.57)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171062"/>
                  </a:ext>
                </a:extLst>
              </a:tr>
              <a:tr h="161381"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Перо</a:t>
                      </a:r>
                      <a:r>
                        <a:rPr lang="en-US" sz="800" dirty="0" err="1">
                          <a:effectLst/>
                        </a:rPr>
                        <a:t>ральный</a:t>
                      </a:r>
                      <a:r>
                        <a:rPr lang="en-US" sz="800" dirty="0">
                          <a:effectLst/>
                        </a:rPr>
                        <a:t> </a:t>
                      </a:r>
                      <a:r>
                        <a:rPr lang="en-US" sz="800" dirty="0" err="1">
                          <a:effectLst/>
                        </a:rPr>
                        <a:t>клозапин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0.53 (0.48-0.58)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735058"/>
                  </a:ext>
                </a:extLst>
              </a:tr>
              <a:tr h="168106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LAI перфеназин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0.58 (0.52-0.65)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21653"/>
                  </a:ext>
                </a:extLst>
              </a:tr>
              <a:tr h="155323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LAI оланзапин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0.58 (0.44-0.77)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57322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LAI рисперидон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0.61 (0.55-0.68)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8128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Политерапия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0.62 (0.58-0.65)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7004"/>
                  </a:ext>
                </a:extLst>
              </a:tr>
              <a:tr h="144702"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Перо</a:t>
                      </a:r>
                      <a:r>
                        <a:rPr lang="en-US" sz="800">
                          <a:effectLst/>
                        </a:rPr>
                        <a:t>ральный оланзапин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0.63 (0.59-0.68)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466779"/>
                  </a:ext>
                </a:extLst>
              </a:tr>
              <a:tr h="17067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LAI галоперидол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0.64 (0.56-0.73)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525269"/>
                  </a:ext>
                </a:extLst>
              </a:tr>
              <a:tr h="144702"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Перо</a:t>
                      </a:r>
                      <a:r>
                        <a:rPr lang="en-US" sz="800">
                          <a:effectLst/>
                        </a:rPr>
                        <a:t>ральный зуклопентиксол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0.67 (0.59-0.76)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811995"/>
                  </a:ext>
                </a:extLst>
              </a:tr>
              <a:tr h="168106"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Перо</a:t>
                      </a:r>
                      <a:r>
                        <a:rPr lang="en-US" sz="800">
                          <a:effectLst/>
                        </a:rPr>
                        <a:t>ральный рисперидон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0.71 (0.64-0.78)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37167"/>
                  </a:ext>
                </a:extLst>
              </a:tr>
              <a:tr h="154657"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Перо</a:t>
                      </a:r>
                      <a:r>
                        <a:rPr lang="en-US" sz="800">
                          <a:effectLst/>
                        </a:rPr>
                        <a:t>ральный арипипразол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0.73 (0.66-0.81)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416065"/>
                  </a:ext>
                </a:extLst>
              </a:tr>
              <a:tr h="161381"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Перо</a:t>
                      </a:r>
                      <a:r>
                        <a:rPr lang="en-US" sz="800">
                          <a:effectLst/>
                        </a:rPr>
                        <a:t>ральный левомепромазин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0.76 (0.66-0.89)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21312"/>
                  </a:ext>
                </a:extLst>
              </a:tr>
              <a:tr h="154657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LAI флупентиксол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0.78 (0.62-0.98)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858179"/>
                  </a:ext>
                </a:extLst>
              </a:tr>
              <a:tr h="145716"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Перо</a:t>
                      </a:r>
                      <a:r>
                        <a:rPr lang="en-US" sz="800">
                          <a:effectLst/>
                        </a:rPr>
                        <a:t>ральный галоперидол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0.81 (0.71-0.93)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031658"/>
                  </a:ext>
                </a:extLst>
              </a:tr>
              <a:tr h="161381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LAI </a:t>
                      </a:r>
                      <a:r>
                        <a:rPr lang="en-US" sz="800" dirty="0" err="1">
                          <a:effectLst/>
                        </a:rPr>
                        <a:t>флуфеназин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0.86 (0.35-2.08)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009904"/>
                  </a:ext>
                </a:extLst>
              </a:tr>
              <a:tr h="161660"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Прочие </a:t>
                      </a:r>
                      <a:r>
                        <a:rPr lang="en-US" sz="800" dirty="0" err="1">
                          <a:effectLst/>
                        </a:rPr>
                        <a:t>пероральные</a:t>
                      </a:r>
                      <a:r>
                        <a:rPr lang="en-US" sz="800" dirty="0">
                          <a:effectLst/>
                        </a:rPr>
                        <a:t> </a:t>
                      </a:r>
                      <a:r>
                        <a:rPr lang="en-US" sz="800" dirty="0" err="1">
                          <a:effectLst/>
                        </a:rPr>
                        <a:t>препараты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0.86 (0.75-0.98)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475455"/>
                  </a:ext>
                </a:extLst>
              </a:tr>
              <a:tr h="154657"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Перо</a:t>
                      </a:r>
                      <a:r>
                        <a:rPr lang="en-US" sz="800" dirty="0" err="1">
                          <a:effectLst/>
                        </a:rPr>
                        <a:t>ральный</a:t>
                      </a:r>
                      <a:r>
                        <a:rPr lang="en-US" sz="800" dirty="0">
                          <a:effectLst/>
                        </a:rPr>
                        <a:t> </a:t>
                      </a:r>
                      <a:r>
                        <a:rPr lang="en-US" sz="800" dirty="0" err="1">
                          <a:effectLst/>
                        </a:rPr>
                        <a:t>перфеназин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0.86 (0.77-0.97)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343899"/>
                  </a:ext>
                </a:extLst>
              </a:tr>
              <a:tr h="157888"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Перо</a:t>
                      </a:r>
                      <a:r>
                        <a:rPr lang="en-US" sz="800">
                          <a:effectLst/>
                        </a:rPr>
                        <a:t>ральный кветиапин</a:t>
                      </a:r>
                      <a:endParaRPr lang="ru-RU" sz="7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0.91 (0.83-1.00)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196232"/>
                  </a:ext>
                </a:extLst>
              </a:tr>
              <a:tr h="152464"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Перо</a:t>
                      </a:r>
                      <a:r>
                        <a:rPr lang="en-US" sz="800" dirty="0" err="1">
                          <a:effectLst/>
                        </a:rPr>
                        <a:t>ральный</a:t>
                      </a:r>
                      <a:r>
                        <a:rPr lang="en-US" sz="800" dirty="0">
                          <a:effectLst/>
                        </a:rPr>
                        <a:t> </a:t>
                      </a:r>
                      <a:r>
                        <a:rPr lang="en-US" sz="800" dirty="0" err="1">
                          <a:effectLst/>
                        </a:rPr>
                        <a:t>флупентиксол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</a:rPr>
                        <a:t>0.92 (0.74-1.14)</a:t>
                      </a:r>
                      <a:endParaRPr lang="ru-RU" sz="7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16894" marR="1689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49437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4EC63BA-193A-230E-FAF9-EB2E201EC047}"/>
              </a:ext>
            </a:extLst>
          </p:cNvPr>
          <p:cNvSpPr txBox="1"/>
          <p:nvPr/>
        </p:nvSpPr>
        <p:spPr>
          <a:xfrm>
            <a:off x="6247077" y="796915"/>
            <a:ext cx="27525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000000"/>
                </a:solidFill>
                <a:effectLst/>
                <a:latin typeface="Verdana Pro" panose="020B0604030504040204" pitchFamily="34" charset="0"/>
                <a:ea typeface="Trebuchet MS" panose="020B0603020202020204" pitchFamily="34" charset="0"/>
              </a:rPr>
              <a:t>Риск повторной госпитализации был на 22% ниже во время лечения инъекционными антипсихотическими препаратами длительного действия по сравнению с лечением эквивалентными пероральными препаратами в общей когорте и на 32% ниже в группе впервые диагностированных пациентов.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3C8C6C-925A-AF11-72F9-AC2FADCD52E2}"/>
              </a:ext>
            </a:extLst>
          </p:cNvPr>
          <p:cNvSpPr/>
          <p:nvPr/>
        </p:nvSpPr>
        <p:spPr>
          <a:xfrm>
            <a:off x="3072538" y="1208723"/>
            <a:ext cx="2804150" cy="17145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845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40E342-E479-4C49-AC04-42D073F31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69191"/>
            <a:ext cx="6097079" cy="571500"/>
          </a:xfrm>
        </p:spPr>
        <p:txBody>
          <a:bodyPr/>
          <a:lstStyle/>
          <a:p>
            <a:r>
              <a:rPr lang="ru-RU" dirty="0"/>
              <a:t>Тиихонен</a:t>
            </a:r>
            <a:r>
              <a:rPr lang="en-US" dirty="0"/>
              <a:t> </a:t>
            </a:r>
            <a:r>
              <a:rPr lang="ru-RU" dirty="0"/>
              <a:t>Я. и др</a:t>
            </a:r>
            <a:r>
              <a:rPr lang="en-GB" dirty="0"/>
              <a:t>. </a:t>
            </a:r>
            <a:r>
              <a:rPr lang="ro-RO" i="1" dirty="0"/>
              <a:t>JAMA </a:t>
            </a:r>
            <a:r>
              <a:rPr lang="ru-RU" i="1" dirty="0"/>
              <a:t>Психиатрия </a:t>
            </a:r>
            <a:r>
              <a:rPr lang="en-GB" dirty="0"/>
              <a:t>20</a:t>
            </a:r>
            <a:r>
              <a:rPr lang="ru-RU" dirty="0"/>
              <a:t>17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D63F6-8D79-41FB-A0BD-FA17B4B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67" y="-26834"/>
            <a:ext cx="8242859" cy="792163"/>
          </a:xfrm>
        </p:spPr>
        <p:txBody>
          <a:bodyPr>
            <a:normAutofit/>
          </a:bodyPr>
          <a:lstStyle/>
          <a:p>
            <a:pPr>
              <a:tabLst>
                <a:tab pos="4035425" algn="l"/>
              </a:tabLst>
            </a:pPr>
            <a:r>
              <a:rPr lang="ru-RU" dirty="0"/>
              <a:t>Реальная эффективность антипсихотического лечения: Резюме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813F17-0E0C-467F-ADE7-9885000A6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BF0B4E-CE60-AB48-9D7E-4434414A7C38}" type="slidenum">
              <a:rPr lang="en-GB" noProof="0" smtClean="0">
                <a:solidFill>
                  <a:srgbClr val="FFFFFF"/>
                </a:solidFill>
              </a:rPr>
              <a:pPr/>
              <a:t>8</a:t>
            </a:fld>
            <a:endParaRPr lang="en-GB" noProof="0" dirty="0">
              <a:solidFill>
                <a:srgbClr val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D0C9D2-EE3B-4D40-BB35-B33124331536}"/>
              </a:ext>
            </a:extLst>
          </p:cNvPr>
          <p:cNvSpPr txBox="1"/>
          <p:nvPr/>
        </p:nvSpPr>
        <p:spPr>
          <a:xfrm>
            <a:off x="671979" y="1171196"/>
            <a:ext cx="8135937" cy="61293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3479"/>
            </a:solidFill>
          </a:ln>
          <a:effectLst/>
        </p:spPr>
        <p:txBody>
          <a:bodyPr wrap="square" tIns="0" bIns="0" anchor="ctr">
            <a:spAutoFit/>
          </a:bodyPr>
          <a:lstStyle/>
          <a:p>
            <a:pPr lvl="1"/>
            <a:r>
              <a:rPr lang="ru-RU" sz="1200" dirty="0">
                <a:solidFill>
                  <a:srgbClr val="333333"/>
                </a:solidFill>
              </a:rPr>
              <a:t>Это первое исследование, в котором изучалась сравнительная эффективность антипсихотического лечения пациентов с шизофренией с использованием внутрииндивидуального регрессионного анализа пропорциональных рисков.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50417C2-5E38-4044-B5D7-2C67EE4879D9}"/>
              </a:ext>
            </a:extLst>
          </p:cNvPr>
          <p:cNvGrpSpPr/>
          <p:nvPr/>
        </p:nvGrpSpPr>
        <p:grpSpPr>
          <a:xfrm>
            <a:off x="420309" y="1003495"/>
            <a:ext cx="503340" cy="495961"/>
            <a:chOff x="-71537" y="1058406"/>
            <a:chExt cx="503340" cy="49596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E69A761-F665-423C-8B71-342C081D6C79}"/>
                </a:ext>
              </a:extLst>
            </p:cNvPr>
            <p:cNvSpPr/>
            <p:nvPr/>
          </p:nvSpPr>
          <p:spPr>
            <a:xfrm>
              <a:off x="-71537" y="1058406"/>
              <a:ext cx="503340" cy="49596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0" name="Picture 9" descr="Icon&#10;&#10;Description automatically generated">
              <a:extLst>
                <a:ext uri="{FF2B5EF4-FFF2-40B4-BE49-F238E27FC236}">
                  <a16:creationId xmlns:a16="http://schemas.microsoft.com/office/drawing/2014/main" id="{5F7C9BDF-FEAA-4D9C-B2B0-441178FA3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447" y="1062436"/>
              <a:ext cx="495160" cy="487901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FA40C71-163E-44E4-A90D-941ECAA761B9}"/>
              </a:ext>
            </a:extLst>
          </p:cNvPr>
          <p:cNvGrpSpPr/>
          <p:nvPr/>
        </p:nvGrpSpPr>
        <p:grpSpPr>
          <a:xfrm>
            <a:off x="420309" y="1922100"/>
            <a:ext cx="8395333" cy="1034425"/>
            <a:chOff x="420309" y="2716597"/>
            <a:chExt cx="8395333" cy="103442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CE110A-70DC-4A71-88E7-11E4563DEA6A}"/>
                </a:ext>
              </a:extLst>
            </p:cNvPr>
            <p:cNvSpPr txBox="1"/>
            <p:nvPr/>
          </p:nvSpPr>
          <p:spPr>
            <a:xfrm>
              <a:off x="679642" y="2831621"/>
              <a:ext cx="8136000" cy="919401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3479"/>
              </a:solidFill>
            </a:ln>
            <a:effectLst/>
          </p:spPr>
          <p:txBody>
            <a:bodyPr wrap="square" anchor="ctr">
              <a:spAutoFit/>
            </a:bodyPr>
            <a:lstStyle/>
            <a:p>
              <a:pPr lvl="1"/>
              <a:r>
                <a:rPr lang="ru-RU" sz="1200" dirty="0">
                  <a:solidFill>
                    <a:srgbClr val="333333"/>
                  </a:solidFill>
                </a:rPr>
                <a:t>Было показано, что риск повторной госпитализации был на 22% ниже во время лечения инъекционными антипсихотическими препаратами длительного действия по сравнению с лечением эквивалентными пероральными препаратами в общей когорте и на 32% ниже в группе впервые диагностированных пациентов.</a:t>
              </a:r>
              <a:endParaRPr lang="en-GB" sz="1200" dirty="0">
                <a:solidFill>
                  <a:srgbClr val="333333"/>
                </a:solidFill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6A55902-212A-4B4C-A818-A8CCEEEAEDBD}"/>
                </a:ext>
              </a:extLst>
            </p:cNvPr>
            <p:cNvGrpSpPr/>
            <p:nvPr/>
          </p:nvGrpSpPr>
          <p:grpSpPr>
            <a:xfrm>
              <a:off x="420309" y="2716597"/>
              <a:ext cx="503340" cy="495961"/>
              <a:chOff x="-71537" y="1058406"/>
              <a:chExt cx="503340" cy="495961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3F5257DC-180B-4343-A205-28A28F95C76F}"/>
                  </a:ext>
                </a:extLst>
              </p:cNvPr>
              <p:cNvSpPr/>
              <p:nvPr/>
            </p:nvSpPr>
            <p:spPr>
              <a:xfrm>
                <a:off x="-71537" y="1058406"/>
                <a:ext cx="503340" cy="4959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17" name="Picture 16" descr="Icon&#10;&#10;Description automatically generated">
                <a:extLst>
                  <a:ext uri="{FF2B5EF4-FFF2-40B4-BE49-F238E27FC236}">
                    <a16:creationId xmlns:a16="http://schemas.microsoft.com/office/drawing/2014/main" id="{1FA94006-609F-4A1E-8F15-322F00B192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67447" y="1062436"/>
                <a:ext cx="495160" cy="487901"/>
              </a:xfrm>
              <a:prstGeom prst="rect">
                <a:avLst/>
              </a:prstGeom>
            </p:spPr>
          </p:pic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8B110E1-F8C1-4826-9DF7-EC38FB8B66F5}"/>
              </a:ext>
            </a:extLst>
          </p:cNvPr>
          <p:cNvGrpSpPr/>
          <p:nvPr/>
        </p:nvGrpSpPr>
        <p:grpSpPr>
          <a:xfrm>
            <a:off x="420309" y="3102637"/>
            <a:ext cx="8395333" cy="1095510"/>
            <a:chOff x="420309" y="3902695"/>
            <a:chExt cx="8395333" cy="109551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67BB681-2F27-4705-8A53-025BF3007BFF}"/>
                </a:ext>
              </a:extLst>
            </p:cNvPr>
            <p:cNvSpPr txBox="1"/>
            <p:nvPr/>
          </p:nvSpPr>
          <p:spPr>
            <a:xfrm>
              <a:off x="679642" y="4078804"/>
              <a:ext cx="8136000" cy="919401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3479"/>
              </a:solidFill>
            </a:ln>
            <a:effectLst/>
          </p:spPr>
          <p:txBody>
            <a:bodyPr wrap="square" anchor="ctr">
              <a:spAutoFit/>
            </a:bodyPr>
            <a:lstStyle/>
            <a:p>
              <a:pPr lvl="1"/>
              <a:r>
                <a:rPr lang="ru-RU" sz="1200" dirty="0">
                  <a:solidFill>
                    <a:srgbClr val="333333"/>
                  </a:solidFill>
                </a:rPr>
                <a:t>Результаты данного исследования позволяют предположить, что существуют существенные различия между конкретными антипсихотическими препаратами и между путями введения в отношении риска повторной госпитализации и неэффективности лечения у пациентов с шизофренией.</a:t>
              </a:r>
              <a:endParaRPr lang="en-GB" sz="1200" dirty="0">
                <a:solidFill>
                  <a:srgbClr val="333333"/>
                </a:solidFill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CA4B1C6-BD8D-4D17-AB59-CFCEFAEAE92C}"/>
                </a:ext>
              </a:extLst>
            </p:cNvPr>
            <p:cNvGrpSpPr/>
            <p:nvPr/>
          </p:nvGrpSpPr>
          <p:grpSpPr>
            <a:xfrm>
              <a:off x="420309" y="3902695"/>
              <a:ext cx="503340" cy="495961"/>
              <a:chOff x="-71537" y="1058406"/>
              <a:chExt cx="503340" cy="495961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90E9CF1B-5AF4-4933-A0EF-D90B1CC80C61}"/>
                  </a:ext>
                </a:extLst>
              </p:cNvPr>
              <p:cNvSpPr/>
              <p:nvPr/>
            </p:nvSpPr>
            <p:spPr>
              <a:xfrm>
                <a:off x="-71537" y="1058406"/>
                <a:ext cx="503340" cy="4959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20" name="Picture 19" descr="Icon&#10;&#10;Description automatically generated">
                <a:extLst>
                  <a:ext uri="{FF2B5EF4-FFF2-40B4-BE49-F238E27FC236}">
                    <a16:creationId xmlns:a16="http://schemas.microsoft.com/office/drawing/2014/main" id="{0A72FF65-272A-4619-8EDA-F9D3063B1F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67447" y="1062436"/>
                <a:ext cx="495160" cy="48790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5427040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- vertical ">
  <a:themeElements>
    <a:clrScheme name="Janssen 2018 RGB Cool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03479"/>
      </a:accent1>
      <a:accent2>
        <a:srgbClr val="00A0DF"/>
      </a:accent2>
      <a:accent3>
        <a:srgbClr val="1C75BC"/>
      </a:accent3>
      <a:accent4>
        <a:srgbClr val="349941"/>
      </a:accent4>
      <a:accent5>
        <a:srgbClr val="6EBD44"/>
      </a:accent5>
      <a:accent6>
        <a:srgbClr val="828282"/>
      </a:accent6>
      <a:hlink>
        <a:srgbClr val="00A0DF"/>
      </a:hlink>
      <a:folHlink>
        <a:srgbClr val="1C75BC"/>
      </a:folHlink>
    </a:clrScheme>
    <a:fontScheme name="Janssen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5" id="{18343AE7-9D96-894E-AE78-B5DFD976A1B3}" vid="{3B5C5945-86CF-0946-922D-286A5FD82580}"/>
    </a:ext>
  </a:extLst>
</a:theme>
</file>

<file path=ppt/theme/theme2.xml><?xml version="1.0" encoding="utf-8"?>
<a:theme xmlns:a="http://schemas.openxmlformats.org/drawingml/2006/main" name="Content slide – cool palette">
  <a:themeElements>
    <a:clrScheme name="Janssen 2018 RGB Cool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03479"/>
      </a:accent1>
      <a:accent2>
        <a:srgbClr val="00A0DF"/>
      </a:accent2>
      <a:accent3>
        <a:srgbClr val="1C75BC"/>
      </a:accent3>
      <a:accent4>
        <a:srgbClr val="349941"/>
      </a:accent4>
      <a:accent5>
        <a:srgbClr val="6EBD44"/>
      </a:accent5>
      <a:accent6>
        <a:srgbClr val="828282"/>
      </a:accent6>
      <a:hlink>
        <a:srgbClr val="00A0DF"/>
      </a:hlink>
      <a:folHlink>
        <a:srgbClr val="1C75BC"/>
      </a:folHlink>
    </a:clrScheme>
    <a:fontScheme name="Janssen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5" id="{18343AE7-9D96-894E-AE78-B5DFD976A1B3}" vid="{4ED535B3-9495-804E-A756-CE5165D8144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3B46DA000EE1E449A5B1112E04AD740" ma:contentTypeVersion="20" ma:contentTypeDescription="Создание документа." ma:contentTypeScope="" ma:versionID="cbfc1f13052e9777ba9267af490a9115">
  <xsd:schema xmlns:xsd="http://www.w3.org/2001/XMLSchema" xmlns:xs="http://www.w3.org/2001/XMLSchema" xmlns:p="http://schemas.microsoft.com/office/2006/metadata/properties" xmlns:ns2="9c2ec8a1-36e2-4e48-975d-1251d9f48972" xmlns:ns3="01ccdfc6-472a-4912-b5a6-94b73e5fea7d" targetNamespace="http://schemas.microsoft.com/office/2006/metadata/properties" ma:root="true" ma:fieldsID="93176eb208e73d7d599f1d8b7d17ec5b" ns2:_="" ns3:_="">
    <xsd:import namespace="9c2ec8a1-36e2-4e48-975d-1251d9f48972"/>
    <xsd:import namespace="01ccdfc6-472a-4912-b5a6-94b73e5fea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ec8a1-36e2-4e48-975d-1251d9f489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14" nillable="true" ma:displayName="Sign-off status" ma:internalName="Sign_x002d_off_x0020_status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fe82b97c-6a8a-4995-9eb5-298aced380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cdfc6-472a-4912-b5a6-94b73e5fea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c5842b4-f65d-4b93-a022-090bdae0aabc}" ma:internalName="TaxCatchAll" ma:showField="CatchAllData" ma:web="01ccdfc6-472a-4912-b5a6-94b73e5fea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cf76f155ced4ddcb4097134ff3c332f xmlns="9c2ec8a1-36e2-4e48-975d-1251d9f48972">
      <Terms xmlns="http://schemas.microsoft.com/office/infopath/2007/PartnerControls"/>
    </lcf76f155ced4ddcb4097134ff3c332f>
    <_Flow_SignoffStatus xmlns="9c2ec8a1-36e2-4e48-975d-1251d9f48972" xsi:nil="true"/>
    <TaxCatchAll xmlns="01ccdfc6-472a-4912-b5a6-94b73e5fea7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CC25F9-8E4D-449D-B205-F532C069DC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2ec8a1-36e2-4e48-975d-1251d9f48972"/>
    <ds:schemaRef ds:uri="01ccdfc6-472a-4912-b5a6-94b73e5fea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FA1615-E1B9-4D10-81C5-29A013EFF0B0}">
  <ds:schemaRefs>
    <ds:schemaRef ds:uri="http://schemas.microsoft.com/office/2006/documentManagement/types"/>
    <ds:schemaRef ds:uri="http://purl.org/dc/dcmitype/"/>
    <ds:schemaRef ds:uri="1c2eeef2-a6f6-4424-a47f-2725274f9dfd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b4e29905-e9c6-4e0c-8bdf-eb06e5f2dabb"/>
    <ds:schemaRef ds:uri="http://purl.org/dc/terms/"/>
    <ds:schemaRef ds:uri="9c2ec8a1-36e2-4e48-975d-1251d9f48972"/>
    <ds:schemaRef ds:uri="01ccdfc6-472a-4912-b5a6-94b73e5fea7d"/>
  </ds:schemaRefs>
</ds:datastoreItem>
</file>

<file path=customXml/itemProps3.xml><?xml version="1.0" encoding="utf-8"?>
<ds:datastoreItem xmlns:ds="http://schemas.openxmlformats.org/officeDocument/2006/customXml" ds:itemID="{48EDC322-DD27-4228-B450-B89E16B883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41439</TotalTime>
  <Words>1307</Words>
  <Application>Microsoft Office PowerPoint</Application>
  <PresentationFormat>On-screen Show (16:9)</PresentationFormat>
  <Paragraphs>281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Trebuchet MS</vt:lpstr>
      <vt:lpstr>Verdana</vt:lpstr>
      <vt:lpstr>Verdana Pro</vt:lpstr>
      <vt:lpstr>Wingdings</vt:lpstr>
      <vt:lpstr>Title slide - vertical </vt:lpstr>
      <vt:lpstr>Content slide – cool palette</vt:lpstr>
      <vt:lpstr>Реальная эффективность антипсихотического лечения в общенациональной группе из 29 823 пациентов с шизофренией</vt:lpstr>
      <vt:lpstr>Реальная эффективность антипсихотического лечения: предпосылки</vt:lpstr>
      <vt:lpstr>Реальная эффективность антипсихотического лечения: цель исследования</vt:lpstr>
      <vt:lpstr>Реальная эффективность антипсихотического лечения: методы</vt:lpstr>
      <vt:lpstr>Реальная эффективность антипсихотического лечения: исследуемая популяция</vt:lpstr>
      <vt:lpstr>Реальная эффективность антипсихотического лечения: характеристики пациентов</vt:lpstr>
      <vt:lpstr>Применение антипсихотиков значительно снижает риск госпитализации</vt:lpstr>
      <vt:lpstr>Реальная эффективность антипсихотического лечения: 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Crobu, Danila</dc:creator>
  <cp:keywords>PP3M, Trevicta, REMISSIO, symptomatic remission, functioning, resource use</cp:keywords>
  <cp:lastModifiedBy>Sarsenbayeva, Assel [JACKZ]</cp:lastModifiedBy>
  <cp:revision>1858</cp:revision>
  <dcterms:created xsi:type="dcterms:W3CDTF">2012-05-02T11:51:14Z</dcterms:created>
  <dcterms:modified xsi:type="dcterms:W3CDTF">2024-02-14T11:48:14Z</dcterms:modified>
  <cp:category>Medical Affairs Network meeting August 2012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0x0101003EE7175CD9117348A5FB03EFEC94141A</vt:lpwstr>
  </property>
  <property fmtid="{D5CDD505-2E9C-101B-9397-08002B2CF9AE}" pid="4" name="Therapeutic area">
    <vt:lpwstr>Cardio/Metabolism</vt:lpwstr>
  </property>
  <property fmtid="{D5CDD505-2E9C-101B-9397-08002B2CF9AE}" pid="5" name="Year">
    <vt:lpwstr>2012</vt:lpwstr>
  </property>
  <property fmtid="{D5CDD505-2E9C-101B-9397-08002B2CF9AE}" pid="6" name="Region">
    <vt:lpwstr>EMEA</vt:lpwstr>
  </property>
  <property fmtid="{D5CDD505-2E9C-101B-9397-08002B2CF9AE}" pid="7" name="Disease area">
    <vt:lpwstr>Diabetes</vt:lpwstr>
  </property>
  <property fmtid="{D5CDD505-2E9C-101B-9397-08002B2CF9AE}" pid="8" name="Product">
    <vt:lpwstr>Canagliflozin</vt:lpwstr>
  </property>
  <property fmtid="{D5CDD505-2E9C-101B-9397-08002B2CF9AE}" pid="9" name="Document Type MAF">
    <vt:lpwstr>Other</vt:lpwstr>
  </property>
  <property fmtid="{D5CDD505-2E9C-101B-9397-08002B2CF9AE}" pid="10" name="Country">
    <vt:lpwstr>43</vt:lpwstr>
  </property>
  <property fmtid="{D5CDD505-2E9C-101B-9397-08002B2CF9AE}" pid="11" name="MAFHubProductSubTags">
    <vt:lpwstr/>
  </property>
  <property fmtid="{D5CDD505-2E9C-101B-9397-08002B2CF9AE}" pid="12" name="MAFHubTAandProductsEMEA">
    <vt:lpwstr>77;#Immunology|9ccc1400-2452-47d5-bec6-880b12b53a20;#71;#Immunology-Rheumatology|05538308-6030-4c6a-9e5f-9b921ce6daa6</vt:lpwstr>
  </property>
</Properties>
</file>