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4"/>
    <p:sldMasterId id="2147483798" r:id="rId5"/>
    <p:sldMasterId id="2147483807" r:id="rId6"/>
  </p:sldMasterIdLst>
  <p:notesMasterIdLst>
    <p:notesMasterId r:id="rId19"/>
  </p:notesMasterIdLst>
  <p:handoutMasterIdLst>
    <p:handoutMasterId r:id="rId20"/>
  </p:handoutMasterIdLst>
  <p:sldIdLst>
    <p:sldId id="761" r:id="rId7"/>
    <p:sldId id="826" r:id="rId8"/>
    <p:sldId id="833" r:id="rId9"/>
    <p:sldId id="830" r:id="rId10"/>
    <p:sldId id="816" r:id="rId11"/>
    <p:sldId id="817" r:id="rId12"/>
    <p:sldId id="835" r:id="rId13"/>
    <p:sldId id="829" r:id="rId14"/>
    <p:sldId id="799" r:id="rId15"/>
    <p:sldId id="820" r:id="rId16"/>
    <p:sldId id="821" r:id="rId17"/>
    <p:sldId id="828" r:id="rId18"/>
  </p:sldIdLst>
  <p:sldSz cx="9144000" cy="5143500" type="screen16x9"/>
  <p:notesSz cx="6669088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F5638C8-4B25-4284-BBF8-207C2811545C}">
          <p14:sldIdLst>
            <p14:sldId id="761"/>
            <p14:sldId id="826"/>
            <p14:sldId id="833"/>
            <p14:sldId id="830"/>
            <p14:sldId id="816"/>
            <p14:sldId id="817"/>
            <p14:sldId id="835"/>
            <p14:sldId id="829"/>
            <p14:sldId id="799"/>
            <p14:sldId id="820"/>
            <p14:sldId id="821"/>
            <p14:sldId id="828"/>
          </p14:sldIdLst>
        </p14:section>
      </p14:sectionLst>
    </p:ext>
    <p:ext uri="{EFAFB233-063F-42B5-8137-9DF3F51BA10A}">
      <p15:sldGuideLst xmlns:p15="http://schemas.microsoft.com/office/powerpoint/2012/main">
        <p15:guide id="11" orient="horz" pos="1507" userDrawn="1">
          <p15:clr>
            <a:srgbClr val="A4A3A4"/>
          </p15:clr>
        </p15:guide>
        <p15:guide id="12" pos="5624" userDrawn="1">
          <p15:clr>
            <a:srgbClr val="A4A3A4"/>
          </p15:clr>
        </p15:guide>
        <p15:guide id="13" orient="horz" pos="1166" userDrawn="1">
          <p15:clr>
            <a:srgbClr val="A4A3A4"/>
          </p15:clr>
        </p15:guide>
        <p15:guide id="14" orient="horz" pos="22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0375617-7A4A-53DF-1902-2BB05D8CA74E}" name="Egli Mavromoustaki" initials="EM" userId="S::EgliMavromoustaki@openhealthgroup.com::03180a8d-1707-4906-979a-e24201116b38" providerId="AD"/>
  <p188:author id="{660F9124-85E3-7BD4-9636-33EBFBE614AA}" name="Steph Billington" initials="SB" userId="S::StephBillington@openhealthgroup.com::de309c57-6d62-427c-9af2-686cc5c59419" providerId="AD"/>
  <p188:author id="{28FA853E-1950-90D6-4EF3-3A081115E05B}" name="Georgia Scurfield" initials="GS" userId="S::GeorgiaScurfield@openhealthgroup.com::255444f5-0b7a-45e4-a889-de9b06e1a491" providerId="AD"/>
  <p188:author id="{3D0FB646-D2F5-CB2A-3A1F-858FB98E6F7D}" name="Orafidiya, Yetunde [JRDUS NON-J&amp;J]" initials="OY[NJ" userId="S::YOrafidi@its.jnj.com::e701e9a2-76d1-412e-a278-4f6afa897924" providerId="AD"/>
  <p188:author id="{6B51D180-2260-75F0-E150-B40DFEAFEC60}" name="Maryam Heydari" initials="MH" userId="S::MaryamHeydari@openhealthgroup.com::7771babe-ff67-4794-ba00-896bc90bf95e" providerId="AD"/>
  <p188:author id="{FA7AD08F-C203-C5B0-41A1-C9041FA21735}" name="Giron, Cesar Giovanni [JACFR]" initials="GCG[" userId="S::cgiron1@its.jnj.com::de3eae9d-fc02-48fd-bae6-23fa943394cc" providerId="AD"/>
  <p188:author id="{DCB10993-820D-E85D-4594-05AC24DF91F9}" name="Stephanie Ngan" initials="SN" userId="S::StephanieNgan@openhealthgroup.com::f24b90bd-12dd-440c-ba03-fede7d46af89" providerId="AD"/>
  <p188:author id="{A47671A8-9D5D-5AFD-A5B7-80AA5BAE5910}" name="Alice Pitfield" initials="AP" userId="Alice Pitfield" providerId="None"/>
  <p188:author id="{66E8F4B0-6C81-74D2-5610-FF71B39E8336}" name="Eleanor Star" initials="ES" userId="Eleanor Star" providerId="None"/>
  <p188:author id="{BA0D6FCB-9B24-BA9E-8880-763A0CAA441F}" name="Emily Sweet" initials="ES" userId="S::EmilySweet@openhealthgroup.com::24ab88d6-9c8c-4d82-b042-85a511120bd2" providerId="AD"/>
  <p188:author id="{5A47BBD6-E061-B1B6-24CC-4FFF07E1FD9B}" name="Veronique Buchanan" initials="VB" userId="Veronique Buchanan" providerId="None"/>
  <p188:author id="{6C2CCDD6-C011-3DA7-645E-239C421DE23F}" name="Emily Glass" initials="EG" userId="S::EmilyGlass@openhealthgroup.com::b39595c5-068b-4fbc-9a38-fccbc7a60ecd" providerId="AD"/>
  <p188:author id="{0D471EE9-1990-B112-1315-08A2FEC8BBE4}" name="Emily Sweet" initials="ES" userId="Emily Sweet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rgmans, Paul [JRDNL]" initials="BP[" lastIdx="18" clrIdx="0">
    <p:extLst>
      <p:ext uri="{19B8F6BF-5375-455C-9EA6-DF929625EA0E}">
        <p15:presenceInfo xmlns:p15="http://schemas.microsoft.com/office/powerpoint/2012/main" userId="S-1-5-21-2335664087-1377083882-2996952026-132071" providerId="AD"/>
      </p:ext>
    </p:extLst>
  </p:cmAuthor>
  <p:cmAuthor id="2" name="Pungor, Katalin [JACDE]" initials="PK[" lastIdx="38" clrIdx="1">
    <p:extLst>
      <p:ext uri="{19B8F6BF-5375-455C-9EA6-DF929625EA0E}">
        <p15:presenceInfo xmlns:p15="http://schemas.microsoft.com/office/powerpoint/2012/main" userId="S-1-5-21-2335664087-1377083882-2996952026-295358" providerId="AD"/>
      </p:ext>
    </p:extLst>
  </p:cmAuthor>
  <p:cmAuthor id="3" name="MedErgy" initials="MedErgy" lastIdx="5" clrIdx="2">
    <p:extLst>
      <p:ext uri="{19B8F6BF-5375-455C-9EA6-DF929625EA0E}">
        <p15:presenceInfo xmlns:p15="http://schemas.microsoft.com/office/powerpoint/2012/main" userId="MedErgy" providerId="None"/>
      </p:ext>
    </p:extLst>
  </p:cmAuthor>
  <p:cmAuthor id="4" name="Wooller, Annette [JACGB]" initials="WA[" lastIdx="3" clrIdx="3">
    <p:extLst>
      <p:ext uri="{19B8F6BF-5375-455C-9EA6-DF929625EA0E}">
        <p15:presenceInfo xmlns:p15="http://schemas.microsoft.com/office/powerpoint/2012/main" userId="S-1-5-21-2335664087-1377083882-2996952026-157557" providerId="AD"/>
      </p:ext>
    </p:extLst>
  </p:cmAuthor>
  <p:cmAuthor id="5" name="Michelle Preston" initials="MP" lastIdx="1" clrIdx="4">
    <p:extLst>
      <p:ext uri="{19B8F6BF-5375-455C-9EA6-DF929625EA0E}">
        <p15:presenceInfo xmlns:p15="http://schemas.microsoft.com/office/powerpoint/2012/main" userId="d7c55133fbf75411" providerId="Windows Live"/>
      </p:ext>
    </p:extLst>
  </p:cmAuthor>
  <p:cmAuthor id="6" name="Wooller, Annette [JACGB]" initials="WA[ [2]" lastIdx="122" clrIdx="5">
    <p:extLst>
      <p:ext uri="{19B8F6BF-5375-455C-9EA6-DF929625EA0E}">
        <p15:presenceInfo xmlns:p15="http://schemas.microsoft.com/office/powerpoint/2012/main" userId="S::AWooller@its.jnj.com::64053e8b-08bf-48a6-9544-57f585ca8881" providerId="AD"/>
      </p:ext>
    </p:extLst>
  </p:cmAuthor>
  <p:cmAuthor id="7" name="Pungor, Katalin [JACDE]" initials="PK[ [2]" lastIdx="94" clrIdx="6">
    <p:extLst>
      <p:ext uri="{19B8F6BF-5375-455C-9EA6-DF929625EA0E}">
        <p15:presenceInfo xmlns:p15="http://schemas.microsoft.com/office/powerpoint/2012/main" userId="S::kpungor@its.jnj.com::325600d8-8876-44db-8b61-961f5330ab08" providerId="AD"/>
      </p:ext>
    </p:extLst>
  </p:cmAuthor>
  <p:cmAuthor id="8" name="Bergmans, Paul [JRDNL]" initials="BP[ [2]" lastIdx="5" clrIdx="7">
    <p:extLst>
      <p:ext uri="{19B8F6BF-5375-455C-9EA6-DF929625EA0E}">
        <p15:presenceInfo xmlns:p15="http://schemas.microsoft.com/office/powerpoint/2012/main" userId="S::pbergman@its.jnj.com::1c79a702-3c21-4a92-b149-049c953ee0bc" providerId="AD"/>
      </p:ext>
    </p:extLst>
  </p:cmAuthor>
  <p:cmAuthor id="9" name="Zoe Evans" initials="ZE" lastIdx="56" clrIdx="8">
    <p:extLst>
      <p:ext uri="{19B8F6BF-5375-455C-9EA6-DF929625EA0E}">
        <p15:presenceInfo xmlns:p15="http://schemas.microsoft.com/office/powerpoint/2012/main" userId="S::ZoeEvans@openhealthgroup.com::da1ae02e-1995-4a23-a71f-ccad58f6376f" providerId="AD"/>
      </p:ext>
    </p:extLst>
  </p:cmAuthor>
  <p:cmAuthor id="10" name="Veronique Buchanan" initials="VB" lastIdx="30" clrIdx="9">
    <p:extLst>
      <p:ext uri="{19B8F6BF-5375-455C-9EA6-DF929625EA0E}">
        <p15:presenceInfo xmlns:p15="http://schemas.microsoft.com/office/powerpoint/2012/main" userId="S::VeroniqueBuchanan@OpenHealthGroup.com::d4bb715c-5f7e-4fbe-a3fc-71a4cb709c68" providerId="AD"/>
      </p:ext>
    </p:extLst>
  </p:cmAuthor>
  <p:cmAuthor id="11" name="Emma Richards" initials="ER" lastIdx="25" clrIdx="10">
    <p:extLst>
      <p:ext uri="{19B8F6BF-5375-455C-9EA6-DF929625EA0E}">
        <p15:presenceInfo xmlns:p15="http://schemas.microsoft.com/office/powerpoint/2012/main" userId="S::EmmaRichards@OpenHealthGroup.com::3b1a53ea-0ffd-4308-9e25-442f260245d4" providerId="AD"/>
      </p:ext>
    </p:extLst>
  </p:cmAuthor>
  <p:cmAuthor id="12" name="Eleanor Star" initials="ES" lastIdx="30" clrIdx="11">
    <p:extLst>
      <p:ext uri="{19B8F6BF-5375-455C-9EA6-DF929625EA0E}">
        <p15:presenceInfo xmlns:p15="http://schemas.microsoft.com/office/powerpoint/2012/main" userId="Eleanor Star" providerId="None"/>
      </p:ext>
    </p:extLst>
  </p:cmAuthor>
  <p:cmAuthor id="13" name="Veronique Buchanan" initials="VB [2]" lastIdx="60" clrIdx="12">
    <p:extLst>
      <p:ext uri="{19B8F6BF-5375-455C-9EA6-DF929625EA0E}">
        <p15:presenceInfo xmlns:p15="http://schemas.microsoft.com/office/powerpoint/2012/main" userId="Veronique Buchanan" providerId="None"/>
      </p:ext>
    </p:extLst>
  </p:cmAuthor>
  <p:cmAuthor id="14" name="Garcia Dorado, Marta [JACES]" initials="GDM[" lastIdx="7" clrIdx="13">
    <p:extLst>
      <p:ext uri="{19B8F6BF-5375-455C-9EA6-DF929625EA0E}">
        <p15:presenceInfo xmlns:p15="http://schemas.microsoft.com/office/powerpoint/2012/main" userId="S::mgarcia5@its.jnj.com::dc08a9a5-1976-4d53-adeb-4a3470d409c6" providerId="AD"/>
      </p:ext>
    </p:extLst>
  </p:cmAuthor>
  <p:cmAuthor id="15" name="Alzbeta Jamieson" initials="AJ" lastIdx="11" clrIdx="14">
    <p:extLst>
      <p:ext uri="{19B8F6BF-5375-455C-9EA6-DF929625EA0E}">
        <p15:presenceInfo xmlns:p15="http://schemas.microsoft.com/office/powerpoint/2012/main" userId="S::AlzbetaJamieson@OpenHealthGroup.com::87a38461-2f21-400c-b527-e90d453afe4b" providerId="AD"/>
      </p:ext>
    </p:extLst>
  </p:cmAuthor>
  <p:cmAuthor id="16" name="Tahira Rashid" initials="TR" lastIdx="95" clrIdx="15">
    <p:extLst>
      <p:ext uri="{19B8F6BF-5375-455C-9EA6-DF929625EA0E}">
        <p15:presenceInfo xmlns:p15="http://schemas.microsoft.com/office/powerpoint/2012/main" userId="S::TahiraRashid@OpenHealthGroup.com::7765bf1f-e34f-462a-9849-21757283d0d6" providerId="AD"/>
      </p:ext>
    </p:extLst>
  </p:cmAuthor>
  <p:cmAuthor id="17" name="Alice Pitfield" initials="AP" lastIdx="79" clrIdx="16">
    <p:extLst>
      <p:ext uri="{19B8F6BF-5375-455C-9EA6-DF929625EA0E}">
        <p15:presenceInfo xmlns:p15="http://schemas.microsoft.com/office/powerpoint/2012/main" userId="Alice Pitfield" providerId="None"/>
      </p:ext>
    </p:extLst>
  </p:cmAuthor>
  <p:cmAuthor id="18" name="Antunes, Jose [JACPT]" initials="AJ[" lastIdx="11" clrIdx="17">
    <p:extLst>
      <p:ext uri="{19B8F6BF-5375-455C-9EA6-DF929625EA0E}">
        <p15:presenceInfo xmlns:p15="http://schemas.microsoft.com/office/powerpoint/2012/main" userId="S::jantune1@its.jnj.com::644d0c3c-d28d-4e06-a8fc-1cb0ecd96275" providerId="AD"/>
      </p:ext>
    </p:extLst>
  </p:cmAuthor>
  <p:cmAuthor id="19" name="Atikah Haneef" initials="AH" lastIdx="21" clrIdx="18">
    <p:extLst>
      <p:ext uri="{19B8F6BF-5375-455C-9EA6-DF929625EA0E}">
        <p15:presenceInfo xmlns:p15="http://schemas.microsoft.com/office/powerpoint/2012/main" userId="S::AtikahHaneef@openhealthgroup.com::7ff3f533-cbc2-441c-afe9-fef41f9fb842" providerId="AD"/>
      </p:ext>
    </p:extLst>
  </p:cmAuthor>
  <p:cmAuthor id="20" name="Daniel Guns" initials="DG" lastIdx="11" clrIdx="19">
    <p:extLst>
      <p:ext uri="{19B8F6BF-5375-455C-9EA6-DF929625EA0E}">
        <p15:presenceInfo xmlns:p15="http://schemas.microsoft.com/office/powerpoint/2012/main" userId="3f98c98a79fdfd0f" providerId="Windows Live"/>
      </p:ext>
    </p:extLst>
  </p:cmAuthor>
  <p:cmAuthor id="21" name="Emily Glass" initials="EG" lastIdx="22" clrIdx="20">
    <p:extLst>
      <p:ext uri="{19B8F6BF-5375-455C-9EA6-DF929625EA0E}">
        <p15:presenceInfo xmlns:p15="http://schemas.microsoft.com/office/powerpoint/2012/main" userId="S::EmilyGlass@openhealthgroup.com::b39595c5-068b-4fbc-9a38-fccbc7a60ecd" providerId="AD"/>
      </p:ext>
    </p:extLst>
  </p:cmAuthor>
  <p:cmAuthor id="22" name="Natasha Hornby" initials="NH" lastIdx="16" clrIdx="21">
    <p:extLst>
      <p:ext uri="{19B8F6BF-5375-455C-9EA6-DF929625EA0E}">
        <p15:presenceInfo xmlns:p15="http://schemas.microsoft.com/office/powerpoint/2012/main" userId="S::NatashaHornby@openhealthgroup.com::a05f4c28-d7c5-4dbf-b5e9-8521b33f13f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484A"/>
    <a:srgbClr val="8B99A4"/>
    <a:srgbClr val="003479"/>
    <a:srgbClr val="333333"/>
    <a:srgbClr val="595959"/>
    <a:srgbClr val="FFFFFF"/>
    <a:srgbClr val="2A8EBF"/>
    <a:srgbClr val="09357A"/>
    <a:srgbClr val="D9D9D9"/>
    <a:srgbClr val="C6E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732" y="102"/>
      </p:cViewPr>
      <p:guideLst>
        <p:guide orient="horz" pos="1507"/>
        <p:guide pos="5624"/>
        <p:guide orient="horz" pos="1166"/>
        <p:guide orient="horz" pos="223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senbayeva, Assel [JACKZ]" userId="aa4b456c-1290-4ff8-ae27-c36fb7a4059f" providerId="ADAL" clId="{3198FDD5-A470-4BE5-95C1-B504936967AB}"/>
    <pc:docChg chg="undo custSel modSld">
      <pc:chgData name="Sarsenbayeva, Assel [JACKZ]" userId="aa4b456c-1290-4ff8-ae27-c36fb7a4059f" providerId="ADAL" clId="{3198FDD5-A470-4BE5-95C1-B504936967AB}" dt="2024-08-27T03:07:15.462" v="286" actId="20577"/>
      <pc:docMkLst>
        <pc:docMk/>
      </pc:docMkLst>
      <pc:sldChg chg="addSp modSp mod">
        <pc:chgData name="Sarsenbayeva, Assel [JACKZ]" userId="aa4b456c-1290-4ff8-ae27-c36fb7a4059f" providerId="ADAL" clId="{3198FDD5-A470-4BE5-95C1-B504936967AB}" dt="2024-08-27T02:53:31.670" v="31" actId="1076"/>
        <pc:sldMkLst>
          <pc:docMk/>
          <pc:sldMk cId="1855777921" sldId="761"/>
        </pc:sldMkLst>
        <pc:spChg chg="add mod">
          <ac:chgData name="Sarsenbayeva, Assel [JACKZ]" userId="aa4b456c-1290-4ff8-ae27-c36fb7a4059f" providerId="ADAL" clId="{3198FDD5-A470-4BE5-95C1-B504936967AB}" dt="2024-08-27T02:52:19.290" v="19" actId="1076"/>
          <ac:spMkLst>
            <pc:docMk/>
            <pc:sldMk cId="1855777921" sldId="761"/>
            <ac:spMk id="2" creationId="{3FC8F10C-8F85-995C-2A56-1CF8E90EB1AB}"/>
          </ac:spMkLst>
        </pc:spChg>
        <pc:spChg chg="add mod">
          <ac:chgData name="Sarsenbayeva, Assel [JACKZ]" userId="aa4b456c-1290-4ff8-ae27-c36fb7a4059f" providerId="ADAL" clId="{3198FDD5-A470-4BE5-95C1-B504936967AB}" dt="2024-08-27T02:53:31.670" v="31" actId="1076"/>
          <ac:spMkLst>
            <pc:docMk/>
            <pc:sldMk cId="1855777921" sldId="761"/>
            <ac:spMk id="3" creationId="{CA72B7AC-B12C-64A2-2633-3E50BBDB1E73}"/>
          </ac:spMkLst>
        </pc:spChg>
        <pc:spChg chg="add mod">
          <ac:chgData name="Sarsenbayeva, Assel [JACKZ]" userId="aa4b456c-1290-4ff8-ae27-c36fb7a4059f" providerId="ADAL" clId="{3198FDD5-A470-4BE5-95C1-B504936967AB}" dt="2024-08-27T02:52:19.290" v="19" actId="1076"/>
          <ac:spMkLst>
            <pc:docMk/>
            <pc:sldMk cId="1855777921" sldId="761"/>
            <ac:spMk id="4" creationId="{5BB5ED4A-1677-1D64-3A94-EE1A0C7C8F9E}"/>
          </ac:spMkLst>
        </pc:spChg>
        <pc:spChg chg="mod">
          <ac:chgData name="Sarsenbayeva, Assel [JACKZ]" userId="aa4b456c-1290-4ff8-ae27-c36fb7a4059f" providerId="ADAL" clId="{3198FDD5-A470-4BE5-95C1-B504936967AB}" dt="2024-08-27T02:53:11.422" v="27" actId="1076"/>
          <ac:spMkLst>
            <pc:docMk/>
            <pc:sldMk cId="1855777921" sldId="761"/>
            <ac:spMk id="5" creationId="{DC6A2773-2D47-4543-B885-DD0B5CAEDBAF}"/>
          </ac:spMkLst>
        </pc:spChg>
        <pc:spChg chg="mod">
          <ac:chgData name="Sarsenbayeva, Assel [JACKZ]" userId="aa4b456c-1290-4ff8-ae27-c36fb7a4059f" providerId="ADAL" clId="{3198FDD5-A470-4BE5-95C1-B504936967AB}" dt="2024-08-27T02:53:01.176" v="25" actId="14100"/>
          <ac:spMkLst>
            <pc:docMk/>
            <pc:sldMk cId="1855777921" sldId="761"/>
            <ac:spMk id="6" creationId="{F154667E-4BDB-461C-B16E-27751DAD4777}"/>
          </ac:spMkLst>
        </pc:spChg>
        <pc:spChg chg="mod">
          <ac:chgData name="Sarsenbayeva, Assel [JACKZ]" userId="aa4b456c-1290-4ff8-ae27-c36fb7a4059f" providerId="ADAL" clId="{3198FDD5-A470-4BE5-95C1-B504936967AB}" dt="2024-08-27T02:52:39.603" v="22" actId="14100"/>
          <ac:spMkLst>
            <pc:docMk/>
            <pc:sldMk cId="1855777921" sldId="761"/>
            <ac:spMk id="7" creationId="{729A8DCB-9218-4A3F-A1AE-F4EDFA69F15F}"/>
          </ac:spMkLst>
        </pc:spChg>
      </pc:sldChg>
      <pc:sldChg chg="modSp mod">
        <pc:chgData name="Sarsenbayeva, Assel [JACKZ]" userId="aa4b456c-1290-4ff8-ae27-c36fb7a4059f" providerId="ADAL" clId="{3198FDD5-A470-4BE5-95C1-B504936967AB}" dt="2024-08-27T03:03:33.737" v="221" actId="313"/>
        <pc:sldMkLst>
          <pc:docMk/>
          <pc:sldMk cId="2860199463" sldId="799"/>
        </pc:sldMkLst>
        <pc:spChg chg="mod">
          <ac:chgData name="Sarsenbayeva, Assel [JACKZ]" userId="aa4b456c-1290-4ff8-ae27-c36fb7a4059f" providerId="ADAL" clId="{3198FDD5-A470-4BE5-95C1-B504936967AB}" dt="2024-08-27T03:00:55.896" v="152" actId="313"/>
          <ac:spMkLst>
            <pc:docMk/>
            <pc:sldMk cId="2860199463" sldId="799"/>
            <ac:spMk id="3" creationId="{FC4C397F-C33E-2C4A-AD50-B1DC7C5B25D7}"/>
          </ac:spMkLst>
        </pc:spChg>
        <pc:spChg chg="mod">
          <ac:chgData name="Sarsenbayeva, Assel [JACKZ]" userId="aa4b456c-1290-4ff8-ae27-c36fb7a4059f" providerId="ADAL" clId="{3198FDD5-A470-4BE5-95C1-B504936967AB}" dt="2024-08-27T03:03:32.379" v="219" actId="313"/>
          <ac:spMkLst>
            <pc:docMk/>
            <pc:sldMk cId="2860199463" sldId="799"/>
            <ac:spMk id="5" creationId="{807891E4-266F-5248-AFE4-F23E9011E9AF}"/>
          </ac:spMkLst>
        </pc:spChg>
        <pc:spChg chg="mod">
          <ac:chgData name="Sarsenbayeva, Assel [JACKZ]" userId="aa4b456c-1290-4ff8-ae27-c36fb7a4059f" providerId="ADAL" clId="{3198FDD5-A470-4BE5-95C1-B504936967AB}" dt="2024-08-27T03:02:57.308" v="196" actId="313"/>
          <ac:spMkLst>
            <pc:docMk/>
            <pc:sldMk cId="2860199463" sldId="799"/>
            <ac:spMk id="17" creationId="{0FFFB07C-6A92-FEA0-CB69-5ECEC5D2BF9C}"/>
          </ac:spMkLst>
        </pc:spChg>
        <pc:spChg chg="mod">
          <ac:chgData name="Sarsenbayeva, Assel [JACKZ]" userId="aa4b456c-1290-4ff8-ae27-c36fb7a4059f" providerId="ADAL" clId="{3198FDD5-A470-4BE5-95C1-B504936967AB}" dt="2024-08-27T03:00:58.523" v="155" actId="313"/>
          <ac:spMkLst>
            <pc:docMk/>
            <pc:sldMk cId="2860199463" sldId="799"/>
            <ac:spMk id="30" creationId="{DB7F4179-0B1F-E5E1-F58E-43288A806A40}"/>
          </ac:spMkLst>
        </pc:spChg>
        <pc:spChg chg="mod">
          <ac:chgData name="Sarsenbayeva, Assel [JACKZ]" userId="aa4b456c-1290-4ff8-ae27-c36fb7a4059f" providerId="ADAL" clId="{3198FDD5-A470-4BE5-95C1-B504936967AB}" dt="2024-08-27T03:03:33.737" v="221" actId="313"/>
          <ac:spMkLst>
            <pc:docMk/>
            <pc:sldMk cId="2860199463" sldId="799"/>
            <ac:spMk id="34" creationId="{8C07C6A2-BC76-56BA-AF00-D9356F86E64F}"/>
          </ac:spMkLst>
        </pc:spChg>
      </pc:sldChg>
      <pc:sldChg chg="modSp mod">
        <pc:chgData name="Sarsenbayeva, Assel [JACKZ]" userId="aa4b456c-1290-4ff8-ae27-c36fb7a4059f" providerId="ADAL" clId="{3198FDD5-A470-4BE5-95C1-B504936967AB}" dt="2024-08-27T03:03:19.826" v="208" actId="313"/>
        <pc:sldMkLst>
          <pc:docMk/>
          <pc:sldMk cId="1618072659" sldId="816"/>
        </pc:sldMkLst>
        <pc:spChg chg="mod">
          <ac:chgData name="Sarsenbayeva, Assel [JACKZ]" userId="aa4b456c-1290-4ff8-ae27-c36fb7a4059f" providerId="ADAL" clId="{3198FDD5-A470-4BE5-95C1-B504936967AB}" dt="2024-08-27T03:02:00.565" v="177" actId="313"/>
          <ac:spMkLst>
            <pc:docMk/>
            <pc:sldMk cId="1618072659" sldId="816"/>
            <ac:spMk id="9" creationId="{E5607710-FA9D-9F61-AEB1-14D761C3B9F9}"/>
          </ac:spMkLst>
        </pc:spChg>
        <pc:spChg chg="mod">
          <ac:chgData name="Sarsenbayeva, Assel [JACKZ]" userId="aa4b456c-1290-4ff8-ae27-c36fb7a4059f" providerId="ADAL" clId="{3198FDD5-A470-4BE5-95C1-B504936967AB}" dt="2024-08-27T03:03:19.826" v="208" actId="313"/>
          <ac:spMkLst>
            <pc:docMk/>
            <pc:sldMk cId="1618072659" sldId="816"/>
            <ac:spMk id="11" creationId="{90247E99-8AB6-8A4C-960A-AE086F8EA315}"/>
          </ac:spMkLst>
        </pc:spChg>
        <pc:spChg chg="mod">
          <ac:chgData name="Sarsenbayeva, Assel [JACKZ]" userId="aa4b456c-1290-4ff8-ae27-c36fb7a4059f" providerId="ADAL" clId="{3198FDD5-A470-4BE5-95C1-B504936967AB}" dt="2024-08-27T03:03:18.517" v="206" actId="313"/>
          <ac:spMkLst>
            <pc:docMk/>
            <pc:sldMk cId="1618072659" sldId="816"/>
            <ac:spMk id="15" creationId="{D9B63378-4813-1EDA-5515-27BF8A480E1C}"/>
          </ac:spMkLst>
        </pc:spChg>
      </pc:sldChg>
      <pc:sldChg chg="modSp mod">
        <pc:chgData name="Sarsenbayeva, Assel [JACKZ]" userId="aa4b456c-1290-4ff8-ae27-c36fb7a4059f" providerId="ADAL" clId="{3198FDD5-A470-4BE5-95C1-B504936967AB}" dt="2024-08-27T03:03:22.019" v="210" actId="313"/>
        <pc:sldMkLst>
          <pc:docMk/>
          <pc:sldMk cId="3455467904" sldId="817"/>
        </pc:sldMkLst>
        <pc:spChg chg="mod">
          <ac:chgData name="Sarsenbayeva, Assel [JACKZ]" userId="aa4b456c-1290-4ff8-ae27-c36fb7a4059f" providerId="ADAL" clId="{3198FDD5-A470-4BE5-95C1-B504936967AB}" dt="2024-08-27T03:03:21.252" v="209" actId="313"/>
          <ac:spMkLst>
            <pc:docMk/>
            <pc:sldMk cId="3455467904" sldId="817"/>
            <ac:spMk id="5" creationId="{157937F3-EC3D-9733-CE84-6A06E4BE9220}"/>
          </ac:spMkLst>
        </pc:spChg>
        <pc:spChg chg="mod">
          <ac:chgData name="Sarsenbayeva, Assel [JACKZ]" userId="aa4b456c-1290-4ff8-ae27-c36fb7a4059f" providerId="ADAL" clId="{3198FDD5-A470-4BE5-95C1-B504936967AB}" dt="2024-08-27T03:01:42.728" v="175" actId="313"/>
          <ac:spMkLst>
            <pc:docMk/>
            <pc:sldMk cId="3455467904" sldId="817"/>
            <ac:spMk id="7" creationId="{9729EF44-51C7-6B8A-C9F6-33CDEA8C90A5}"/>
          </ac:spMkLst>
        </pc:spChg>
        <pc:spChg chg="mod">
          <ac:chgData name="Sarsenbayeva, Assel [JACKZ]" userId="aa4b456c-1290-4ff8-ae27-c36fb7a4059f" providerId="ADAL" clId="{3198FDD5-A470-4BE5-95C1-B504936967AB}" dt="2024-08-27T03:03:22.019" v="210" actId="313"/>
          <ac:spMkLst>
            <pc:docMk/>
            <pc:sldMk cId="3455467904" sldId="817"/>
            <ac:spMk id="19" creationId="{D6906D86-C34C-40D2-EB69-8E9AD8F1846F}"/>
          </ac:spMkLst>
        </pc:spChg>
        <pc:spChg chg="mod">
          <ac:chgData name="Sarsenbayeva, Assel [JACKZ]" userId="aa4b456c-1290-4ff8-ae27-c36fb7a4059f" providerId="ADAL" clId="{3198FDD5-A470-4BE5-95C1-B504936967AB}" dt="2024-08-27T03:02:40.051" v="183" actId="313"/>
          <ac:spMkLst>
            <pc:docMk/>
            <pc:sldMk cId="3455467904" sldId="817"/>
            <ac:spMk id="33" creationId="{92841278-CFC4-5C50-56B2-A3D4082EC1D8}"/>
          </ac:spMkLst>
        </pc:spChg>
        <pc:spChg chg="mod">
          <ac:chgData name="Sarsenbayeva, Assel [JACKZ]" userId="aa4b456c-1290-4ff8-ae27-c36fb7a4059f" providerId="ADAL" clId="{3198FDD5-A470-4BE5-95C1-B504936967AB}" dt="2024-08-27T03:00:50.523" v="149" actId="313"/>
          <ac:spMkLst>
            <pc:docMk/>
            <pc:sldMk cId="3455467904" sldId="817"/>
            <ac:spMk id="36" creationId="{8EFF70FA-D447-9D37-A520-C642D4A820B0}"/>
          </ac:spMkLst>
        </pc:spChg>
      </pc:sldChg>
      <pc:sldChg chg="modSp mod">
        <pc:chgData name="Sarsenbayeva, Assel [JACKZ]" userId="aa4b456c-1290-4ff8-ae27-c36fb7a4059f" providerId="ADAL" clId="{3198FDD5-A470-4BE5-95C1-B504936967AB}" dt="2024-08-27T03:05:12.870" v="247" actId="14100"/>
        <pc:sldMkLst>
          <pc:docMk/>
          <pc:sldMk cId="976172216" sldId="820"/>
        </pc:sldMkLst>
        <pc:spChg chg="mod">
          <ac:chgData name="Sarsenbayeva, Assel [JACKZ]" userId="aa4b456c-1290-4ff8-ae27-c36fb7a4059f" providerId="ADAL" clId="{3198FDD5-A470-4BE5-95C1-B504936967AB}" dt="2024-08-27T03:04:05.403" v="237" actId="313"/>
          <ac:spMkLst>
            <pc:docMk/>
            <pc:sldMk cId="976172216" sldId="820"/>
            <ac:spMk id="3" creationId="{4A2D2F65-ADAF-4578-73D8-A146D01658CE}"/>
          </ac:spMkLst>
        </pc:spChg>
        <pc:spChg chg="mod">
          <ac:chgData name="Sarsenbayeva, Assel [JACKZ]" userId="aa4b456c-1290-4ff8-ae27-c36fb7a4059f" providerId="ADAL" clId="{3198FDD5-A470-4BE5-95C1-B504936967AB}" dt="2024-08-27T03:04:06.133" v="238" actId="313"/>
          <ac:spMkLst>
            <pc:docMk/>
            <pc:sldMk cId="976172216" sldId="820"/>
            <ac:spMk id="5" creationId="{AD1E2E7C-2B75-14DA-A7E6-8B7F0274A5E8}"/>
          </ac:spMkLst>
        </pc:spChg>
        <pc:spChg chg="mod">
          <ac:chgData name="Sarsenbayeva, Assel [JACKZ]" userId="aa4b456c-1290-4ff8-ae27-c36fb7a4059f" providerId="ADAL" clId="{3198FDD5-A470-4BE5-95C1-B504936967AB}" dt="2024-08-27T03:04:07.260" v="239" actId="313"/>
          <ac:spMkLst>
            <pc:docMk/>
            <pc:sldMk cId="976172216" sldId="820"/>
            <ac:spMk id="36" creationId="{FB5F4073-CDA7-9C81-4E9B-77844E93D8B3}"/>
          </ac:spMkLst>
        </pc:spChg>
        <pc:spChg chg="mod">
          <ac:chgData name="Sarsenbayeva, Assel [JACKZ]" userId="aa4b456c-1290-4ff8-ae27-c36fb7a4059f" providerId="ADAL" clId="{3198FDD5-A470-4BE5-95C1-B504936967AB}" dt="2024-08-27T03:04:42.575" v="245" actId="1076"/>
          <ac:spMkLst>
            <pc:docMk/>
            <pc:sldMk cId="976172216" sldId="820"/>
            <ac:spMk id="37" creationId="{D4AFE988-4B9B-8929-628C-F0C8B59C7FE5}"/>
          </ac:spMkLst>
        </pc:spChg>
        <pc:spChg chg="mod">
          <ac:chgData name="Sarsenbayeva, Assel [JACKZ]" userId="aa4b456c-1290-4ff8-ae27-c36fb7a4059f" providerId="ADAL" clId="{3198FDD5-A470-4BE5-95C1-B504936967AB}" dt="2024-08-27T03:04:11.657" v="243" actId="313"/>
          <ac:spMkLst>
            <pc:docMk/>
            <pc:sldMk cId="976172216" sldId="820"/>
            <ac:spMk id="38" creationId="{B5C73A20-0CBA-6CFF-273B-A978DE5E431E}"/>
          </ac:spMkLst>
        </pc:spChg>
        <pc:spChg chg="mod">
          <ac:chgData name="Sarsenbayeva, Assel [JACKZ]" userId="aa4b456c-1290-4ff8-ae27-c36fb7a4059f" providerId="ADAL" clId="{3198FDD5-A470-4BE5-95C1-B504936967AB}" dt="2024-08-27T03:05:12.870" v="247" actId="14100"/>
          <ac:spMkLst>
            <pc:docMk/>
            <pc:sldMk cId="976172216" sldId="820"/>
            <ac:spMk id="93" creationId="{9C45B2D2-99B4-33EF-B886-0786C5AB3549}"/>
          </ac:spMkLst>
        </pc:spChg>
        <pc:grpChg chg="mod">
          <ac:chgData name="Sarsenbayeva, Assel [JACKZ]" userId="aa4b456c-1290-4ff8-ae27-c36fb7a4059f" providerId="ADAL" clId="{3198FDD5-A470-4BE5-95C1-B504936967AB}" dt="2024-08-27T03:04:37.926" v="244" actId="1076"/>
          <ac:grpSpMkLst>
            <pc:docMk/>
            <pc:sldMk cId="976172216" sldId="820"/>
            <ac:grpSpMk id="23" creationId="{140C1046-2963-881D-3610-2A42ECE83E69}"/>
          </ac:grpSpMkLst>
        </pc:grpChg>
        <pc:picChg chg="mod">
          <ac:chgData name="Sarsenbayeva, Assel [JACKZ]" userId="aa4b456c-1290-4ff8-ae27-c36fb7a4059f" providerId="ADAL" clId="{3198FDD5-A470-4BE5-95C1-B504936967AB}" dt="2024-08-27T03:04:46.678" v="246" actId="1076"/>
          <ac:picMkLst>
            <pc:docMk/>
            <pc:sldMk cId="976172216" sldId="820"/>
            <ac:picMk id="6" creationId="{55E1A095-9EA8-B4FF-F04B-54A1BDFCA770}"/>
          </ac:picMkLst>
        </pc:picChg>
      </pc:sldChg>
      <pc:sldChg chg="modSp mod">
        <pc:chgData name="Sarsenbayeva, Assel [JACKZ]" userId="aa4b456c-1290-4ff8-ae27-c36fb7a4059f" providerId="ADAL" clId="{3198FDD5-A470-4BE5-95C1-B504936967AB}" dt="2024-08-27T03:03:57.091" v="231" actId="313"/>
        <pc:sldMkLst>
          <pc:docMk/>
          <pc:sldMk cId="2027233688" sldId="821"/>
        </pc:sldMkLst>
        <pc:spChg chg="mod">
          <ac:chgData name="Sarsenbayeva, Assel [JACKZ]" userId="aa4b456c-1290-4ff8-ae27-c36fb7a4059f" providerId="ADAL" clId="{3198FDD5-A470-4BE5-95C1-B504936967AB}" dt="2024-08-27T03:01:04.965" v="160" actId="313"/>
          <ac:spMkLst>
            <pc:docMk/>
            <pc:sldMk cId="2027233688" sldId="821"/>
            <ac:spMk id="3" creationId="{96D6CC5C-43E2-CFAA-6DAE-2AF21BF1A157}"/>
          </ac:spMkLst>
        </pc:spChg>
        <pc:spChg chg="mod">
          <ac:chgData name="Sarsenbayeva, Assel [JACKZ]" userId="aa4b456c-1290-4ff8-ae27-c36fb7a4059f" providerId="ADAL" clId="{3198FDD5-A470-4BE5-95C1-B504936967AB}" dt="2024-08-27T03:03:53.395" v="227" actId="313"/>
          <ac:spMkLst>
            <pc:docMk/>
            <pc:sldMk cId="2027233688" sldId="821"/>
            <ac:spMk id="5" creationId="{2D5EB207-F4EA-57D6-7906-883A56DA8512}"/>
          </ac:spMkLst>
        </pc:spChg>
        <pc:spChg chg="mod">
          <ac:chgData name="Sarsenbayeva, Assel [JACKZ]" userId="aa4b456c-1290-4ff8-ae27-c36fb7a4059f" providerId="ADAL" clId="{3198FDD5-A470-4BE5-95C1-B504936967AB}" dt="2024-08-27T03:01:06.739" v="162" actId="313"/>
          <ac:spMkLst>
            <pc:docMk/>
            <pc:sldMk cId="2027233688" sldId="821"/>
            <ac:spMk id="6" creationId="{2FBB6A40-8F46-1F6F-7950-72BFD6C03B57}"/>
          </ac:spMkLst>
        </pc:spChg>
        <pc:spChg chg="mod">
          <ac:chgData name="Sarsenbayeva, Assel [JACKZ]" userId="aa4b456c-1290-4ff8-ae27-c36fb7a4059f" providerId="ADAL" clId="{3198FDD5-A470-4BE5-95C1-B504936967AB}" dt="2024-08-27T03:03:56.075" v="230" actId="313"/>
          <ac:spMkLst>
            <pc:docMk/>
            <pc:sldMk cId="2027233688" sldId="821"/>
            <ac:spMk id="8" creationId="{664DFD80-4CBF-1A1A-0576-69DF09AF6EE1}"/>
          </ac:spMkLst>
        </pc:spChg>
        <pc:spChg chg="mod">
          <ac:chgData name="Sarsenbayeva, Assel [JACKZ]" userId="aa4b456c-1290-4ff8-ae27-c36fb7a4059f" providerId="ADAL" clId="{3198FDD5-A470-4BE5-95C1-B504936967AB}" dt="2024-08-27T03:01:08.523" v="163" actId="313"/>
          <ac:spMkLst>
            <pc:docMk/>
            <pc:sldMk cId="2027233688" sldId="821"/>
            <ac:spMk id="9" creationId="{D4B6D4CA-92D2-14D9-BBE8-3055B93717DF}"/>
          </ac:spMkLst>
        </pc:spChg>
        <pc:spChg chg="mod">
          <ac:chgData name="Sarsenbayeva, Assel [JACKZ]" userId="aa4b456c-1290-4ff8-ae27-c36fb7a4059f" providerId="ADAL" clId="{3198FDD5-A470-4BE5-95C1-B504936967AB}" dt="2024-08-27T03:03:57.091" v="231" actId="313"/>
          <ac:spMkLst>
            <pc:docMk/>
            <pc:sldMk cId="2027233688" sldId="821"/>
            <ac:spMk id="10" creationId="{9DD35D0E-C2BA-C407-B36C-BD4C9F0C2010}"/>
          </ac:spMkLst>
        </pc:spChg>
        <pc:spChg chg="mod">
          <ac:chgData name="Sarsenbayeva, Assel [JACKZ]" userId="aa4b456c-1290-4ff8-ae27-c36fb7a4059f" providerId="ADAL" clId="{3198FDD5-A470-4BE5-95C1-B504936967AB}" dt="2024-08-27T03:01:10.514" v="164" actId="313"/>
          <ac:spMkLst>
            <pc:docMk/>
            <pc:sldMk cId="2027233688" sldId="821"/>
            <ac:spMk id="12" creationId="{AD349182-D717-C493-267A-554ECEF14B46}"/>
          </ac:spMkLst>
        </pc:spChg>
      </pc:sldChg>
      <pc:sldChg chg="modSp mod">
        <pc:chgData name="Sarsenbayeva, Assel [JACKZ]" userId="aa4b456c-1290-4ff8-ae27-c36fb7a4059f" providerId="ADAL" clId="{3198FDD5-A470-4BE5-95C1-B504936967AB}" dt="2024-08-27T03:01:19.212" v="171" actId="313"/>
        <pc:sldMkLst>
          <pc:docMk/>
          <pc:sldMk cId="1438548470" sldId="826"/>
        </pc:sldMkLst>
        <pc:spChg chg="mod">
          <ac:chgData name="Sarsenbayeva, Assel [JACKZ]" userId="aa4b456c-1290-4ff8-ae27-c36fb7a4059f" providerId="ADAL" clId="{3198FDD5-A470-4BE5-95C1-B504936967AB}" dt="2024-08-27T02:56:51.184" v="38" actId="14100"/>
          <ac:spMkLst>
            <pc:docMk/>
            <pc:sldMk cId="1438548470" sldId="826"/>
            <ac:spMk id="3" creationId="{FC4C397F-C33E-2C4A-AD50-B1DC7C5B25D7}"/>
          </ac:spMkLst>
        </pc:spChg>
        <pc:spChg chg="mod">
          <ac:chgData name="Sarsenbayeva, Assel [JACKZ]" userId="aa4b456c-1290-4ff8-ae27-c36fb7a4059f" providerId="ADAL" clId="{3198FDD5-A470-4BE5-95C1-B504936967AB}" dt="2024-08-27T02:56:55.512" v="41" actId="20577"/>
          <ac:spMkLst>
            <pc:docMk/>
            <pc:sldMk cId="1438548470" sldId="826"/>
            <ac:spMk id="5" creationId="{807891E4-266F-5248-AFE4-F23E9011E9AF}"/>
          </ac:spMkLst>
        </pc:spChg>
        <pc:spChg chg="mod">
          <ac:chgData name="Sarsenbayeva, Assel [JACKZ]" userId="aa4b456c-1290-4ff8-ae27-c36fb7a4059f" providerId="ADAL" clId="{3198FDD5-A470-4BE5-95C1-B504936967AB}" dt="2024-08-27T03:01:19.212" v="171" actId="313"/>
          <ac:spMkLst>
            <pc:docMk/>
            <pc:sldMk cId="1438548470" sldId="826"/>
            <ac:spMk id="7" creationId="{746BB7C5-B532-CD36-C724-393ABC1E08C6}"/>
          </ac:spMkLst>
        </pc:spChg>
        <pc:spChg chg="mod">
          <ac:chgData name="Sarsenbayeva, Assel [JACKZ]" userId="aa4b456c-1290-4ff8-ae27-c36fb7a4059f" providerId="ADAL" clId="{3198FDD5-A470-4BE5-95C1-B504936967AB}" dt="2024-08-27T02:57:14.297" v="46" actId="20577"/>
          <ac:spMkLst>
            <pc:docMk/>
            <pc:sldMk cId="1438548470" sldId="826"/>
            <ac:spMk id="23" creationId="{4B1D1F64-0627-1024-759B-9B93BDCF6FF7}"/>
          </ac:spMkLst>
        </pc:spChg>
        <pc:spChg chg="mod">
          <ac:chgData name="Sarsenbayeva, Assel [JACKZ]" userId="aa4b456c-1290-4ff8-ae27-c36fb7a4059f" providerId="ADAL" clId="{3198FDD5-A470-4BE5-95C1-B504936967AB}" dt="2024-08-27T02:57:09.178" v="43" actId="1076"/>
          <ac:spMkLst>
            <pc:docMk/>
            <pc:sldMk cId="1438548470" sldId="826"/>
            <ac:spMk id="24" creationId="{0425E130-4C33-B86C-2FAB-CBD4CB3710F3}"/>
          </ac:spMkLst>
        </pc:spChg>
        <pc:spChg chg="mod">
          <ac:chgData name="Sarsenbayeva, Assel [JACKZ]" userId="aa4b456c-1290-4ff8-ae27-c36fb7a4059f" providerId="ADAL" clId="{3198FDD5-A470-4BE5-95C1-B504936967AB}" dt="2024-08-27T03:01:18.635" v="170" actId="313"/>
          <ac:spMkLst>
            <pc:docMk/>
            <pc:sldMk cId="1438548470" sldId="826"/>
            <ac:spMk id="33" creationId="{18B53D56-456A-2F2A-3385-0CD66817F267}"/>
          </ac:spMkLst>
        </pc:spChg>
        <pc:grpChg chg="mod">
          <ac:chgData name="Sarsenbayeva, Assel [JACKZ]" userId="aa4b456c-1290-4ff8-ae27-c36fb7a4059f" providerId="ADAL" clId="{3198FDD5-A470-4BE5-95C1-B504936967AB}" dt="2024-08-27T02:57:03.457" v="42" actId="1076"/>
          <ac:grpSpMkLst>
            <pc:docMk/>
            <pc:sldMk cId="1438548470" sldId="826"/>
            <ac:grpSpMk id="14" creationId="{41C0296F-708A-410C-0BAD-1356BBEC3B8B}"/>
          </ac:grpSpMkLst>
        </pc:grpChg>
        <pc:picChg chg="mod">
          <ac:chgData name="Sarsenbayeva, Assel [JACKZ]" userId="aa4b456c-1290-4ff8-ae27-c36fb7a4059f" providerId="ADAL" clId="{3198FDD5-A470-4BE5-95C1-B504936967AB}" dt="2024-08-27T02:57:09.178" v="43" actId="1076"/>
          <ac:picMkLst>
            <pc:docMk/>
            <pc:sldMk cId="1438548470" sldId="826"/>
            <ac:picMk id="13" creationId="{5B7617D4-0AB4-A14C-B83E-F6F588D66EC7}"/>
          </ac:picMkLst>
        </pc:picChg>
      </pc:sldChg>
      <pc:sldChg chg="modSp mod">
        <pc:chgData name="Sarsenbayeva, Assel [JACKZ]" userId="aa4b456c-1290-4ff8-ae27-c36fb7a4059f" providerId="ADAL" clId="{3198FDD5-A470-4BE5-95C1-B504936967AB}" dt="2024-08-27T03:04:01.212" v="234" actId="313"/>
        <pc:sldMkLst>
          <pc:docMk/>
          <pc:sldMk cId="3606613032" sldId="828"/>
        </pc:sldMkLst>
        <pc:spChg chg="mod">
          <ac:chgData name="Sarsenbayeva, Assel [JACKZ]" userId="aa4b456c-1290-4ff8-ae27-c36fb7a4059f" providerId="ADAL" clId="{3198FDD5-A470-4BE5-95C1-B504936967AB}" dt="2024-08-27T03:01:12.926" v="165" actId="313"/>
          <ac:spMkLst>
            <pc:docMk/>
            <pc:sldMk cId="3606613032" sldId="828"/>
            <ac:spMk id="3" creationId="{22D6C761-E3A9-FE3C-03C8-27B893A95B4D}"/>
          </ac:spMkLst>
        </pc:spChg>
        <pc:spChg chg="mod">
          <ac:chgData name="Sarsenbayeva, Assel [JACKZ]" userId="aa4b456c-1290-4ff8-ae27-c36fb7a4059f" providerId="ADAL" clId="{3198FDD5-A470-4BE5-95C1-B504936967AB}" dt="2024-08-27T03:03:58.932" v="232" actId="313"/>
          <ac:spMkLst>
            <pc:docMk/>
            <pc:sldMk cId="3606613032" sldId="828"/>
            <ac:spMk id="5" creationId="{0B382BF1-532F-4B80-4512-BDF219CA18A5}"/>
          </ac:spMkLst>
        </pc:spChg>
        <pc:spChg chg="mod">
          <ac:chgData name="Sarsenbayeva, Assel [JACKZ]" userId="aa4b456c-1290-4ff8-ae27-c36fb7a4059f" providerId="ADAL" clId="{3198FDD5-A470-4BE5-95C1-B504936967AB}" dt="2024-08-27T03:01:14.715" v="167" actId="313"/>
          <ac:spMkLst>
            <pc:docMk/>
            <pc:sldMk cId="3606613032" sldId="828"/>
            <ac:spMk id="17" creationId="{7E3413B1-C6A4-5ACD-EFE1-14B801F50DB4}"/>
          </ac:spMkLst>
        </pc:spChg>
        <pc:spChg chg="mod">
          <ac:chgData name="Sarsenbayeva, Assel [JACKZ]" userId="aa4b456c-1290-4ff8-ae27-c36fb7a4059f" providerId="ADAL" clId="{3198FDD5-A470-4BE5-95C1-B504936967AB}" dt="2024-08-27T03:01:15.315" v="168" actId="313"/>
          <ac:spMkLst>
            <pc:docMk/>
            <pc:sldMk cId="3606613032" sldId="828"/>
            <ac:spMk id="25" creationId="{ED79B4C9-EA96-7526-84BF-580AA8E3612B}"/>
          </ac:spMkLst>
        </pc:spChg>
        <pc:spChg chg="mod">
          <ac:chgData name="Sarsenbayeva, Assel [JACKZ]" userId="aa4b456c-1290-4ff8-ae27-c36fb7a4059f" providerId="ADAL" clId="{3198FDD5-A470-4BE5-95C1-B504936967AB}" dt="2024-08-27T03:04:00.160" v="233" actId="313"/>
          <ac:spMkLst>
            <pc:docMk/>
            <pc:sldMk cId="3606613032" sldId="828"/>
            <ac:spMk id="35" creationId="{5B0C7371-5584-3625-7587-C33BC7C531D0}"/>
          </ac:spMkLst>
        </pc:spChg>
        <pc:spChg chg="mod">
          <ac:chgData name="Sarsenbayeva, Assel [JACKZ]" userId="aa4b456c-1290-4ff8-ae27-c36fb7a4059f" providerId="ADAL" clId="{3198FDD5-A470-4BE5-95C1-B504936967AB}" dt="2024-08-27T03:04:01.212" v="234" actId="313"/>
          <ac:spMkLst>
            <pc:docMk/>
            <pc:sldMk cId="3606613032" sldId="828"/>
            <ac:spMk id="39" creationId="{78972340-5FD9-73E8-CEA4-E5102AFB4B94}"/>
          </ac:spMkLst>
        </pc:spChg>
      </pc:sldChg>
      <pc:sldChg chg="modSp mod">
        <pc:chgData name="Sarsenbayeva, Assel [JACKZ]" userId="aa4b456c-1290-4ff8-ae27-c36fb7a4059f" providerId="ADAL" clId="{3198FDD5-A470-4BE5-95C1-B504936967AB}" dt="2024-08-27T03:03:31.457" v="218" actId="313"/>
        <pc:sldMkLst>
          <pc:docMk/>
          <pc:sldMk cId="3171612747" sldId="829"/>
        </pc:sldMkLst>
        <pc:spChg chg="mod">
          <ac:chgData name="Sarsenbayeva, Assel [JACKZ]" userId="aa4b456c-1290-4ff8-ae27-c36fb7a4059f" providerId="ADAL" clId="{3198FDD5-A470-4BE5-95C1-B504936967AB}" dt="2024-08-27T03:00:53.884" v="151" actId="313"/>
          <ac:spMkLst>
            <pc:docMk/>
            <pc:sldMk cId="3171612747" sldId="829"/>
            <ac:spMk id="4" creationId="{9457E9A8-31FA-6C95-02B9-E1A65C34BD49}"/>
          </ac:spMkLst>
        </pc:spChg>
        <pc:spChg chg="mod">
          <ac:chgData name="Sarsenbayeva, Assel [JACKZ]" userId="aa4b456c-1290-4ff8-ae27-c36fb7a4059f" providerId="ADAL" clId="{3198FDD5-A470-4BE5-95C1-B504936967AB}" dt="2024-08-27T03:03:30.083" v="216" actId="313"/>
          <ac:spMkLst>
            <pc:docMk/>
            <pc:sldMk cId="3171612747" sldId="829"/>
            <ac:spMk id="5" creationId="{0B382BF1-532F-4B80-4512-BDF219CA18A5}"/>
          </ac:spMkLst>
        </pc:spChg>
        <pc:spChg chg="mod">
          <ac:chgData name="Sarsenbayeva, Assel [JACKZ]" userId="aa4b456c-1290-4ff8-ae27-c36fb7a4059f" providerId="ADAL" clId="{3198FDD5-A470-4BE5-95C1-B504936967AB}" dt="2024-08-27T03:03:31.457" v="218" actId="313"/>
          <ac:spMkLst>
            <pc:docMk/>
            <pc:sldMk cId="3171612747" sldId="829"/>
            <ac:spMk id="9" creationId="{3FBA28FB-338E-99C8-2ABA-C4EE15512035}"/>
          </ac:spMkLst>
        </pc:spChg>
      </pc:sldChg>
      <pc:sldChg chg="modSp mod">
        <pc:chgData name="Sarsenbayeva, Assel [JACKZ]" userId="aa4b456c-1290-4ff8-ae27-c36fb7a4059f" providerId="ADAL" clId="{3198FDD5-A470-4BE5-95C1-B504936967AB}" dt="2024-08-27T03:07:15.462" v="286" actId="20577"/>
        <pc:sldMkLst>
          <pc:docMk/>
          <pc:sldMk cId="2877162756" sldId="830"/>
        </pc:sldMkLst>
        <pc:spChg chg="mod">
          <ac:chgData name="Sarsenbayeva, Assel [JACKZ]" userId="aa4b456c-1290-4ff8-ae27-c36fb7a4059f" providerId="ADAL" clId="{3198FDD5-A470-4BE5-95C1-B504936967AB}" dt="2024-08-27T03:07:15.462" v="286" actId="20577"/>
          <ac:spMkLst>
            <pc:docMk/>
            <pc:sldMk cId="2877162756" sldId="830"/>
            <ac:spMk id="3" creationId="{D85CDE56-AAE4-696E-C615-19323F859C50}"/>
          </ac:spMkLst>
        </pc:spChg>
        <pc:spChg chg="mod">
          <ac:chgData name="Sarsenbayeva, Assel [JACKZ]" userId="aa4b456c-1290-4ff8-ae27-c36fb7a4059f" providerId="ADAL" clId="{3198FDD5-A470-4BE5-95C1-B504936967AB}" dt="2024-08-27T03:06:52.329" v="249" actId="313"/>
          <ac:spMkLst>
            <pc:docMk/>
            <pc:sldMk cId="2877162756" sldId="830"/>
            <ac:spMk id="5" creationId="{79F78784-F92E-BE8B-DF10-C6A5E083CFC8}"/>
          </ac:spMkLst>
        </pc:spChg>
        <pc:spChg chg="mod">
          <ac:chgData name="Sarsenbayeva, Assel [JACKZ]" userId="aa4b456c-1290-4ff8-ae27-c36fb7a4059f" providerId="ADAL" clId="{3198FDD5-A470-4BE5-95C1-B504936967AB}" dt="2024-08-27T03:03:03.531" v="203" actId="313"/>
          <ac:spMkLst>
            <pc:docMk/>
            <pc:sldMk cId="2877162756" sldId="830"/>
            <ac:spMk id="8" creationId="{D07B7B88-BFD6-678F-AD9A-4EEE8F99F6F6}"/>
          </ac:spMkLst>
        </pc:spChg>
        <pc:spChg chg="mod">
          <ac:chgData name="Sarsenbayeva, Assel [JACKZ]" userId="aa4b456c-1290-4ff8-ae27-c36fb7a4059f" providerId="ADAL" clId="{3198FDD5-A470-4BE5-95C1-B504936967AB}" dt="2024-08-27T03:03:04.228" v="204" actId="313"/>
          <ac:spMkLst>
            <pc:docMk/>
            <pc:sldMk cId="2877162756" sldId="830"/>
            <ac:spMk id="14" creationId="{FCB8CCB2-2594-F6B8-17C0-C5B3CF0C85B8}"/>
          </ac:spMkLst>
        </pc:spChg>
        <pc:spChg chg="mod">
          <ac:chgData name="Sarsenbayeva, Assel [JACKZ]" userId="aa4b456c-1290-4ff8-ae27-c36fb7a4059f" providerId="ADAL" clId="{3198FDD5-A470-4BE5-95C1-B504936967AB}" dt="2024-08-27T03:00:34.507" v="142" actId="313"/>
          <ac:spMkLst>
            <pc:docMk/>
            <pc:sldMk cId="2877162756" sldId="830"/>
            <ac:spMk id="16" creationId="{FA542D23-3B53-3EEA-97A5-3BEDDB2500B2}"/>
          </ac:spMkLst>
        </pc:spChg>
        <pc:spChg chg="mod">
          <ac:chgData name="Sarsenbayeva, Assel [JACKZ]" userId="aa4b456c-1290-4ff8-ae27-c36fb7a4059f" providerId="ADAL" clId="{3198FDD5-A470-4BE5-95C1-B504936967AB}" dt="2024-08-27T03:00:32.540" v="141" actId="313"/>
          <ac:spMkLst>
            <pc:docMk/>
            <pc:sldMk cId="2877162756" sldId="830"/>
            <ac:spMk id="20" creationId="{CC29F906-9D40-17E6-8352-CE2A2B04411B}"/>
          </ac:spMkLst>
        </pc:spChg>
      </pc:sldChg>
      <pc:sldChg chg="modSp mod">
        <pc:chgData name="Sarsenbayeva, Assel [JACKZ]" userId="aa4b456c-1290-4ff8-ae27-c36fb7a4059f" providerId="ADAL" clId="{3198FDD5-A470-4BE5-95C1-B504936967AB}" dt="2024-08-27T03:00:25.579" v="137" actId="313"/>
        <pc:sldMkLst>
          <pc:docMk/>
          <pc:sldMk cId="4067298556" sldId="833"/>
        </pc:sldMkLst>
        <pc:spChg chg="mod">
          <ac:chgData name="Sarsenbayeva, Assel [JACKZ]" userId="aa4b456c-1290-4ff8-ae27-c36fb7a4059f" providerId="ADAL" clId="{3198FDD5-A470-4BE5-95C1-B504936967AB}" dt="2024-08-27T03:00:25.579" v="137" actId="313"/>
          <ac:spMkLst>
            <pc:docMk/>
            <pc:sldMk cId="4067298556" sldId="833"/>
            <ac:spMk id="3" creationId="{FD44C3A2-0A89-838B-BB53-69973F264AA1}"/>
          </ac:spMkLst>
        </pc:spChg>
        <pc:spChg chg="mod">
          <ac:chgData name="Sarsenbayeva, Assel [JACKZ]" userId="aa4b456c-1290-4ff8-ae27-c36fb7a4059f" providerId="ADAL" clId="{3198FDD5-A470-4BE5-95C1-B504936967AB}" dt="2024-08-27T02:58:42.994" v="85" actId="20577"/>
          <ac:spMkLst>
            <pc:docMk/>
            <pc:sldMk cId="4067298556" sldId="833"/>
            <ac:spMk id="6" creationId="{F154667E-4BDB-461C-B16E-27751DAD4777}"/>
          </ac:spMkLst>
        </pc:spChg>
        <pc:spChg chg="mod">
          <ac:chgData name="Sarsenbayeva, Assel [JACKZ]" userId="aa4b456c-1290-4ff8-ae27-c36fb7a4059f" providerId="ADAL" clId="{3198FDD5-A470-4BE5-95C1-B504936967AB}" dt="2024-08-27T02:59:58.993" v="136" actId="20577"/>
          <ac:spMkLst>
            <pc:docMk/>
            <pc:sldMk cId="4067298556" sldId="833"/>
            <ac:spMk id="8" creationId="{BC071253-75CA-3871-EBBE-0AEE24115D4D}"/>
          </ac:spMkLst>
        </pc:spChg>
        <pc:spChg chg="mod">
          <ac:chgData name="Sarsenbayeva, Assel [JACKZ]" userId="aa4b456c-1290-4ff8-ae27-c36fb7a4059f" providerId="ADAL" clId="{3198FDD5-A470-4BE5-95C1-B504936967AB}" dt="2024-08-27T02:58:50.145" v="88" actId="20577"/>
          <ac:spMkLst>
            <pc:docMk/>
            <pc:sldMk cId="4067298556" sldId="833"/>
            <ac:spMk id="9" creationId="{C190739B-5051-187E-DBEB-43793C185BD1}"/>
          </ac:spMkLst>
        </pc:spChg>
        <pc:spChg chg="mod">
          <ac:chgData name="Sarsenbayeva, Assel [JACKZ]" userId="aa4b456c-1290-4ff8-ae27-c36fb7a4059f" providerId="ADAL" clId="{3198FDD5-A470-4BE5-95C1-B504936967AB}" dt="2024-08-27T02:59:52.227" v="133"/>
          <ac:spMkLst>
            <pc:docMk/>
            <pc:sldMk cId="4067298556" sldId="833"/>
            <ac:spMk id="14" creationId="{72540F50-7F9E-C04A-FE08-041F7B5A4024}"/>
          </ac:spMkLst>
        </pc:spChg>
        <pc:spChg chg="mod">
          <ac:chgData name="Sarsenbayeva, Assel [JACKZ]" userId="aa4b456c-1290-4ff8-ae27-c36fb7a4059f" providerId="ADAL" clId="{3198FDD5-A470-4BE5-95C1-B504936967AB}" dt="2024-08-27T02:57:26.382" v="49" actId="20577"/>
          <ac:spMkLst>
            <pc:docMk/>
            <pc:sldMk cId="4067298556" sldId="833"/>
            <ac:spMk id="15" creationId="{E2FADF7C-8C80-A56A-D159-78CED2797310}"/>
          </ac:spMkLst>
        </pc:spChg>
      </pc:sldChg>
      <pc:sldChg chg="modSp mod">
        <pc:chgData name="Sarsenbayeva, Assel [JACKZ]" userId="aa4b456c-1290-4ff8-ae27-c36fb7a4059f" providerId="ADAL" clId="{3198FDD5-A470-4BE5-95C1-B504936967AB}" dt="2024-08-27T03:04:04.132" v="236" actId="313"/>
        <pc:sldMkLst>
          <pc:docMk/>
          <pc:sldMk cId="1821397030" sldId="835"/>
        </pc:sldMkLst>
        <pc:spChg chg="mod">
          <ac:chgData name="Sarsenbayeva, Assel [JACKZ]" userId="aa4b456c-1290-4ff8-ae27-c36fb7a4059f" providerId="ADAL" clId="{3198FDD5-A470-4BE5-95C1-B504936967AB}" dt="2024-08-27T03:04:02.932" v="235" actId="313"/>
          <ac:spMkLst>
            <pc:docMk/>
            <pc:sldMk cId="1821397030" sldId="835"/>
            <ac:spMk id="5" creationId="{E402051B-C36D-4D1F-727A-63FEBB4D9231}"/>
          </ac:spMkLst>
        </pc:spChg>
        <pc:spChg chg="mod">
          <ac:chgData name="Sarsenbayeva, Assel [JACKZ]" userId="aa4b456c-1290-4ff8-ae27-c36fb7a4059f" providerId="ADAL" clId="{3198FDD5-A470-4BE5-95C1-B504936967AB}" dt="2024-08-27T03:03:25.581" v="212" actId="313"/>
          <ac:spMkLst>
            <pc:docMk/>
            <pc:sldMk cId="1821397030" sldId="835"/>
            <ac:spMk id="16" creationId="{5906FE4A-D5EF-2DFE-CE73-C1957F8C8A09}"/>
          </ac:spMkLst>
        </pc:spChg>
        <pc:spChg chg="mod">
          <ac:chgData name="Sarsenbayeva, Assel [JACKZ]" userId="aa4b456c-1290-4ff8-ae27-c36fb7a4059f" providerId="ADAL" clId="{3198FDD5-A470-4BE5-95C1-B504936967AB}" dt="2024-08-27T03:04:04.132" v="236" actId="313"/>
          <ac:spMkLst>
            <pc:docMk/>
            <pc:sldMk cId="1821397030" sldId="835"/>
            <ac:spMk id="18" creationId="{FF1DB836-6228-7F3D-40EE-9EA93FDFFF01}"/>
          </ac:spMkLst>
        </pc:spChg>
        <pc:spChg chg="mod">
          <ac:chgData name="Sarsenbayeva, Assel [JACKZ]" userId="aa4b456c-1290-4ff8-ae27-c36fb7a4059f" providerId="ADAL" clId="{3198FDD5-A470-4BE5-95C1-B504936967AB}" dt="2024-08-27T03:02:46.883" v="187" actId="313"/>
          <ac:spMkLst>
            <pc:docMk/>
            <pc:sldMk cId="1821397030" sldId="835"/>
            <ac:spMk id="25" creationId="{8414B051-DC4F-8931-D11A-DAFCB16D17A6}"/>
          </ac:spMkLst>
        </pc:spChg>
        <pc:spChg chg="mod">
          <ac:chgData name="Sarsenbayeva, Assel [JACKZ]" userId="aa4b456c-1290-4ff8-ae27-c36fb7a4059f" providerId="ADAL" clId="{3198FDD5-A470-4BE5-95C1-B504936967AB}" dt="2024-08-27T03:03:27.887" v="214" actId="313"/>
          <ac:spMkLst>
            <pc:docMk/>
            <pc:sldMk cId="1821397030" sldId="835"/>
            <ac:spMk id="26" creationId="{D193975B-781F-2D31-9B97-D171BD8FFFD5}"/>
          </ac:spMkLst>
        </pc:spChg>
        <pc:spChg chg="mod">
          <ac:chgData name="Sarsenbayeva, Assel [JACKZ]" userId="aa4b456c-1290-4ff8-ae27-c36fb7a4059f" providerId="ADAL" clId="{3198FDD5-A470-4BE5-95C1-B504936967AB}" dt="2024-08-27T03:02:47.980" v="188" actId="313"/>
          <ac:spMkLst>
            <pc:docMk/>
            <pc:sldMk cId="1821397030" sldId="835"/>
            <ac:spMk id="113" creationId="{5FD472AC-D4B3-EAF8-9458-11B853E50684}"/>
          </ac:spMkLst>
        </pc:spChg>
        <pc:spChg chg="mod">
          <ac:chgData name="Sarsenbayeva, Assel [JACKZ]" userId="aa4b456c-1290-4ff8-ae27-c36fb7a4059f" providerId="ADAL" clId="{3198FDD5-A470-4BE5-95C1-B504936967AB}" dt="2024-08-27T03:03:28.868" v="215" actId="313"/>
          <ac:spMkLst>
            <pc:docMk/>
            <pc:sldMk cId="1821397030" sldId="835"/>
            <ac:spMk id="170" creationId="{3A741B33-4949-02DD-DED2-3A66F81089E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>
              <a:latin typeface="Verdana" panose="020B060403050404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99044-1EAC-4623-A940-61A8E0092E55}" type="datetimeFigureOut">
              <a:rPr lang="en-GB" smtClean="0">
                <a:latin typeface="Verdana" panose="020B0604030504040204" pitchFamily="34" charset="0"/>
              </a:rPr>
              <a:pPr/>
              <a:t>27/08/2024</a:t>
            </a:fld>
            <a:endParaRPr lang="en-GB">
              <a:latin typeface="Verdana" panose="020B060403050404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Verdan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DBA414-8AEE-42AB-9FE2-49DD5F9204CA}" type="slidenum">
              <a:rPr lang="en-GB" smtClean="0">
                <a:latin typeface="Verdana" panose="020B0604030504040204" pitchFamily="34" charset="0"/>
              </a:rPr>
              <a:pPr/>
              <a:t>‹#›</a:t>
            </a:fld>
            <a:endParaRPr lang="en-GB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718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Verdana" panose="020B060403050404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F8935D2E-1075-43EB-8E47-EC9459917542}" type="datetimeFigureOut">
              <a:rPr lang="en-GB" smtClean="0"/>
              <a:pPr/>
              <a:t>27/08/2024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Verdana" panose="020B060403050404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04767287-71DF-4B5D-998F-B7BB573621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785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67287-71DF-4B5D-998F-B7BB573621A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739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67287-71DF-4B5D-998F-B7BB573621A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49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767287-71DF-4B5D-998F-B7BB573621A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9739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67287-71DF-4B5D-998F-B7BB573621A1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447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vertical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794770" y="1598429"/>
            <a:ext cx="5701530" cy="85725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2825750" y="3168254"/>
            <a:ext cx="5594350" cy="4476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00" b="0" i="0" baseline="0"/>
            </a:lvl1pPr>
          </a:lstStyle>
          <a:p>
            <a:pPr lvl="0"/>
            <a:r>
              <a:rPr lang="en-GB" noProof="0"/>
              <a:t>Presenter Title | Legal Entity | Date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845188" y="2758293"/>
            <a:ext cx="4159250" cy="293054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GB" noProof="0"/>
              <a:t>Presentation 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192070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/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549250" y="4764846"/>
            <a:ext cx="45032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/>
                </a:solidFill>
                <a:latin typeface="Verdana"/>
                <a:cs typeface="Verdana"/>
              </a:defRPr>
            </a:lvl1pPr>
          </a:lstStyle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‹#›</a:t>
            </a:fld>
            <a:endParaRPr lang="en-GB" noProof="0" dirty="0">
              <a:solidFill>
                <a:srgbClr val="FFFFFF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64768" y="50801"/>
            <a:ext cx="8242859" cy="792163"/>
          </a:xfrm>
        </p:spPr>
        <p:txBody>
          <a:bodyPr lIns="0" tIns="0" rIns="0" bIns="0"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"/>
          </p:nvPr>
        </p:nvSpPr>
        <p:spPr>
          <a:xfrm>
            <a:off x="464770" y="922091"/>
            <a:ext cx="8242857" cy="352132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8AD69C97-D090-4994-B5E7-96A2D6A820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8314" y="4572000"/>
            <a:ext cx="6097079" cy="571500"/>
          </a:xfrm>
        </p:spPr>
        <p:txBody>
          <a:bodyPr lIns="0" tIns="0" rIns="0" bIns="36000" anchor="b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600">
                <a:solidFill>
                  <a:schemeClr val="bg1"/>
                </a:solidFill>
              </a:defRPr>
            </a:lvl1pPr>
            <a:lvl2pPr marL="457189" indent="0">
              <a:buFont typeface="Arial" panose="020B0604020202020204" pitchFamily="34" charset="0"/>
              <a:buNone/>
              <a:defRPr/>
            </a:lvl2pPr>
            <a:lvl3pPr marL="914378" indent="0">
              <a:buFont typeface="Arial" panose="020B0604020202020204" pitchFamily="34" charset="0"/>
              <a:buNone/>
              <a:defRPr/>
            </a:lvl3pPr>
            <a:lvl4pPr marL="1371566" indent="0">
              <a:buFont typeface="Arial" panose="020B0604020202020204" pitchFamily="34" charset="0"/>
              <a:buNone/>
              <a:defRPr/>
            </a:lvl4pPr>
            <a:lvl5pPr marL="1828754" indent="0">
              <a:buFont typeface="Arial" panose="020B0604020202020204" pitchFamily="34" charset="0"/>
              <a:buNone/>
              <a:defRPr/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3290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6">
          <p15:clr>
            <a:srgbClr val="FBAE40"/>
          </p15:clr>
        </p15:guide>
        <p15:guide id="2" pos="301">
          <p15:clr>
            <a:srgbClr val="FBAE40"/>
          </p15:clr>
        </p15:guide>
        <p15:guide id="3" pos="5490">
          <p15:clr>
            <a:srgbClr val="FBAE40"/>
          </p15:clr>
        </p15:guide>
        <p15:guide id="4" orient="horz" pos="53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549250" y="4764846"/>
            <a:ext cx="45032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/>
                </a:solidFill>
                <a:latin typeface="Verdana"/>
                <a:cs typeface="Verdana"/>
              </a:defRPr>
            </a:lvl1pPr>
          </a:lstStyle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‹#›</a:t>
            </a:fld>
            <a:endParaRPr lang="en-GB" noProof="0" dirty="0">
              <a:solidFill>
                <a:srgbClr val="FFFFFF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idx="1" hasCustomPrompt="1"/>
          </p:nvPr>
        </p:nvSpPr>
        <p:spPr>
          <a:xfrm>
            <a:off x="464770" y="922091"/>
            <a:ext cx="8242857" cy="3521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  <a:lvl2pPr marL="457189" indent="0">
              <a:buNone/>
              <a:defRPr/>
            </a:lvl2pPr>
            <a:lvl3pPr marL="914378" indent="0">
              <a:buNone/>
              <a:defRPr/>
            </a:lvl3pPr>
            <a:lvl4pPr marL="1371566" indent="0">
              <a:buNone/>
              <a:defRPr/>
            </a:lvl4pPr>
          </a:lstStyle>
          <a:p>
            <a:pPr lvl="0"/>
            <a:r>
              <a:rPr lang="en-GB" noProof="0"/>
              <a:t>Click to edit Master text styles.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FC5F5014-4A30-BE4E-A342-5C093A214E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4768" y="4572000"/>
            <a:ext cx="6100625" cy="571500"/>
          </a:xfrm>
        </p:spPr>
        <p:txBody>
          <a:bodyPr lIns="0" tIns="0" rIns="0" bIns="36000" anchor="b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600">
                <a:solidFill>
                  <a:schemeClr val="bg1"/>
                </a:solidFill>
              </a:defRPr>
            </a:lvl1pPr>
            <a:lvl2pPr marL="457189" indent="0">
              <a:buFont typeface="Arial" panose="020B0604020202020204" pitchFamily="34" charset="0"/>
              <a:buNone/>
              <a:defRPr/>
            </a:lvl2pPr>
            <a:lvl3pPr marL="914378" indent="0">
              <a:buFont typeface="Arial" panose="020B0604020202020204" pitchFamily="34" charset="0"/>
              <a:buNone/>
              <a:defRPr/>
            </a:lvl3pPr>
            <a:lvl4pPr marL="1371566" indent="0">
              <a:buFont typeface="Arial" panose="020B0604020202020204" pitchFamily="34" charset="0"/>
              <a:buNone/>
              <a:defRPr/>
            </a:lvl4pPr>
            <a:lvl5pPr marL="1828754" indent="0">
              <a:buFont typeface="Arial" panose="020B0604020202020204" pitchFamily="34" charset="0"/>
              <a:buNone/>
              <a:defRPr/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7749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‹#›</a:t>
            </a:fld>
            <a:endParaRPr lang="en-GB" noProof="0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65140" y="916079"/>
            <a:ext cx="4103687" cy="352733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50"/>
            </a:lvl3pPr>
            <a:lvl4pPr>
              <a:defRPr sz="800"/>
            </a:lvl4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757739" y="915988"/>
            <a:ext cx="3949888" cy="3527426"/>
          </a:xfrm>
        </p:spPr>
        <p:txBody>
          <a:bodyPr/>
          <a:lstStyle/>
          <a:p>
            <a:endParaRPr lang="en-GB" noProof="0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F814D7D9-89AC-1E42-8AF6-9AC60A2C04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8314" y="4572000"/>
            <a:ext cx="6097079" cy="571500"/>
          </a:xfrm>
        </p:spPr>
        <p:txBody>
          <a:bodyPr lIns="0" tIns="0" rIns="0" bIns="36000" anchor="b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600">
                <a:solidFill>
                  <a:schemeClr val="bg1"/>
                </a:solidFill>
              </a:defRPr>
            </a:lvl1pPr>
            <a:lvl2pPr marL="457189" indent="0">
              <a:buFont typeface="Arial" panose="020B0604020202020204" pitchFamily="34" charset="0"/>
              <a:buNone/>
              <a:defRPr/>
            </a:lvl2pPr>
            <a:lvl3pPr marL="914378" indent="0">
              <a:buFont typeface="Arial" panose="020B0604020202020204" pitchFamily="34" charset="0"/>
              <a:buNone/>
              <a:defRPr/>
            </a:lvl3pPr>
            <a:lvl4pPr marL="1371566" indent="0">
              <a:buFont typeface="Arial" panose="020B0604020202020204" pitchFamily="34" charset="0"/>
              <a:buNone/>
              <a:defRPr/>
            </a:lvl4pPr>
            <a:lvl5pPr marL="1828754" indent="0">
              <a:buFont typeface="Arial" panose="020B0604020202020204" pitchFamily="34" charset="0"/>
              <a:buNone/>
              <a:defRPr/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852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tex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660902" y="916079"/>
            <a:ext cx="4046725" cy="352733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50"/>
            </a:lvl3pPr>
            <a:lvl4pPr>
              <a:defRPr sz="800"/>
            </a:lvl4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‹#›</a:t>
            </a:fld>
            <a:endParaRPr lang="en-GB" noProof="0" dirty="0">
              <a:solidFill>
                <a:srgbClr val="FFFFFF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64767" y="915989"/>
            <a:ext cx="4006850" cy="3534676"/>
          </a:xfrm>
        </p:spPr>
        <p:txBody>
          <a:bodyPr/>
          <a:lstStyle/>
          <a:p>
            <a:endParaRPr lang="en-GB" noProof="0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575530-E106-7A4C-9ABC-4B1FDF0D7B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8314" y="4572000"/>
            <a:ext cx="6097079" cy="571500"/>
          </a:xfrm>
        </p:spPr>
        <p:txBody>
          <a:bodyPr lIns="0" tIns="0" rIns="0" bIns="36000" anchor="b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600">
                <a:solidFill>
                  <a:schemeClr val="bg1"/>
                </a:solidFill>
              </a:defRPr>
            </a:lvl1pPr>
            <a:lvl2pPr marL="457189" indent="0">
              <a:buFont typeface="Arial" panose="020B0604020202020204" pitchFamily="34" charset="0"/>
              <a:buNone/>
              <a:defRPr/>
            </a:lvl2pPr>
            <a:lvl3pPr marL="914378" indent="0">
              <a:buFont typeface="Arial" panose="020B0604020202020204" pitchFamily="34" charset="0"/>
              <a:buNone/>
              <a:defRPr/>
            </a:lvl3pPr>
            <a:lvl4pPr marL="1371566" indent="0">
              <a:buFont typeface="Arial" panose="020B0604020202020204" pitchFamily="34" charset="0"/>
              <a:buNone/>
              <a:defRPr/>
            </a:lvl4pPr>
            <a:lvl5pPr marL="1828754" indent="0">
              <a:buFont typeface="Arial" panose="020B0604020202020204" pitchFamily="34" charset="0"/>
              <a:buNone/>
              <a:defRPr/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7892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F0B4E-CE60-AB48-9D7E-4434414A7C3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65139" y="915988"/>
            <a:ext cx="4023360" cy="352028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Content Placeholder 7"/>
          <p:cNvSpPr>
            <a:spLocks noGrp="1"/>
          </p:cNvSpPr>
          <p:nvPr>
            <p:ph sz="quarter" idx="13"/>
          </p:nvPr>
        </p:nvSpPr>
        <p:spPr>
          <a:xfrm>
            <a:off x="4660901" y="923132"/>
            <a:ext cx="4023360" cy="352028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3BE5117B-9913-6E46-8431-08D7B31552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314" y="4572000"/>
            <a:ext cx="6097079" cy="571500"/>
          </a:xfrm>
        </p:spPr>
        <p:txBody>
          <a:bodyPr lIns="0" tIns="0" rIns="0" bIns="36000" anchor="b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600">
                <a:solidFill>
                  <a:schemeClr val="bg1"/>
                </a:solidFill>
              </a:defRPr>
            </a:lvl1pPr>
            <a:lvl2pPr marL="457189" indent="0">
              <a:buFont typeface="Arial" panose="020B0604020202020204" pitchFamily="34" charset="0"/>
              <a:buNone/>
              <a:defRPr/>
            </a:lvl2pPr>
            <a:lvl3pPr marL="914378" indent="0">
              <a:buFont typeface="Arial" panose="020B0604020202020204" pitchFamily="34" charset="0"/>
              <a:buNone/>
              <a:defRPr/>
            </a:lvl3pPr>
            <a:lvl4pPr marL="1371566" indent="0">
              <a:buFont typeface="Arial" panose="020B0604020202020204" pitchFamily="34" charset="0"/>
              <a:buNone/>
              <a:defRPr/>
            </a:lvl4pPr>
            <a:lvl5pPr marL="1828754" indent="0">
              <a:buFont typeface="Arial" panose="020B0604020202020204" pitchFamily="34" charset="0"/>
              <a:buNone/>
              <a:defRPr/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78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no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F0B4E-CE60-AB48-9D7E-4434414A7C3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65139" y="915988"/>
            <a:ext cx="4023360" cy="3520281"/>
          </a:xfrm>
        </p:spPr>
        <p:txBody>
          <a:bodyPr/>
          <a:lstStyle>
            <a:lvl1pPr marL="0" indent="0">
              <a:buNone/>
              <a:defRPr/>
            </a:lvl1pPr>
            <a:lvl2pPr marL="457189" indent="0">
              <a:buNone/>
              <a:defRPr/>
            </a:lvl2pPr>
            <a:lvl3pPr marL="914378" indent="0">
              <a:buNone/>
              <a:defRPr/>
            </a:lvl3pPr>
            <a:lvl4pPr marL="1371566" indent="0">
              <a:buNone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Content Placeholder 7"/>
          <p:cNvSpPr>
            <a:spLocks noGrp="1"/>
          </p:cNvSpPr>
          <p:nvPr>
            <p:ph sz="quarter" idx="13"/>
          </p:nvPr>
        </p:nvSpPr>
        <p:spPr>
          <a:xfrm>
            <a:off x="4660901" y="923132"/>
            <a:ext cx="4023360" cy="3520281"/>
          </a:xfrm>
        </p:spPr>
        <p:txBody>
          <a:bodyPr/>
          <a:lstStyle>
            <a:lvl1pPr marL="0" indent="0">
              <a:buNone/>
              <a:defRPr/>
            </a:lvl1pPr>
            <a:lvl2pPr marL="457189" indent="0">
              <a:buNone/>
              <a:defRPr/>
            </a:lvl2pPr>
            <a:lvl3pPr marL="914378" indent="0">
              <a:buNone/>
              <a:defRPr/>
            </a:lvl3pPr>
            <a:lvl4pPr marL="1371566" indent="0">
              <a:buNone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1D39461C-6808-7B47-97C2-416F5827DDF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314" y="4572000"/>
            <a:ext cx="6097079" cy="571500"/>
          </a:xfrm>
        </p:spPr>
        <p:txBody>
          <a:bodyPr lIns="0" tIns="0" rIns="0" bIns="36000" anchor="b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600">
                <a:solidFill>
                  <a:schemeClr val="bg1"/>
                </a:solidFill>
              </a:defRPr>
            </a:lvl1pPr>
            <a:lvl2pPr marL="457189" indent="0">
              <a:buFont typeface="Arial" panose="020B0604020202020204" pitchFamily="34" charset="0"/>
              <a:buNone/>
              <a:defRPr/>
            </a:lvl2pPr>
            <a:lvl3pPr marL="914378" indent="0">
              <a:buFont typeface="Arial" panose="020B0604020202020204" pitchFamily="34" charset="0"/>
              <a:buNone/>
              <a:defRPr/>
            </a:lvl3pPr>
            <a:lvl4pPr marL="1371566" indent="0">
              <a:buFont typeface="Arial" panose="020B0604020202020204" pitchFamily="34" charset="0"/>
              <a:buNone/>
              <a:defRPr/>
            </a:lvl4pPr>
            <a:lvl5pPr marL="1828754" indent="0">
              <a:buFont typeface="Arial" panose="020B0604020202020204" pitchFamily="34" charset="0"/>
              <a:buNone/>
              <a:defRPr/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443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F0B4E-CE60-AB48-9D7E-4434414A7C3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64767" y="915988"/>
            <a:ext cx="8242859" cy="35274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49448CF-A7B1-4E4E-BA5C-6ED31D79AB9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8314" y="4572000"/>
            <a:ext cx="6097079" cy="571500"/>
          </a:xfrm>
        </p:spPr>
        <p:txBody>
          <a:bodyPr lIns="0" tIns="0" rIns="0" bIns="36000" anchor="b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600">
                <a:solidFill>
                  <a:schemeClr val="bg1"/>
                </a:solidFill>
              </a:defRPr>
            </a:lvl1pPr>
            <a:lvl2pPr marL="457189" indent="0">
              <a:buFont typeface="Arial" panose="020B0604020202020204" pitchFamily="34" charset="0"/>
              <a:buNone/>
              <a:defRPr/>
            </a:lvl2pPr>
            <a:lvl3pPr marL="914378" indent="0">
              <a:buFont typeface="Arial" panose="020B0604020202020204" pitchFamily="34" charset="0"/>
              <a:buNone/>
              <a:defRPr/>
            </a:lvl3pPr>
            <a:lvl4pPr marL="1371566" indent="0">
              <a:buFont typeface="Arial" panose="020B0604020202020204" pitchFamily="34" charset="0"/>
              <a:buNone/>
              <a:defRPr/>
            </a:lvl4pPr>
            <a:lvl5pPr marL="1828754" indent="0">
              <a:buFont typeface="Arial" panose="020B0604020202020204" pitchFamily="34" charset="0"/>
              <a:buNone/>
              <a:defRPr/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0403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F0B4E-CE60-AB48-9D7E-4434414A7C3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685B2E3C-59E6-DF45-954F-51B721CB8B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8314" y="4572000"/>
            <a:ext cx="6097079" cy="571500"/>
          </a:xfrm>
        </p:spPr>
        <p:txBody>
          <a:bodyPr lIns="0" tIns="0" rIns="0" bIns="36000" anchor="b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600">
                <a:solidFill>
                  <a:schemeClr val="bg1"/>
                </a:solidFill>
              </a:defRPr>
            </a:lvl1pPr>
            <a:lvl2pPr marL="457189" indent="0">
              <a:buFont typeface="Arial" panose="020B0604020202020204" pitchFamily="34" charset="0"/>
              <a:buNone/>
              <a:defRPr/>
            </a:lvl2pPr>
            <a:lvl3pPr marL="914378" indent="0">
              <a:buFont typeface="Arial" panose="020B0604020202020204" pitchFamily="34" charset="0"/>
              <a:buNone/>
              <a:defRPr/>
            </a:lvl3pPr>
            <a:lvl4pPr marL="1371566" indent="0">
              <a:buFont typeface="Arial" panose="020B0604020202020204" pitchFamily="34" charset="0"/>
              <a:buNone/>
              <a:defRPr/>
            </a:lvl4pPr>
            <a:lvl5pPr marL="1828754" indent="0">
              <a:buFont typeface="Arial" panose="020B0604020202020204" pitchFamily="34" charset="0"/>
              <a:buNone/>
              <a:defRPr/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5666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/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549249" y="4764846"/>
            <a:ext cx="45032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/>
                </a:solidFill>
                <a:latin typeface="Verdana"/>
                <a:cs typeface="Verdana"/>
              </a:defRPr>
            </a:lvl1pPr>
          </a:lstStyle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‹#›</a:t>
            </a:fld>
            <a:endParaRPr lang="en-GB" noProof="0">
              <a:solidFill>
                <a:srgbClr val="FFFFFF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64767" y="50800"/>
            <a:ext cx="8242859" cy="792163"/>
          </a:xfrm>
        </p:spPr>
        <p:txBody>
          <a:bodyPr lIns="0" tIns="0" rIns="0" bIns="0"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"/>
          </p:nvPr>
        </p:nvSpPr>
        <p:spPr>
          <a:xfrm>
            <a:off x="464769" y="922090"/>
            <a:ext cx="8242857" cy="352132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8AD69C97-D090-4994-B5E7-96A2D6A820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8313" y="4572000"/>
            <a:ext cx="6097079" cy="571500"/>
          </a:xfrm>
        </p:spPr>
        <p:txBody>
          <a:bodyPr lIns="0" tIns="0" rIns="0" bIns="36000" anchor="b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600">
                <a:solidFill>
                  <a:schemeClr val="bg1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371600" indent="0">
              <a:buFont typeface="Arial" panose="020B0604020202020204" pitchFamily="34" charset="0"/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6906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6" userDrawn="1">
          <p15:clr>
            <a:srgbClr val="FBAE40"/>
          </p15:clr>
        </p15:guide>
        <p15:guide id="2" pos="301" userDrawn="1">
          <p15:clr>
            <a:srgbClr val="FBAE40"/>
          </p15:clr>
        </p15:guide>
        <p15:guide id="3" pos="5490" userDrawn="1">
          <p15:clr>
            <a:srgbClr val="FBAE40"/>
          </p15:clr>
        </p15:guide>
        <p15:guide id="4" orient="horz" pos="53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549249" y="4764846"/>
            <a:ext cx="45032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/>
                </a:solidFill>
                <a:latin typeface="Verdana"/>
                <a:cs typeface="Verdana"/>
              </a:defRPr>
            </a:lvl1pPr>
          </a:lstStyle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‹#›</a:t>
            </a:fld>
            <a:endParaRPr lang="en-GB" noProof="0">
              <a:solidFill>
                <a:srgbClr val="FFFFFF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idx="1" hasCustomPrompt="1"/>
          </p:nvPr>
        </p:nvSpPr>
        <p:spPr>
          <a:xfrm>
            <a:off x="464769" y="922091"/>
            <a:ext cx="8242857" cy="3521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en-GB" noProof="0"/>
              <a:t>Click to edit Master text styles.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FC5F5014-4A30-BE4E-A342-5C093A214E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4767" y="4572000"/>
            <a:ext cx="6100625" cy="571500"/>
          </a:xfrm>
        </p:spPr>
        <p:txBody>
          <a:bodyPr lIns="0" tIns="0" rIns="0" bIns="36000" anchor="b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600">
                <a:solidFill>
                  <a:schemeClr val="bg1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371600" indent="0">
              <a:buFont typeface="Arial" panose="020B0604020202020204" pitchFamily="34" charset="0"/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21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‹#›</a:t>
            </a:fld>
            <a:endParaRPr lang="en-GB" noProof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65139" y="916079"/>
            <a:ext cx="4103687" cy="352733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50"/>
            </a:lvl3pPr>
            <a:lvl4pPr>
              <a:defRPr sz="800"/>
            </a:lvl4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757738" y="915987"/>
            <a:ext cx="3949888" cy="3527426"/>
          </a:xfrm>
        </p:spPr>
        <p:txBody>
          <a:bodyPr/>
          <a:lstStyle/>
          <a:p>
            <a:endParaRPr lang="en-GB" noProof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F814D7D9-89AC-1E42-8AF6-9AC60A2C04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8313" y="4572000"/>
            <a:ext cx="6097079" cy="571500"/>
          </a:xfrm>
        </p:spPr>
        <p:txBody>
          <a:bodyPr lIns="0" tIns="0" rIns="0" bIns="36000" anchor="b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600">
                <a:solidFill>
                  <a:schemeClr val="bg1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371600" indent="0">
              <a:buFont typeface="Arial" panose="020B0604020202020204" pitchFamily="34" charset="0"/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088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tex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660901" y="916079"/>
            <a:ext cx="4046725" cy="352733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50"/>
            </a:lvl3pPr>
            <a:lvl4pPr>
              <a:defRPr sz="800"/>
            </a:lvl4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‹#›</a:t>
            </a:fld>
            <a:endParaRPr lang="en-GB" noProof="0">
              <a:solidFill>
                <a:srgbClr val="FFFFFF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64767" y="915988"/>
            <a:ext cx="4006850" cy="3534676"/>
          </a:xfrm>
        </p:spPr>
        <p:txBody>
          <a:bodyPr/>
          <a:lstStyle/>
          <a:p>
            <a:endParaRPr lang="en-GB" noProof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575530-E106-7A4C-9ABC-4B1FDF0D7B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8313" y="4572000"/>
            <a:ext cx="6097079" cy="571500"/>
          </a:xfrm>
        </p:spPr>
        <p:txBody>
          <a:bodyPr lIns="0" tIns="0" rIns="0" bIns="36000" anchor="b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600">
                <a:solidFill>
                  <a:schemeClr val="bg1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371600" indent="0">
              <a:buFont typeface="Arial" panose="020B0604020202020204" pitchFamily="34" charset="0"/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553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F0B4E-CE60-AB48-9D7E-4434414A7C3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65139" y="915987"/>
            <a:ext cx="4023360" cy="3520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7"/>
          <p:cNvSpPr>
            <a:spLocks noGrp="1"/>
          </p:cNvSpPr>
          <p:nvPr>
            <p:ph sz="quarter" idx="13"/>
          </p:nvPr>
        </p:nvSpPr>
        <p:spPr>
          <a:xfrm>
            <a:off x="4660901" y="923131"/>
            <a:ext cx="4023360" cy="3520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3BE5117B-9913-6E46-8431-08D7B31552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313" y="4572000"/>
            <a:ext cx="6097079" cy="571500"/>
          </a:xfrm>
        </p:spPr>
        <p:txBody>
          <a:bodyPr lIns="0" tIns="0" rIns="0" bIns="36000" anchor="b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600">
                <a:solidFill>
                  <a:schemeClr val="bg1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371600" indent="0">
              <a:buFont typeface="Arial" panose="020B0604020202020204" pitchFamily="34" charset="0"/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723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no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F0B4E-CE60-AB48-9D7E-4434414A7C3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65139" y="915987"/>
            <a:ext cx="4023360" cy="352028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7"/>
          <p:cNvSpPr>
            <a:spLocks noGrp="1"/>
          </p:cNvSpPr>
          <p:nvPr>
            <p:ph sz="quarter" idx="13"/>
          </p:nvPr>
        </p:nvSpPr>
        <p:spPr>
          <a:xfrm>
            <a:off x="4660901" y="923131"/>
            <a:ext cx="4023360" cy="352028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1D39461C-6808-7B47-97C2-416F5827DDF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313" y="4572000"/>
            <a:ext cx="6097079" cy="571500"/>
          </a:xfrm>
        </p:spPr>
        <p:txBody>
          <a:bodyPr lIns="0" tIns="0" rIns="0" bIns="36000" anchor="b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600">
                <a:solidFill>
                  <a:schemeClr val="bg1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371600" indent="0">
              <a:buFont typeface="Arial" panose="020B0604020202020204" pitchFamily="34" charset="0"/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40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F0B4E-CE60-AB48-9D7E-4434414A7C3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64766" y="915987"/>
            <a:ext cx="8242859" cy="35274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49448CF-A7B1-4E4E-BA5C-6ED31D79AB9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8313" y="4572000"/>
            <a:ext cx="6097079" cy="571500"/>
          </a:xfrm>
        </p:spPr>
        <p:txBody>
          <a:bodyPr lIns="0" tIns="0" rIns="0" bIns="36000" anchor="b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600">
                <a:solidFill>
                  <a:schemeClr val="bg1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371600" indent="0">
              <a:buFont typeface="Arial" panose="020B0604020202020204" pitchFamily="34" charset="0"/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62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F0B4E-CE60-AB48-9D7E-4434414A7C3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685B2E3C-59E6-DF45-954F-51B721CB8B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8313" y="4572000"/>
            <a:ext cx="6097079" cy="571500"/>
          </a:xfrm>
        </p:spPr>
        <p:txBody>
          <a:bodyPr lIns="0" tIns="0" rIns="0" bIns="36000" anchor="b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600">
                <a:solidFill>
                  <a:schemeClr val="bg1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371600" indent="0">
              <a:buFont typeface="Arial" panose="020B0604020202020204" pitchFamily="34" charset="0"/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14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3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CFB4CA-6747-6E48-A049-E7553B92DB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20" r="27410"/>
          <a:stretch/>
        </p:blipFill>
        <p:spPr>
          <a:xfrm>
            <a:off x="1" y="0"/>
            <a:ext cx="1935754" cy="5143500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1935754" y="0"/>
            <a:ext cx="493189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91"/>
            <a:endParaRPr lang="en-GB" noProof="0">
              <a:solidFill>
                <a:srgbClr val="FFFFFF"/>
              </a:solidFill>
            </a:endParaRP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94770" y="1598429"/>
            <a:ext cx="57015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/>
              <a:t>Presentation Title </a:t>
            </a:r>
            <a:br>
              <a:rPr lang="en-GB" noProof="0"/>
            </a:br>
            <a:r>
              <a:rPr lang="en-GB" noProof="0"/>
              <a:t>goes here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167AB47-AF7A-A242-B0B5-B47184545A5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8281" y="4179740"/>
            <a:ext cx="2106297" cy="843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080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chemeClr val="accent1"/>
          </a:solidFill>
          <a:latin typeface="Verdana"/>
          <a:ea typeface="+mj-ea"/>
          <a:cs typeface="Verdana"/>
        </a:defRPr>
      </a:lvl1pPr>
    </p:titleStyle>
    <p:bodyStyle>
      <a:lvl1pPr marL="0" marR="0" indent="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None/>
        <a:tabLst/>
        <a:defRPr sz="1600" b="1" kern="1200" baseline="0">
          <a:solidFill>
            <a:schemeClr val="tx1"/>
          </a:solidFill>
          <a:latin typeface="Verdana"/>
          <a:ea typeface="+mn-ea"/>
          <a:cs typeface="Verdana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567788"/>
            <a:ext cx="9144000" cy="5757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91"/>
            <a:endParaRPr lang="en-GB" noProof="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4767" y="50800"/>
            <a:ext cx="8242859" cy="7921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769" y="915988"/>
            <a:ext cx="8242857" cy="35274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549249" y="4764846"/>
            <a:ext cx="45032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/>
                </a:solidFill>
                <a:latin typeface="Verdana"/>
                <a:cs typeface="Verdana"/>
              </a:defRPr>
            </a:lvl1pPr>
          </a:lstStyle>
          <a:p>
            <a:pPr defTabSz="914291"/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 defTabSz="914291"/>
              <a:t>‹#›</a:t>
            </a:fld>
            <a:endParaRPr lang="en-GB" noProof="0">
              <a:solidFill>
                <a:srgbClr val="FFFFFF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81E116-194C-1343-8779-E2537A0A160C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8281" y="4471567"/>
            <a:ext cx="1988771" cy="79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367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300" b="1" kern="1200">
          <a:solidFill>
            <a:schemeClr val="accent1"/>
          </a:solidFill>
          <a:latin typeface="Verdana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chemeClr val="tx1"/>
          </a:solidFill>
          <a:latin typeface="Verdana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200" kern="1200">
          <a:solidFill>
            <a:schemeClr val="tx1"/>
          </a:solidFill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00" kern="1200">
          <a:solidFill>
            <a:schemeClr val="tx1"/>
          </a:solidFill>
          <a:latin typeface="Verdana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orient="horz" pos="32" userDrawn="1">
          <p15:clr>
            <a:srgbClr val="F26B43"/>
          </p15:clr>
        </p15:guide>
        <p15:guide id="4" orient="horz" pos="531" userDrawn="1">
          <p15:clr>
            <a:srgbClr val="F26B43"/>
          </p15:clr>
        </p15:guide>
        <p15:guide id="5" orient="horz" pos="577" userDrawn="1">
          <p15:clr>
            <a:srgbClr val="F26B43"/>
          </p15:clr>
        </p15:guide>
        <p15:guide id="6" orient="horz" pos="2799" userDrawn="1">
          <p15:clr>
            <a:srgbClr val="F26B43"/>
          </p15:clr>
        </p15:guide>
        <p15:guide id="7" pos="295" userDrawn="1">
          <p15:clr>
            <a:srgbClr val="F26B43"/>
          </p15:clr>
        </p15:guide>
        <p15:guide id="8" pos="548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567788"/>
            <a:ext cx="9144000" cy="5757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68"/>
            <a:endParaRPr lang="en-GB" sz="1800" noProof="0" dirty="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4768" y="50801"/>
            <a:ext cx="8242859" cy="7921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770" y="915989"/>
            <a:ext cx="8242857" cy="35274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549250" y="4764846"/>
            <a:ext cx="45032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/>
                </a:solidFill>
                <a:latin typeface="Verdana"/>
                <a:cs typeface="Verdana"/>
              </a:defRPr>
            </a:lvl1pPr>
          </a:lstStyle>
          <a:p>
            <a:pPr defTabSz="914268"/>
            <a:fld id="{81BF0B4E-CE60-AB48-9D7E-4434414A7C38}" type="slidenum">
              <a:rPr lang="en-GB" smtClean="0">
                <a:solidFill>
                  <a:srgbClr val="FFFFFF"/>
                </a:solidFill>
              </a:rPr>
              <a:pPr defTabSz="914268"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81E116-194C-1343-8779-E2537A0A160C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8282" y="4471568"/>
            <a:ext cx="1988771" cy="79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935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</p:sldLayoutIdLst>
  <p:hf hdr="0" ftr="0" dt="0"/>
  <p:txStyles>
    <p:titleStyle>
      <a:lvl1pPr algn="l" defTabSz="457189" rtl="0" eaLnBrk="1" latinLnBrk="0" hangingPunct="1">
        <a:spcBef>
          <a:spcPct val="0"/>
        </a:spcBef>
        <a:buNone/>
        <a:defRPr sz="2300" b="1" kern="1200">
          <a:solidFill>
            <a:schemeClr val="accent1"/>
          </a:solidFill>
          <a:latin typeface="Verdana"/>
          <a:ea typeface="+mj-ea"/>
          <a:cs typeface="Verdana"/>
        </a:defRPr>
      </a:lvl1pPr>
    </p:titleStyle>
    <p:bodyStyle>
      <a:lvl1pPr marL="342892" indent="-342892" algn="l" defTabSz="457189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chemeClr val="tx1"/>
          </a:solidFill>
          <a:latin typeface="Verdana"/>
          <a:ea typeface="+mn-ea"/>
          <a:cs typeface="Verdana"/>
        </a:defRPr>
      </a:lvl1pPr>
      <a:lvl2pPr marL="742931" indent="-285743" algn="l" defTabSz="457189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Verdana"/>
          <a:ea typeface="+mn-ea"/>
          <a:cs typeface="Verdana"/>
        </a:defRPr>
      </a:lvl2pPr>
      <a:lvl3pPr marL="1142972" indent="-228594" algn="l" defTabSz="457189" rtl="0" eaLnBrk="1" latinLnBrk="0" hangingPunct="1">
        <a:spcBef>
          <a:spcPct val="20000"/>
        </a:spcBef>
        <a:buFont typeface="Wingdings" charset="2"/>
        <a:buChar char="§"/>
        <a:defRPr sz="1200" kern="1200">
          <a:solidFill>
            <a:schemeClr val="tx1"/>
          </a:solidFill>
          <a:latin typeface="Verdana"/>
          <a:ea typeface="+mn-ea"/>
          <a:cs typeface="Verdana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1000" kern="1200">
          <a:solidFill>
            <a:schemeClr val="tx1"/>
          </a:solidFill>
          <a:latin typeface="Verdana"/>
          <a:ea typeface="+mn-ea"/>
          <a:cs typeface="Verdana"/>
        </a:defRPr>
      </a:lvl4pPr>
      <a:lvl5pPr marL="2057348" indent="-228594" algn="l" defTabSz="457189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Verdana"/>
          <a:ea typeface="+mn-ea"/>
          <a:cs typeface="Verdana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32">
          <p15:clr>
            <a:srgbClr val="F26B43"/>
          </p15:clr>
        </p15:guide>
        <p15:guide id="4" orient="horz" pos="531">
          <p15:clr>
            <a:srgbClr val="F26B43"/>
          </p15:clr>
        </p15:guide>
        <p15:guide id="5" orient="horz" pos="577">
          <p15:clr>
            <a:srgbClr val="F26B43"/>
          </p15:clr>
        </p15:guide>
        <p15:guide id="6" orient="horz" pos="2799">
          <p15:clr>
            <a:srgbClr val="F26B43"/>
          </p15:clr>
        </p15:guide>
        <p15:guide id="7" pos="295">
          <p15:clr>
            <a:srgbClr val="F26B43"/>
          </p15:clr>
        </p15:guide>
        <p15:guide id="8" pos="54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sv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sv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9.svg"/><Relationship Id="rId4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10" Type="http://schemas.openxmlformats.org/officeDocument/2006/relationships/image" Target="../media/image32.svg"/><Relationship Id="rId4" Type="http://schemas.openxmlformats.org/officeDocument/2006/relationships/image" Target="../media/image26.svg"/><Relationship Id="rId9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C6A2773-2D47-4543-B885-DD0B5CAEDBAF}"/>
              </a:ext>
            </a:extLst>
          </p:cNvPr>
          <p:cNvSpPr txBox="1"/>
          <p:nvPr/>
        </p:nvSpPr>
        <p:spPr>
          <a:xfrm>
            <a:off x="2794768" y="3668914"/>
            <a:ext cx="27216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+mj-lt"/>
              </a:rPr>
              <a:t>Дата составления: август 2024 г. </a:t>
            </a:r>
            <a:br>
              <a:rPr lang="en-GB" sz="800" dirty="0">
                <a:latin typeface="+mj-lt"/>
              </a:rPr>
            </a:br>
            <a:r>
              <a:rPr lang="en-GB" sz="800" dirty="0">
                <a:latin typeface="+mj-lt"/>
              </a:rPr>
              <a:t>CP-469347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154667E-4BDB-461C-B16E-27751DAD4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4769" y="1418665"/>
            <a:ext cx="6081217" cy="1368602"/>
          </a:xfrm>
        </p:spPr>
        <p:txBody>
          <a:bodyPr>
            <a:noAutofit/>
          </a:bodyPr>
          <a:lstStyle/>
          <a:p>
            <a:r>
              <a:rPr lang="ru-RU" sz="1800" dirty="0"/>
              <a:t>Влияние более длительных интервалов дозирования инъекционных </a:t>
            </a:r>
            <a:r>
              <a:rPr lang="ru-RU" sz="1800" dirty="0" err="1"/>
              <a:t>антипсихотических</a:t>
            </a:r>
            <a:r>
              <a:rPr lang="ru-RU" sz="1800" dirty="0"/>
              <a:t> препаратов длительного действия на результаты лечения шизофрении</a:t>
            </a:r>
            <a:endParaRPr lang="en-GB" sz="1800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729A8DCB-9218-4A3F-A1AE-F4EDFA69F15F}"/>
              </a:ext>
            </a:extLst>
          </p:cNvPr>
          <p:cNvSpPr txBox="1">
            <a:spLocks/>
          </p:cNvSpPr>
          <p:nvPr/>
        </p:nvSpPr>
        <p:spPr>
          <a:xfrm>
            <a:off x="2794769" y="2837544"/>
            <a:ext cx="6031186" cy="456986"/>
          </a:xfrm>
          <a:prstGeom prst="rect">
            <a:avLst/>
          </a:prstGeom>
        </p:spPr>
        <p:txBody>
          <a:bodyPr vert="horz" lIns="91440" tIns="45720" rIns="91440" bIns="45720" anchor="t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1" kern="1200" baseline="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err="1"/>
              <a:t>Милц</a:t>
            </a:r>
            <a:r>
              <a:rPr lang="ru-RU" sz="1200" dirty="0"/>
              <a:t> Р. и </a:t>
            </a:r>
            <a:r>
              <a:rPr lang="ru-RU" sz="1200" dirty="0" err="1"/>
              <a:t>др</a:t>
            </a:r>
            <a:r>
              <a:rPr lang="en-GB" sz="1200" dirty="0"/>
              <a:t>. </a:t>
            </a:r>
            <a:r>
              <a:rPr lang="ru-RU" sz="1200" i="1" dirty="0"/>
              <a:t>Нейропсихические заболевания и их лечение </a:t>
            </a:r>
            <a:r>
              <a:rPr lang="en-GB" sz="1200" dirty="0"/>
              <a:t>2023;19;531–545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C8F10C-8F85-995C-2A56-1CF8E90EB1AB}"/>
              </a:ext>
            </a:extLst>
          </p:cNvPr>
          <p:cNvSpPr txBox="1"/>
          <p:nvPr/>
        </p:nvSpPr>
        <p:spPr>
          <a:xfrm>
            <a:off x="2794769" y="47676"/>
            <a:ext cx="522003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+mj-lt"/>
              </a:rPr>
              <a:t>ТОО «Johnson</a:t>
            </a:r>
            <a:r>
              <a:rPr lang="en-US" sz="2000" dirty="0">
                <a:latin typeface="+mj-lt"/>
              </a:rPr>
              <a:t> </a:t>
            </a:r>
            <a:r>
              <a:rPr lang="ru-RU" sz="2000" dirty="0">
                <a:latin typeface="+mj-lt"/>
              </a:rPr>
              <a:t>&amp;</a:t>
            </a:r>
            <a:r>
              <a:rPr lang="en-US" sz="2000" dirty="0">
                <a:latin typeface="+mj-lt"/>
              </a:rPr>
              <a:t> </a:t>
            </a:r>
            <a:r>
              <a:rPr lang="ru-RU" sz="2000" dirty="0">
                <a:latin typeface="+mj-lt"/>
              </a:rPr>
              <a:t>Johnson </a:t>
            </a:r>
            <a:r>
              <a:rPr lang="en-US" sz="2000" dirty="0">
                <a:latin typeface="+mj-lt"/>
              </a:rPr>
              <a:t>Kazakhstan</a:t>
            </a:r>
            <a:r>
              <a:rPr lang="ru-RU" sz="2000" dirty="0">
                <a:latin typeface="+mj-lt"/>
              </a:rPr>
              <a:t>»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72B7AC-B12C-64A2-2633-3E50BBDB1E73}"/>
              </a:ext>
            </a:extLst>
          </p:cNvPr>
          <p:cNvSpPr txBox="1"/>
          <p:nvPr/>
        </p:nvSpPr>
        <p:spPr>
          <a:xfrm>
            <a:off x="2794768" y="4889115"/>
            <a:ext cx="493265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600" b="0" i="0" u="none" strike="noStrike" baseline="0" dirty="0">
                <a:solidFill>
                  <a:srgbClr val="000000"/>
                </a:solidFill>
                <a:latin typeface="+mj-lt"/>
              </a:rPr>
              <a:t>Материал предназначен для медицинских и фармацевтических работников. </a:t>
            </a:r>
          </a:p>
          <a:p>
            <a:r>
              <a:rPr lang="ru-RU" sz="600" b="0" i="0" u="none" strike="noStrike" baseline="0" dirty="0">
                <a:solidFill>
                  <a:srgbClr val="000000"/>
                </a:solidFill>
                <a:latin typeface="+mj-lt"/>
              </a:rPr>
              <a:t>Материал разработан медицинским отделом </a:t>
            </a:r>
            <a:r>
              <a:rPr lang="ru-RU" sz="600" dirty="0">
                <a:latin typeface="+mj-lt"/>
              </a:rPr>
              <a:t>ТОО «</a:t>
            </a:r>
            <a:r>
              <a:rPr lang="ro-RO" sz="600" dirty="0">
                <a:latin typeface="+mj-lt"/>
              </a:rPr>
              <a:t>Johnson &amp; Johnson Kazakhstan»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B5ED4A-1677-1D64-3A94-EE1A0C7C8F9E}"/>
              </a:ext>
            </a:extLst>
          </p:cNvPr>
          <p:cNvSpPr txBox="1"/>
          <p:nvPr/>
        </p:nvSpPr>
        <p:spPr>
          <a:xfrm>
            <a:off x="2794768" y="438109"/>
            <a:ext cx="621281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800" b="0" i="0" dirty="0">
                <a:solidFill>
                  <a:srgbClr val="4D5156"/>
                </a:solidFill>
                <a:effectLst/>
                <a:latin typeface="+mj-lt"/>
              </a:rPr>
              <a:t>Республика Казахстан 050040, г. </a:t>
            </a:r>
            <a:r>
              <a:rPr lang="ru-RU" sz="800" b="1" i="0" dirty="0">
                <a:solidFill>
                  <a:srgbClr val="5F6368"/>
                </a:solidFill>
                <a:effectLst/>
                <a:latin typeface="+mj-lt"/>
              </a:rPr>
              <a:t>Алматы</a:t>
            </a:r>
            <a:r>
              <a:rPr lang="ru-RU" sz="800" b="0" i="0" dirty="0">
                <a:solidFill>
                  <a:srgbClr val="4D5156"/>
                </a:solidFill>
                <a:effectLst/>
                <a:latin typeface="+mj-lt"/>
              </a:rPr>
              <a:t>, ул. Тимирязева, 42, павильон 23 «А» Телефон: +7 727 356 88 11</a:t>
            </a:r>
            <a:endParaRPr lang="ru-RU" sz="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55777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0DD301D-D33F-4815-5A7A-351E0AC67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10</a:t>
            </a:fld>
            <a:endParaRPr lang="en-GB" noProof="0">
              <a:solidFill>
                <a:srgbClr val="FFFFFF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2D2F65-ADAF-4578-73D8-A146D0165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/>
              <a:t>Обзор ТДД</a:t>
            </a:r>
            <a:r>
              <a:rPr lang="en-GB" sz="1800" dirty="0"/>
              <a:t>, </a:t>
            </a:r>
            <a:r>
              <a:rPr lang="ru-RU" sz="1800" dirty="0"/>
              <a:t>ПП6М</a:t>
            </a:r>
            <a:r>
              <a:rPr lang="en-GB" sz="1800" baseline="30000" dirty="0"/>
              <a:t>1</a:t>
            </a:r>
            <a:r>
              <a:rPr lang="ru-RU" sz="1800" dirty="0"/>
              <a:t>, принимаемых два раза в год</a:t>
            </a:r>
            <a:endParaRPr lang="en-GB" sz="1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1E2E7C-2B75-14DA-A7E6-8B7F0274A5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4767" y="4587240"/>
            <a:ext cx="6100625" cy="571500"/>
          </a:xfrm>
        </p:spPr>
        <p:txBody>
          <a:bodyPr/>
          <a:lstStyle/>
          <a:p>
            <a:r>
              <a:rPr lang="en-GB" dirty="0"/>
              <a:t>HCP, </a:t>
            </a:r>
            <a:r>
              <a:rPr lang="ru-RU" dirty="0"/>
              <a:t>медицинский работник</a:t>
            </a:r>
            <a:r>
              <a:rPr lang="en-GB" dirty="0"/>
              <a:t>; </a:t>
            </a:r>
            <a:r>
              <a:rPr lang="ru-RU" dirty="0"/>
              <a:t>ТДД</a:t>
            </a:r>
            <a:r>
              <a:rPr lang="en-GB" dirty="0"/>
              <a:t>, </a:t>
            </a:r>
            <a:r>
              <a:rPr lang="ru-RU" dirty="0"/>
              <a:t>терапия длительного действия</a:t>
            </a:r>
            <a:r>
              <a:rPr lang="en-GB" dirty="0"/>
              <a:t>; OLE, </a:t>
            </a:r>
            <a:r>
              <a:rPr lang="ru-RU" dirty="0"/>
              <a:t>открытое расширенное исследование</a:t>
            </a:r>
            <a:r>
              <a:rPr lang="en-GB" dirty="0"/>
              <a:t>; </a:t>
            </a:r>
            <a:r>
              <a:rPr lang="ru-RU" dirty="0"/>
              <a:t>ПП1М, палиперидона пальмитат, форма для приема 1 раз в месяц</a:t>
            </a:r>
            <a:r>
              <a:rPr lang="en-GB" dirty="0"/>
              <a:t>; </a:t>
            </a:r>
            <a:r>
              <a:rPr lang="ru-RU" dirty="0"/>
              <a:t>ПП3М, палиперидона пальмитат, форма для приема 1 раз в 3 месяца</a:t>
            </a:r>
            <a:r>
              <a:rPr lang="en-GB" dirty="0"/>
              <a:t>; </a:t>
            </a:r>
            <a:r>
              <a:rPr lang="ru-RU" dirty="0"/>
              <a:t>ПП6М, палиперидона пальмитат, форма для приема 1 раз в 6 месяцев</a:t>
            </a:r>
            <a:r>
              <a:rPr lang="en-GB" dirty="0"/>
              <a:t>.</a:t>
            </a:r>
          </a:p>
          <a:p>
            <a:r>
              <a:rPr lang="fr-FR" dirty="0"/>
              <a:t>1. </a:t>
            </a:r>
            <a:r>
              <a:rPr lang="ru-RU" dirty="0" err="1"/>
              <a:t>Милц</a:t>
            </a:r>
            <a:r>
              <a:rPr lang="ru-RU" dirty="0"/>
              <a:t> Р. и </a:t>
            </a:r>
            <a:r>
              <a:rPr lang="ru-RU" dirty="0" err="1"/>
              <a:t>др</a:t>
            </a:r>
            <a:r>
              <a:rPr lang="fr-FR" dirty="0"/>
              <a:t>. </a:t>
            </a:r>
            <a:r>
              <a:rPr lang="ru-RU" i="1" dirty="0"/>
              <a:t>Нейропсихические заболевания и их лечение </a:t>
            </a:r>
            <a:r>
              <a:rPr lang="fr-FR" dirty="0"/>
              <a:t>2023;19;531–545</a:t>
            </a:r>
            <a:r>
              <a:rPr lang="en-GB" dirty="0"/>
              <a:t>; 2. </a:t>
            </a:r>
            <a:r>
              <a:rPr lang="ru-RU" dirty="0"/>
              <a:t>Наджарян Д. и </a:t>
            </a:r>
            <a:r>
              <a:rPr lang="ru-RU" dirty="0" err="1"/>
              <a:t>др</a:t>
            </a:r>
            <a:r>
              <a:rPr lang="en-GB" dirty="0"/>
              <a:t>. </a:t>
            </a:r>
            <a:r>
              <a:rPr lang="ru-RU" i="1" dirty="0"/>
              <a:t>Международный журнал </a:t>
            </a:r>
            <a:r>
              <a:rPr lang="ru-RU" i="1" dirty="0" err="1"/>
              <a:t>нейропсихофармакологии</a:t>
            </a:r>
            <a:r>
              <a:rPr lang="en-GB" i="1" dirty="0"/>
              <a:t> </a:t>
            </a:r>
            <a:r>
              <a:rPr lang="en-GB" dirty="0"/>
              <a:t>2022;25:238–251; 3. </a:t>
            </a:r>
            <a:r>
              <a:rPr lang="ru-RU" dirty="0"/>
              <a:t>Наджарян Д. и </a:t>
            </a:r>
            <a:r>
              <a:rPr lang="ru-RU" dirty="0" err="1"/>
              <a:t>др</a:t>
            </a:r>
            <a:r>
              <a:rPr lang="en-GB" dirty="0"/>
              <a:t>. </a:t>
            </a:r>
            <a:r>
              <a:rPr lang="ru-RU" dirty="0">
                <a:solidFill>
                  <a:srgbClr val="FFFFFF"/>
                </a:solidFill>
              </a:rPr>
              <a:t>Представлено на 14-м Конгрессе </a:t>
            </a:r>
            <a:r>
              <a:rPr lang="ru-RU" dirty="0" err="1">
                <a:solidFill>
                  <a:srgbClr val="FFFFFF"/>
                </a:solidFill>
              </a:rPr>
              <a:t>Encuentros</a:t>
            </a:r>
            <a:r>
              <a:rPr lang="ru-RU" dirty="0">
                <a:solidFill>
                  <a:srgbClr val="FFFFFF"/>
                </a:solidFill>
              </a:rPr>
              <a:t> </a:t>
            </a:r>
            <a:r>
              <a:rPr lang="ru-RU" dirty="0" err="1">
                <a:solidFill>
                  <a:srgbClr val="FFFFFF"/>
                </a:solidFill>
              </a:rPr>
              <a:t>en</a:t>
            </a:r>
            <a:r>
              <a:rPr lang="ru-RU" dirty="0">
                <a:solidFill>
                  <a:srgbClr val="FFFFFF"/>
                </a:solidFill>
              </a:rPr>
              <a:t> </a:t>
            </a:r>
            <a:r>
              <a:rPr lang="ru-RU" dirty="0" err="1">
                <a:solidFill>
                  <a:srgbClr val="FFFFFF"/>
                </a:solidFill>
              </a:rPr>
              <a:t>Psiquiatria</a:t>
            </a:r>
            <a:r>
              <a:rPr lang="ru-RU" dirty="0">
                <a:solidFill>
                  <a:srgbClr val="FFFFFF"/>
                </a:solidFill>
              </a:rPr>
              <a:t>, Севилья, Испания, 14–15 апреля 2023 г</a:t>
            </a: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</a:rPr>
              <a:t>. PO-2019.</a:t>
            </a:r>
            <a:endParaRPr lang="en-GB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40C1046-2963-881D-3610-2A42ECE83E69}"/>
              </a:ext>
            </a:extLst>
          </p:cNvPr>
          <p:cNvGrpSpPr/>
          <p:nvPr/>
        </p:nvGrpSpPr>
        <p:grpSpPr>
          <a:xfrm>
            <a:off x="169104" y="3089878"/>
            <a:ext cx="8871269" cy="1395335"/>
            <a:chOff x="28476" y="1639492"/>
            <a:chExt cx="8871269" cy="1395335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DCBFE70A-CA87-C239-00EF-00A42C64A88F}"/>
                </a:ext>
              </a:extLst>
            </p:cNvPr>
            <p:cNvGrpSpPr/>
            <p:nvPr/>
          </p:nvGrpSpPr>
          <p:grpSpPr>
            <a:xfrm>
              <a:off x="28476" y="1639492"/>
              <a:ext cx="8871269" cy="1395335"/>
              <a:chOff x="-1992586" y="1813285"/>
              <a:chExt cx="8871269" cy="1395335"/>
            </a:xfrm>
          </p:grpSpPr>
          <p:sp>
            <p:nvSpPr>
              <p:cNvPr id="36" name="Rectangle: Rounded Corners 35">
                <a:extLst>
                  <a:ext uri="{FF2B5EF4-FFF2-40B4-BE49-F238E27FC236}">
                    <a16:creationId xmlns:a16="http://schemas.microsoft.com/office/drawing/2014/main" id="{FB5F4073-CDA7-9C81-4E9B-77844E93D8B3}"/>
                  </a:ext>
                </a:extLst>
              </p:cNvPr>
              <p:cNvSpPr/>
              <p:nvPr/>
            </p:nvSpPr>
            <p:spPr>
              <a:xfrm>
                <a:off x="-1992586" y="2012988"/>
                <a:ext cx="8665082" cy="1195632"/>
              </a:xfrm>
              <a:prstGeom prst="roundRect">
                <a:avLst>
                  <a:gd name="adj" fmla="val 9620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 w="1905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bIns="46800" rtlCol="0" anchor="ctr"/>
              <a:lstStyle/>
              <a:p>
                <a:pPr algn="ctr"/>
                <a:r>
                  <a:rPr lang="ru-RU" sz="1000" b="1" dirty="0">
                    <a:solidFill>
                      <a:schemeClr val="accent1"/>
                    </a:solidFill>
                  </a:rPr>
                  <a:t>Преимущества ПП6М</a:t>
                </a:r>
                <a:endParaRPr lang="en-GB" sz="1000" b="1" dirty="0">
                  <a:solidFill>
                    <a:schemeClr val="accent1"/>
                  </a:solidFill>
                </a:endParaRPr>
              </a:p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ru-RU" sz="1000" dirty="0">
                    <a:solidFill>
                      <a:schemeClr val="tx1"/>
                    </a:solidFill>
                  </a:rPr>
                  <a:t>Инъекции делаются только два раза в год</a:t>
                </a:r>
                <a:endParaRPr lang="en-GB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r>
                  <a:rPr lang="ru-RU" sz="1000" b="1" dirty="0">
                    <a:solidFill>
                      <a:schemeClr val="accent1"/>
                    </a:solidFill>
                  </a:rPr>
                  <a:t>Большее удобство, </a:t>
                </a:r>
                <a:r>
                  <a:rPr lang="ru-RU" sz="1000" dirty="0">
                    <a:solidFill>
                      <a:schemeClr val="tx1"/>
                    </a:solidFill>
                  </a:rPr>
                  <a:t>чем у препаратов более короткого действия, для пациентов, которым приходится ездить на прием к врачу, а также для пациентов, которые предпочитают </a:t>
                </a:r>
                <a:r>
                  <a:rPr lang="ru-RU" sz="1000" dirty="0" err="1">
                    <a:solidFill>
                      <a:schemeClr val="tx1"/>
                    </a:solidFill>
                  </a:rPr>
                  <a:t>телемедицинские</a:t>
                </a:r>
                <a:r>
                  <a:rPr lang="ru-RU" sz="1000" dirty="0">
                    <a:solidFill>
                      <a:schemeClr val="tx1"/>
                    </a:solidFill>
                  </a:rPr>
                  <a:t> консультации и реже посещают врача</a:t>
                </a:r>
                <a:endParaRPr lang="en-GB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r>
                  <a:rPr lang="ru-RU" sz="1000" dirty="0">
                    <a:solidFill>
                      <a:schemeClr val="tx1"/>
                    </a:solidFill>
                  </a:rPr>
                  <a:t>Время, сэкономленное за счет редкого приема, </a:t>
                </a:r>
                <a:r>
                  <a:rPr lang="ru-RU" sz="1000" b="1" dirty="0">
                    <a:solidFill>
                      <a:schemeClr val="accent1"/>
                    </a:solidFill>
                  </a:rPr>
                  <a:t>можно использовать для других терапевтических вмешательств, </a:t>
                </a:r>
                <a:r>
                  <a:rPr lang="ru-RU" sz="1000" dirty="0">
                    <a:solidFill>
                      <a:schemeClr val="tx1"/>
                    </a:solidFill>
                  </a:rPr>
                  <a:t>таких как реабилитация и психотерапия</a:t>
                </a:r>
                <a:endParaRPr lang="en-GB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ru-RU" sz="1000" dirty="0">
                    <a:solidFill>
                      <a:schemeClr val="tx1"/>
                    </a:solidFill>
                  </a:rPr>
                  <a:t>Более </a:t>
                </a:r>
                <a:r>
                  <a:rPr lang="ru-RU" sz="1000" b="1" dirty="0">
                    <a:solidFill>
                      <a:schemeClr val="accent1"/>
                    </a:solidFill>
                  </a:rPr>
                  <a:t>гибкое окно дозирования </a:t>
                </a:r>
                <a:r>
                  <a:rPr lang="ru-RU" sz="1000" dirty="0">
                    <a:solidFill>
                      <a:schemeClr val="tx1"/>
                    </a:solidFill>
                  </a:rPr>
                  <a:t>по сравнению с ПП1М и ПП3М помогает избежать пропуска поддерживающих доз</a:t>
                </a:r>
                <a:endParaRPr lang="en-GB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Flowchart: Connector 36">
                <a:extLst>
                  <a:ext uri="{FF2B5EF4-FFF2-40B4-BE49-F238E27FC236}">
                    <a16:creationId xmlns:a16="http://schemas.microsoft.com/office/drawing/2014/main" id="{D4AFE988-4B9B-8929-628C-F0C8B59C7FE5}"/>
                  </a:ext>
                </a:extLst>
              </p:cNvPr>
              <p:cNvSpPr/>
              <p:nvPr/>
            </p:nvSpPr>
            <p:spPr>
              <a:xfrm>
                <a:off x="6290433" y="1813285"/>
                <a:ext cx="588250" cy="607318"/>
              </a:xfrm>
              <a:prstGeom prst="flowChartConnector">
                <a:avLst/>
              </a:prstGeom>
              <a:solidFill>
                <a:schemeClr val="bg1"/>
              </a:solidFill>
              <a:ln w="19050">
                <a:solidFill>
                  <a:schemeClr val="accent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2800" b="1">
                  <a:solidFill>
                    <a:schemeClr val="accent2"/>
                  </a:solidFill>
                </a:endParaRPr>
              </a:p>
            </p:txBody>
          </p:sp>
        </p:grpSp>
        <p:pic>
          <p:nvPicPr>
            <p:cNvPr id="6" name="Graphic 5" descr="Ribbon outline">
              <a:extLst>
                <a:ext uri="{FF2B5EF4-FFF2-40B4-BE49-F238E27FC236}">
                  <a16:creationId xmlns:a16="http://schemas.microsoft.com/office/drawing/2014/main" id="{55E1A095-9EA8-B4FF-F04B-54A1BDFCA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398697" y="1715335"/>
              <a:ext cx="447528" cy="447528"/>
            </a:xfrm>
            <a:prstGeom prst="rect">
              <a:avLst/>
            </a:prstGeom>
          </p:spPr>
        </p:pic>
      </p:grp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B5C73A20-0CBA-6CFF-273B-A978DE5E431E}"/>
              </a:ext>
            </a:extLst>
          </p:cNvPr>
          <p:cNvSpPr/>
          <p:nvPr/>
        </p:nvSpPr>
        <p:spPr>
          <a:xfrm>
            <a:off x="536835" y="786802"/>
            <a:ext cx="4002816" cy="2439908"/>
          </a:xfrm>
          <a:prstGeom prst="roundRect">
            <a:avLst>
              <a:gd name="adj" fmla="val 9620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46800" rtlCol="0" anchor="ctr"/>
          <a:lstStyle/>
          <a:p>
            <a:pPr algn="ctr"/>
            <a:r>
              <a:rPr lang="ru-RU" sz="950" b="1" dirty="0">
                <a:solidFill>
                  <a:schemeClr val="bg1"/>
                </a:solidFill>
              </a:rPr>
              <a:t>Эффективность и безопасность ПП6М были оценены в PSY3015, 12-месячном </a:t>
            </a:r>
          </a:p>
          <a:p>
            <a:pPr algn="ctr"/>
            <a:r>
              <a:rPr lang="ru-RU" sz="950" b="1" dirty="0">
                <a:solidFill>
                  <a:schemeClr val="bg1"/>
                </a:solidFill>
              </a:rPr>
              <a:t>глобальном исследовании фазы III взрослых с шизофренией </a:t>
            </a:r>
            <a:r>
              <a:rPr lang="en-GB" sz="950" b="1" dirty="0">
                <a:solidFill>
                  <a:schemeClr val="bg1"/>
                </a:solidFill>
              </a:rPr>
              <a:t>(N=702)</a:t>
            </a:r>
            <a:r>
              <a:rPr lang="en-GB" sz="950" b="1" baseline="30000" dirty="0">
                <a:solidFill>
                  <a:schemeClr val="bg1"/>
                </a:solidFill>
              </a:rPr>
              <a:t>1,2</a:t>
            </a:r>
            <a:r>
              <a:rPr lang="en-GB" sz="950" b="1" dirty="0">
                <a:solidFill>
                  <a:schemeClr val="bg1"/>
                </a:solidFill>
              </a:rPr>
              <a:t> </a:t>
            </a:r>
          </a:p>
          <a:p>
            <a:pPr algn="ctr"/>
            <a:endParaRPr lang="en-GB" sz="950" b="1" dirty="0">
              <a:solidFill>
                <a:schemeClr val="bg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950" dirty="0">
                <a:solidFill>
                  <a:schemeClr val="bg1"/>
                </a:solidFill>
              </a:rPr>
              <a:t>478 пациентов получили ПП6М и 224 получили ПП3М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950" dirty="0">
                <a:solidFill>
                  <a:schemeClr val="bg1"/>
                </a:solidFill>
              </a:rPr>
              <a:t>В группе ПП6М рецидив наблюдался у 7,5% пациентов</a:t>
            </a:r>
            <a:endParaRPr lang="en-GB" sz="950" b="1" dirty="0">
              <a:solidFill>
                <a:schemeClr val="bg1"/>
              </a:solidFill>
            </a:endParaRPr>
          </a:p>
          <a:p>
            <a:pPr marL="628650" lvl="1" indent="-171450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ru-RU" sz="950" dirty="0">
                <a:solidFill>
                  <a:schemeClr val="bg1"/>
                </a:solidFill>
              </a:rPr>
              <a:t>У 91,9% пациентов рецидива не наблюдалось через 12 месяцев</a:t>
            </a:r>
            <a:endParaRPr lang="en-GB" sz="950" b="1" dirty="0">
              <a:solidFill>
                <a:schemeClr val="bg1"/>
              </a:solidFill>
            </a:endParaRPr>
          </a:p>
          <a:p>
            <a:pPr marL="171450" indent="-171450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ru-RU" sz="950" dirty="0">
                <a:solidFill>
                  <a:schemeClr val="bg1"/>
                </a:solidFill>
              </a:rPr>
              <a:t>В группе ПП3М</a:t>
            </a:r>
            <a:r>
              <a:rPr lang="en-GB" sz="950" dirty="0">
                <a:solidFill>
                  <a:schemeClr val="bg1"/>
                </a:solidFill>
              </a:rPr>
              <a:t> </a:t>
            </a:r>
            <a:r>
              <a:rPr lang="ru-RU" sz="950" dirty="0">
                <a:solidFill>
                  <a:schemeClr val="bg1"/>
                </a:solidFill>
              </a:rPr>
              <a:t>рецидив наблюдался у 4,9 %</a:t>
            </a:r>
            <a:r>
              <a:rPr lang="en-GB" sz="950" b="1" dirty="0">
                <a:solidFill>
                  <a:schemeClr val="bg1"/>
                </a:solidFill>
              </a:rPr>
              <a:t> </a:t>
            </a:r>
            <a:r>
              <a:rPr lang="ru-RU" sz="950" dirty="0">
                <a:solidFill>
                  <a:schemeClr val="bg1"/>
                </a:solidFill>
              </a:rPr>
              <a:t>пациентов</a:t>
            </a:r>
            <a:r>
              <a:rPr lang="en-GB" sz="950" b="1" dirty="0">
                <a:solidFill>
                  <a:schemeClr val="bg1"/>
                </a:solidFill>
              </a:rPr>
              <a:t> </a:t>
            </a:r>
          </a:p>
          <a:p>
            <a:pPr marL="628650" lvl="1" indent="-171450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ru-RU" sz="950" dirty="0">
                <a:solidFill>
                  <a:schemeClr val="bg1"/>
                </a:solidFill>
              </a:rPr>
              <a:t>У 94,8% пациентов рецидива не наблюдалось через 12 месяцев</a:t>
            </a:r>
            <a:endParaRPr lang="en-GB" sz="950" dirty="0">
              <a:solidFill>
                <a:schemeClr val="bg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950" dirty="0">
                <a:solidFill>
                  <a:schemeClr val="bg1"/>
                </a:solidFill>
              </a:rPr>
              <a:t>Профиль безопасности ПП6М соответствовал профилю безопасности ПП3М и ПП1М</a:t>
            </a:r>
            <a:endParaRPr lang="en-GB" sz="95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0E5499-A6AB-17A1-9288-D7F71B8AE013}"/>
              </a:ext>
            </a:extLst>
          </p:cNvPr>
          <p:cNvSpPr txBox="1"/>
          <p:nvPr/>
        </p:nvSpPr>
        <p:spPr>
          <a:xfrm>
            <a:off x="5090741" y="768504"/>
            <a:ext cx="32528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>
                <a:solidFill>
                  <a:schemeClr val="accent1"/>
                </a:solidFill>
              </a:rPr>
              <a:t>Время до рецидива в OLE </a:t>
            </a:r>
            <a:r>
              <a:rPr lang="en-GB" sz="1100" b="1" dirty="0">
                <a:solidFill>
                  <a:schemeClr val="accent1"/>
                </a:solidFill>
              </a:rPr>
              <a:t>(PSY3016)</a:t>
            </a:r>
            <a:r>
              <a:rPr lang="en-GB" sz="1100" b="1" baseline="30000" dirty="0">
                <a:solidFill>
                  <a:schemeClr val="accent1"/>
                </a:solidFill>
              </a:rPr>
              <a:t>3</a:t>
            </a:r>
            <a:endParaRPr lang="en-GB" sz="1100" b="1" dirty="0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20E6332-BB96-4483-F4A7-B5E55EF062C2}"/>
              </a:ext>
            </a:extLst>
          </p:cNvPr>
          <p:cNvCxnSpPr>
            <a:cxnSpLocks/>
          </p:cNvCxnSpPr>
          <p:nvPr/>
        </p:nvCxnSpPr>
        <p:spPr>
          <a:xfrm>
            <a:off x="5607547" y="1044718"/>
            <a:ext cx="0" cy="1559959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CACA813-FB68-5805-9A3E-50FC2E807EE6}"/>
              </a:ext>
            </a:extLst>
          </p:cNvPr>
          <p:cNvCxnSpPr>
            <a:cxnSpLocks/>
          </p:cNvCxnSpPr>
          <p:nvPr/>
        </p:nvCxnSpPr>
        <p:spPr>
          <a:xfrm rot="5400000">
            <a:off x="5571547" y="1008718"/>
            <a:ext cx="0" cy="7200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D9E95E5-4EA5-7192-8739-23A09A41BF83}"/>
              </a:ext>
            </a:extLst>
          </p:cNvPr>
          <p:cNvCxnSpPr>
            <a:cxnSpLocks/>
          </p:cNvCxnSpPr>
          <p:nvPr/>
        </p:nvCxnSpPr>
        <p:spPr>
          <a:xfrm rot="5400000">
            <a:off x="5571547" y="1790334"/>
            <a:ext cx="0" cy="7200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F065ABA-8683-5E36-0941-49B8138AB899}"/>
              </a:ext>
            </a:extLst>
          </p:cNvPr>
          <p:cNvCxnSpPr>
            <a:cxnSpLocks/>
          </p:cNvCxnSpPr>
          <p:nvPr/>
        </p:nvCxnSpPr>
        <p:spPr>
          <a:xfrm rot="5400000">
            <a:off x="5571547" y="2565913"/>
            <a:ext cx="0" cy="7200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B779829-22A4-2506-7025-7EBE64522D68}"/>
              </a:ext>
            </a:extLst>
          </p:cNvPr>
          <p:cNvCxnSpPr>
            <a:cxnSpLocks/>
          </p:cNvCxnSpPr>
          <p:nvPr/>
        </p:nvCxnSpPr>
        <p:spPr>
          <a:xfrm flipH="1">
            <a:off x="5535547" y="2600360"/>
            <a:ext cx="2749283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DFF97B1-8E80-B5E4-691C-6995E213E388}"/>
              </a:ext>
            </a:extLst>
          </p:cNvPr>
          <p:cNvCxnSpPr>
            <a:cxnSpLocks/>
          </p:cNvCxnSpPr>
          <p:nvPr/>
        </p:nvCxnSpPr>
        <p:spPr>
          <a:xfrm rot="10800000">
            <a:off x="5605149" y="2600360"/>
            <a:ext cx="0" cy="7200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324E08E-EB9E-FAFF-F4B5-36A5AFD57804}"/>
              </a:ext>
            </a:extLst>
          </p:cNvPr>
          <p:cNvCxnSpPr>
            <a:cxnSpLocks/>
          </p:cNvCxnSpPr>
          <p:nvPr/>
        </p:nvCxnSpPr>
        <p:spPr>
          <a:xfrm rot="10800000">
            <a:off x="5908032" y="2600360"/>
            <a:ext cx="0" cy="7200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F964F9B-E467-4006-0697-EE4539E90015}"/>
              </a:ext>
            </a:extLst>
          </p:cNvPr>
          <p:cNvCxnSpPr>
            <a:cxnSpLocks/>
          </p:cNvCxnSpPr>
          <p:nvPr/>
        </p:nvCxnSpPr>
        <p:spPr>
          <a:xfrm rot="10800000">
            <a:off x="6206797" y="2600360"/>
            <a:ext cx="0" cy="7200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A4A0EB8-6E8E-9273-7DFE-E06F946D8CB4}"/>
              </a:ext>
            </a:extLst>
          </p:cNvPr>
          <p:cNvCxnSpPr>
            <a:cxnSpLocks/>
          </p:cNvCxnSpPr>
          <p:nvPr/>
        </p:nvCxnSpPr>
        <p:spPr>
          <a:xfrm rot="10800000">
            <a:off x="6502543" y="2600360"/>
            <a:ext cx="0" cy="7200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1B54002-AF73-81FE-1CE2-78B94F1AF434}"/>
              </a:ext>
            </a:extLst>
          </p:cNvPr>
          <p:cNvCxnSpPr>
            <a:cxnSpLocks/>
          </p:cNvCxnSpPr>
          <p:nvPr/>
        </p:nvCxnSpPr>
        <p:spPr>
          <a:xfrm rot="10800000">
            <a:off x="6795271" y="2600360"/>
            <a:ext cx="0" cy="7200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DE89B50-5805-DA5C-E36A-C262F7A3FC5E}"/>
              </a:ext>
            </a:extLst>
          </p:cNvPr>
          <p:cNvCxnSpPr>
            <a:cxnSpLocks/>
          </p:cNvCxnSpPr>
          <p:nvPr/>
        </p:nvCxnSpPr>
        <p:spPr>
          <a:xfrm rot="10800000">
            <a:off x="7094035" y="2600360"/>
            <a:ext cx="0" cy="7200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35BABBC-083E-E6E6-DD05-AC7F8AD24842}"/>
              </a:ext>
            </a:extLst>
          </p:cNvPr>
          <p:cNvCxnSpPr>
            <a:cxnSpLocks/>
          </p:cNvCxnSpPr>
          <p:nvPr/>
        </p:nvCxnSpPr>
        <p:spPr>
          <a:xfrm rot="10800000">
            <a:off x="7389782" y="2600360"/>
            <a:ext cx="0" cy="7200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E0DB46C-2BBC-822A-3816-3659E3AE67BD}"/>
              </a:ext>
            </a:extLst>
          </p:cNvPr>
          <p:cNvCxnSpPr>
            <a:cxnSpLocks/>
          </p:cNvCxnSpPr>
          <p:nvPr/>
        </p:nvCxnSpPr>
        <p:spPr>
          <a:xfrm rot="10800000">
            <a:off x="7688546" y="2600360"/>
            <a:ext cx="0" cy="7200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E6F83F4-0517-989B-5E77-718299231A0C}"/>
              </a:ext>
            </a:extLst>
          </p:cNvPr>
          <p:cNvCxnSpPr>
            <a:cxnSpLocks/>
          </p:cNvCxnSpPr>
          <p:nvPr/>
        </p:nvCxnSpPr>
        <p:spPr>
          <a:xfrm rot="10800000">
            <a:off x="7987311" y="2600360"/>
            <a:ext cx="0" cy="7200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4B10975-DC6E-2A42-877F-F8335FAA2376}"/>
              </a:ext>
            </a:extLst>
          </p:cNvPr>
          <p:cNvCxnSpPr>
            <a:cxnSpLocks/>
          </p:cNvCxnSpPr>
          <p:nvPr/>
        </p:nvCxnSpPr>
        <p:spPr>
          <a:xfrm rot="10800000">
            <a:off x="8283058" y="2600360"/>
            <a:ext cx="0" cy="7200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183AC168-CDDF-49B6-2CD5-0E0FEDA9E8E2}"/>
              </a:ext>
            </a:extLst>
          </p:cNvPr>
          <p:cNvSpPr txBox="1"/>
          <p:nvPr/>
        </p:nvSpPr>
        <p:spPr>
          <a:xfrm>
            <a:off x="8092140" y="2639259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/>
              <a:t>810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88101D4-8C2B-DFB0-37C0-8366D715E042}"/>
              </a:ext>
            </a:extLst>
          </p:cNvPr>
          <p:cNvSpPr txBox="1"/>
          <p:nvPr/>
        </p:nvSpPr>
        <p:spPr>
          <a:xfrm>
            <a:off x="7793376" y="2639259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/>
              <a:t>720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AD7EEEA-98C1-07B7-CDC2-7000D03F821D}"/>
              </a:ext>
            </a:extLst>
          </p:cNvPr>
          <p:cNvSpPr txBox="1"/>
          <p:nvPr/>
        </p:nvSpPr>
        <p:spPr>
          <a:xfrm>
            <a:off x="7494610" y="2639259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/>
              <a:t>630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1822B05-4889-0D1C-DF16-8C505225E9FE}"/>
              </a:ext>
            </a:extLst>
          </p:cNvPr>
          <p:cNvSpPr txBox="1"/>
          <p:nvPr/>
        </p:nvSpPr>
        <p:spPr>
          <a:xfrm>
            <a:off x="7195844" y="2639259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/>
              <a:t>540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A75BD72-53FC-8F56-F9B5-3C5D989111A6}"/>
              </a:ext>
            </a:extLst>
          </p:cNvPr>
          <p:cNvSpPr txBox="1"/>
          <p:nvPr/>
        </p:nvSpPr>
        <p:spPr>
          <a:xfrm>
            <a:off x="6903116" y="2639259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/>
              <a:t>450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E45FE42-8B0C-1EBC-64C3-CA50D5919ACA}"/>
              </a:ext>
            </a:extLst>
          </p:cNvPr>
          <p:cNvSpPr txBox="1"/>
          <p:nvPr/>
        </p:nvSpPr>
        <p:spPr>
          <a:xfrm>
            <a:off x="6601332" y="2639259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/>
              <a:t>360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7527B9B-AB3F-981D-374F-8C6330F04235}"/>
              </a:ext>
            </a:extLst>
          </p:cNvPr>
          <p:cNvSpPr txBox="1"/>
          <p:nvPr/>
        </p:nvSpPr>
        <p:spPr>
          <a:xfrm>
            <a:off x="6308606" y="2639259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/>
              <a:t>270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184921C-4C1E-BFE8-74A5-625C7B80424A}"/>
              </a:ext>
            </a:extLst>
          </p:cNvPr>
          <p:cNvSpPr txBox="1"/>
          <p:nvPr/>
        </p:nvSpPr>
        <p:spPr>
          <a:xfrm>
            <a:off x="6013309" y="2639259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/>
              <a:t>180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798310C-C4CC-2E7B-2C7F-BFF170A48109}"/>
              </a:ext>
            </a:extLst>
          </p:cNvPr>
          <p:cNvSpPr txBox="1"/>
          <p:nvPr/>
        </p:nvSpPr>
        <p:spPr>
          <a:xfrm>
            <a:off x="5750423" y="2639259"/>
            <a:ext cx="3161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/>
              <a:t>90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72F55C9-5DE4-BF57-A576-CEB195B12A4B}"/>
              </a:ext>
            </a:extLst>
          </p:cNvPr>
          <p:cNvSpPr txBox="1"/>
          <p:nvPr/>
        </p:nvSpPr>
        <p:spPr>
          <a:xfrm>
            <a:off x="5484519" y="2639259"/>
            <a:ext cx="25038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/>
              <a:t>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9490FC6-E7CD-9E87-4FD5-14771CEE2082}"/>
              </a:ext>
            </a:extLst>
          </p:cNvPr>
          <p:cNvSpPr txBox="1"/>
          <p:nvPr/>
        </p:nvSpPr>
        <p:spPr>
          <a:xfrm>
            <a:off x="5289423" y="2495789"/>
            <a:ext cx="3161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800"/>
              <a:t>50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77DAB32-21B7-3565-A4B3-FCDE44BA5977}"/>
              </a:ext>
            </a:extLst>
          </p:cNvPr>
          <p:cNvSpPr txBox="1"/>
          <p:nvPr/>
        </p:nvSpPr>
        <p:spPr>
          <a:xfrm>
            <a:off x="5289423" y="1714672"/>
            <a:ext cx="3161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800"/>
              <a:t>75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6A94313-2FBC-E0FC-3DDE-474EAA55E0C5}"/>
              </a:ext>
            </a:extLst>
          </p:cNvPr>
          <p:cNvSpPr txBox="1"/>
          <p:nvPr/>
        </p:nvSpPr>
        <p:spPr>
          <a:xfrm>
            <a:off x="5223699" y="937742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800"/>
              <a:t>100</a:t>
            </a:r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3765C626-A8A6-5359-DB84-2DC979EF9F2E}"/>
              </a:ext>
            </a:extLst>
          </p:cNvPr>
          <p:cNvSpPr/>
          <p:nvPr/>
        </p:nvSpPr>
        <p:spPr>
          <a:xfrm>
            <a:off x="5624691" y="1045219"/>
            <a:ext cx="2476500" cy="133350"/>
          </a:xfrm>
          <a:custGeom>
            <a:avLst/>
            <a:gdLst>
              <a:gd name="connsiteX0" fmla="*/ 2476500 w 2476500"/>
              <a:gd name="connsiteY0" fmla="*/ 133350 h 133350"/>
              <a:gd name="connsiteX1" fmla="*/ 2302669 w 2476500"/>
              <a:gd name="connsiteY1" fmla="*/ 133350 h 133350"/>
              <a:gd name="connsiteX2" fmla="*/ 2302669 w 2476500"/>
              <a:gd name="connsiteY2" fmla="*/ 109538 h 133350"/>
              <a:gd name="connsiteX3" fmla="*/ 2119312 w 2476500"/>
              <a:gd name="connsiteY3" fmla="*/ 109538 h 133350"/>
              <a:gd name="connsiteX4" fmla="*/ 2119312 w 2476500"/>
              <a:gd name="connsiteY4" fmla="*/ 95250 h 133350"/>
              <a:gd name="connsiteX5" fmla="*/ 981075 w 2476500"/>
              <a:gd name="connsiteY5" fmla="*/ 95250 h 133350"/>
              <a:gd name="connsiteX6" fmla="*/ 981075 w 2476500"/>
              <a:gd name="connsiteY6" fmla="*/ 76200 h 133350"/>
              <a:gd name="connsiteX7" fmla="*/ 614362 w 2476500"/>
              <a:gd name="connsiteY7" fmla="*/ 76200 h 133350"/>
              <a:gd name="connsiteX8" fmla="*/ 614362 w 2476500"/>
              <a:gd name="connsiteY8" fmla="*/ 57150 h 133350"/>
              <a:gd name="connsiteX9" fmla="*/ 502444 w 2476500"/>
              <a:gd name="connsiteY9" fmla="*/ 57150 h 133350"/>
              <a:gd name="connsiteX10" fmla="*/ 502444 w 2476500"/>
              <a:gd name="connsiteY10" fmla="*/ 42863 h 133350"/>
              <a:gd name="connsiteX11" fmla="*/ 390525 w 2476500"/>
              <a:gd name="connsiteY11" fmla="*/ 42863 h 133350"/>
              <a:gd name="connsiteX12" fmla="*/ 390525 w 2476500"/>
              <a:gd name="connsiteY12" fmla="*/ 21431 h 133350"/>
              <a:gd name="connsiteX13" fmla="*/ 54769 w 2476500"/>
              <a:gd name="connsiteY13" fmla="*/ 21431 h 133350"/>
              <a:gd name="connsiteX14" fmla="*/ 54769 w 2476500"/>
              <a:gd name="connsiteY14" fmla="*/ 9525 h 133350"/>
              <a:gd name="connsiteX15" fmla="*/ 47625 w 2476500"/>
              <a:gd name="connsiteY15" fmla="*/ 9525 h 133350"/>
              <a:gd name="connsiteX16" fmla="*/ 47625 w 2476500"/>
              <a:gd name="connsiteY16" fmla="*/ 0 h 133350"/>
              <a:gd name="connsiteX17" fmla="*/ 0 w 2476500"/>
              <a:gd name="connsiteY17" fmla="*/ 0 h 133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76500" h="133350">
                <a:moveTo>
                  <a:pt x="2476500" y="133350"/>
                </a:moveTo>
                <a:lnTo>
                  <a:pt x="2302669" y="133350"/>
                </a:lnTo>
                <a:lnTo>
                  <a:pt x="2302669" y="109538"/>
                </a:lnTo>
                <a:lnTo>
                  <a:pt x="2119312" y="109538"/>
                </a:lnTo>
                <a:lnTo>
                  <a:pt x="2119312" y="95250"/>
                </a:lnTo>
                <a:lnTo>
                  <a:pt x="981075" y="95250"/>
                </a:lnTo>
                <a:lnTo>
                  <a:pt x="981075" y="76200"/>
                </a:lnTo>
                <a:lnTo>
                  <a:pt x="614362" y="76200"/>
                </a:lnTo>
                <a:lnTo>
                  <a:pt x="614362" y="57150"/>
                </a:lnTo>
                <a:lnTo>
                  <a:pt x="502444" y="57150"/>
                </a:lnTo>
                <a:lnTo>
                  <a:pt x="502444" y="42863"/>
                </a:lnTo>
                <a:lnTo>
                  <a:pt x="390525" y="42863"/>
                </a:lnTo>
                <a:lnTo>
                  <a:pt x="390525" y="21431"/>
                </a:lnTo>
                <a:lnTo>
                  <a:pt x="54769" y="21431"/>
                </a:lnTo>
                <a:lnTo>
                  <a:pt x="54769" y="9525"/>
                </a:lnTo>
                <a:lnTo>
                  <a:pt x="47625" y="9525"/>
                </a:lnTo>
                <a:lnTo>
                  <a:pt x="47625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D973FB2C-BAFA-E2BE-DC95-9B4050CDD704}"/>
              </a:ext>
            </a:extLst>
          </p:cNvPr>
          <p:cNvSpPr/>
          <p:nvPr/>
        </p:nvSpPr>
        <p:spPr>
          <a:xfrm>
            <a:off x="6165253" y="1074517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12B932D1-A5BE-D5CF-B59E-00A0AEF8A0EE}"/>
              </a:ext>
            </a:extLst>
          </p:cNvPr>
          <p:cNvSpPr/>
          <p:nvPr/>
        </p:nvSpPr>
        <p:spPr>
          <a:xfrm>
            <a:off x="5588113" y="1020517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C788A576-5947-3FFB-94B2-C6045C68FC4F}"/>
              </a:ext>
            </a:extLst>
          </p:cNvPr>
          <p:cNvSpPr/>
          <p:nvPr/>
        </p:nvSpPr>
        <p:spPr>
          <a:xfrm>
            <a:off x="6242870" y="1092037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FB1CE53D-8415-C1DD-3D3F-589C22FB494C}"/>
              </a:ext>
            </a:extLst>
          </p:cNvPr>
          <p:cNvSpPr/>
          <p:nvPr/>
        </p:nvSpPr>
        <p:spPr>
          <a:xfrm>
            <a:off x="6236396" y="1092037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5ADB6E82-0531-C72B-12DE-01C67CC7FFF9}"/>
              </a:ext>
            </a:extLst>
          </p:cNvPr>
          <p:cNvSpPr/>
          <p:nvPr/>
        </p:nvSpPr>
        <p:spPr>
          <a:xfrm>
            <a:off x="6227582" y="1092037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ADCC5847-732D-3C05-5274-C19C967C117D}"/>
              </a:ext>
            </a:extLst>
          </p:cNvPr>
          <p:cNvSpPr/>
          <p:nvPr/>
        </p:nvSpPr>
        <p:spPr>
          <a:xfrm>
            <a:off x="6687744" y="1110762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F6CFC014-8290-658F-E719-672469097BB9}"/>
              </a:ext>
            </a:extLst>
          </p:cNvPr>
          <p:cNvSpPr/>
          <p:nvPr/>
        </p:nvSpPr>
        <p:spPr>
          <a:xfrm>
            <a:off x="6791691" y="1110762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7E843A69-A976-0218-AF56-0D504DE2DA3E}"/>
              </a:ext>
            </a:extLst>
          </p:cNvPr>
          <p:cNvSpPr/>
          <p:nvPr/>
        </p:nvSpPr>
        <p:spPr>
          <a:xfrm>
            <a:off x="6798559" y="1110762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9D2B341B-E9E0-53CE-41F0-BBE16D94F181}"/>
              </a:ext>
            </a:extLst>
          </p:cNvPr>
          <p:cNvSpPr/>
          <p:nvPr/>
        </p:nvSpPr>
        <p:spPr>
          <a:xfrm>
            <a:off x="6885169" y="1110762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0D059C4-7FB5-1CEC-297C-B9945D0FC5FC}"/>
              </a:ext>
            </a:extLst>
          </p:cNvPr>
          <p:cNvSpPr/>
          <p:nvPr/>
        </p:nvSpPr>
        <p:spPr>
          <a:xfrm>
            <a:off x="7091763" y="1110762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CEA48327-6DD5-F8E2-66C3-CA7DEB61FFBF}"/>
              </a:ext>
            </a:extLst>
          </p:cNvPr>
          <p:cNvSpPr/>
          <p:nvPr/>
        </p:nvSpPr>
        <p:spPr>
          <a:xfrm>
            <a:off x="7340934" y="1110762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035EC74C-BB63-AA76-C06E-DB267EBA0313}"/>
              </a:ext>
            </a:extLst>
          </p:cNvPr>
          <p:cNvSpPr/>
          <p:nvPr/>
        </p:nvSpPr>
        <p:spPr>
          <a:xfrm>
            <a:off x="7383878" y="1110762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597DE624-7735-E28A-FF9D-8971D0A9D2AC}"/>
              </a:ext>
            </a:extLst>
          </p:cNvPr>
          <p:cNvSpPr/>
          <p:nvPr/>
        </p:nvSpPr>
        <p:spPr>
          <a:xfrm>
            <a:off x="7454191" y="1110762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57B80FDD-A35C-D116-EF94-D584316FCE1B}"/>
              </a:ext>
            </a:extLst>
          </p:cNvPr>
          <p:cNvSpPr/>
          <p:nvPr/>
        </p:nvSpPr>
        <p:spPr>
          <a:xfrm>
            <a:off x="7488584" y="1110762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D9D4909F-B7C6-A1B6-62AC-4F4DA631D28D}"/>
              </a:ext>
            </a:extLst>
          </p:cNvPr>
          <p:cNvSpPr/>
          <p:nvPr/>
        </p:nvSpPr>
        <p:spPr>
          <a:xfrm>
            <a:off x="7661545" y="1110762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C60E4F0A-7213-C07F-57C4-527414257C1D}"/>
              </a:ext>
            </a:extLst>
          </p:cNvPr>
          <p:cNvSpPr/>
          <p:nvPr/>
        </p:nvSpPr>
        <p:spPr>
          <a:xfrm>
            <a:off x="7699487" y="1110762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3CFCA723-E56C-1811-1E79-0062C3838744}"/>
              </a:ext>
            </a:extLst>
          </p:cNvPr>
          <p:cNvSpPr/>
          <p:nvPr/>
        </p:nvSpPr>
        <p:spPr>
          <a:xfrm>
            <a:off x="8083118" y="1148418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A23D8D8C-16A7-AA56-3492-914156B302A7}"/>
              </a:ext>
            </a:extLst>
          </p:cNvPr>
          <p:cNvSpPr/>
          <p:nvPr/>
        </p:nvSpPr>
        <p:spPr>
          <a:xfrm>
            <a:off x="7921321" y="1148418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3513C0C1-ADA4-2729-A5C1-F60085E06CDE}"/>
              </a:ext>
            </a:extLst>
          </p:cNvPr>
          <p:cNvSpPr/>
          <p:nvPr/>
        </p:nvSpPr>
        <p:spPr>
          <a:xfrm>
            <a:off x="7955714" y="1148418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EE62CEF6-926E-8A7E-FDC4-A11FD647E358}"/>
              </a:ext>
            </a:extLst>
          </p:cNvPr>
          <p:cNvSpPr/>
          <p:nvPr/>
        </p:nvSpPr>
        <p:spPr>
          <a:xfrm>
            <a:off x="7967232" y="1148418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D48C3C53-712C-9292-E5F6-2F5707380BB0}"/>
              </a:ext>
            </a:extLst>
          </p:cNvPr>
          <p:cNvSpPr/>
          <p:nvPr/>
        </p:nvSpPr>
        <p:spPr>
          <a:xfrm>
            <a:off x="7976132" y="1148418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7F232C1B-965B-EDDB-4A84-923CC4818E71}"/>
              </a:ext>
            </a:extLst>
          </p:cNvPr>
          <p:cNvSpPr/>
          <p:nvPr/>
        </p:nvSpPr>
        <p:spPr>
          <a:xfrm>
            <a:off x="7991964" y="1148418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5ADF9AB1-C468-D430-55F6-EFC86177D971}"/>
              </a:ext>
            </a:extLst>
          </p:cNvPr>
          <p:cNvSpPr/>
          <p:nvPr/>
        </p:nvSpPr>
        <p:spPr>
          <a:xfrm>
            <a:off x="8007128" y="1148418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303DD0E-19B3-1F09-47B2-1B80C9537BED}"/>
              </a:ext>
            </a:extLst>
          </p:cNvPr>
          <p:cNvSpPr/>
          <p:nvPr/>
        </p:nvSpPr>
        <p:spPr>
          <a:xfrm>
            <a:off x="8018964" y="1148418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1693BDD7-EE75-4905-684F-F40E40C49311}"/>
              </a:ext>
            </a:extLst>
          </p:cNvPr>
          <p:cNvSpPr/>
          <p:nvPr/>
        </p:nvSpPr>
        <p:spPr>
          <a:xfrm>
            <a:off x="8036396" y="1148418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7F51FCD1-DF15-4705-0C24-098A5AE104F8}"/>
              </a:ext>
            </a:extLst>
          </p:cNvPr>
          <p:cNvSpPr/>
          <p:nvPr/>
        </p:nvSpPr>
        <p:spPr>
          <a:xfrm>
            <a:off x="8047597" y="1148418"/>
            <a:ext cx="54000" cy="540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02FBE74-E675-E822-B665-0AB80854D83E}"/>
              </a:ext>
            </a:extLst>
          </p:cNvPr>
          <p:cNvSpPr txBox="1"/>
          <p:nvPr/>
        </p:nvSpPr>
        <p:spPr>
          <a:xfrm rot="16200000">
            <a:off x="4264133" y="1768216"/>
            <a:ext cx="18107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/>
              <a:t>Пациенты без рецидива (%)</a:t>
            </a:r>
            <a:endParaRPr lang="en-GB" sz="800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7CE18E6-44D3-8DE4-E622-AE834C70D408}"/>
              </a:ext>
            </a:extLst>
          </p:cNvPr>
          <p:cNvSpPr txBox="1"/>
          <p:nvPr/>
        </p:nvSpPr>
        <p:spPr>
          <a:xfrm>
            <a:off x="5605535" y="2811696"/>
            <a:ext cx="26775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/>
              <a:t>Время с начала исследования (дни</a:t>
            </a:r>
            <a:r>
              <a:rPr lang="en-GB" sz="800" dirty="0"/>
              <a:t>)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58D688D-1380-05DB-FE0D-8B49FF9A13AB}"/>
              </a:ext>
            </a:extLst>
          </p:cNvPr>
          <p:cNvSpPr txBox="1"/>
          <p:nvPr/>
        </p:nvSpPr>
        <p:spPr>
          <a:xfrm>
            <a:off x="8157863" y="2987950"/>
            <a:ext cx="2503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/>
              <a:t>0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317A2D5-9889-019B-0BBB-58E58EB2E7E3}"/>
              </a:ext>
            </a:extLst>
          </p:cNvPr>
          <p:cNvSpPr txBox="1"/>
          <p:nvPr/>
        </p:nvSpPr>
        <p:spPr>
          <a:xfrm>
            <a:off x="7793376" y="2987950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/>
              <a:t>150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335409C8-9040-00CC-C020-2B7DAC5428E9}"/>
              </a:ext>
            </a:extLst>
          </p:cNvPr>
          <p:cNvSpPr txBox="1"/>
          <p:nvPr/>
        </p:nvSpPr>
        <p:spPr>
          <a:xfrm>
            <a:off x="7494610" y="2987950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/>
              <a:t>157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7B32091-CDC5-1E21-06A1-7C526F7DBCFD}"/>
              </a:ext>
            </a:extLst>
          </p:cNvPr>
          <p:cNvSpPr txBox="1"/>
          <p:nvPr/>
        </p:nvSpPr>
        <p:spPr>
          <a:xfrm>
            <a:off x="7195844" y="2987950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/>
              <a:t>160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C5387ED-40BB-ACE9-4B65-636333095F23}"/>
              </a:ext>
            </a:extLst>
          </p:cNvPr>
          <p:cNvSpPr txBox="1"/>
          <p:nvPr/>
        </p:nvSpPr>
        <p:spPr>
          <a:xfrm>
            <a:off x="6903116" y="2987950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/>
              <a:t>162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35B9A80-3594-917F-C5A1-B63F0FD7B1DB}"/>
              </a:ext>
            </a:extLst>
          </p:cNvPr>
          <p:cNvSpPr txBox="1"/>
          <p:nvPr/>
        </p:nvSpPr>
        <p:spPr>
          <a:xfrm>
            <a:off x="6601332" y="2987950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/>
              <a:t>166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0EA2286-416E-309F-C6BD-D420AC50A05B}"/>
              </a:ext>
            </a:extLst>
          </p:cNvPr>
          <p:cNvSpPr txBox="1"/>
          <p:nvPr/>
        </p:nvSpPr>
        <p:spPr>
          <a:xfrm>
            <a:off x="6308606" y="2987950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/>
              <a:t>168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755D741-4B1A-3FD3-A509-FB11B3CE57D1}"/>
              </a:ext>
            </a:extLst>
          </p:cNvPr>
          <p:cNvSpPr txBox="1"/>
          <p:nvPr/>
        </p:nvSpPr>
        <p:spPr>
          <a:xfrm>
            <a:off x="6013309" y="2987950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/>
              <a:t>172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7521840-50C9-0450-A5FF-BD5CE5BD6CD1}"/>
              </a:ext>
            </a:extLst>
          </p:cNvPr>
          <p:cNvSpPr txBox="1"/>
          <p:nvPr/>
        </p:nvSpPr>
        <p:spPr>
          <a:xfrm>
            <a:off x="5717561" y="2987950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/>
              <a:t>175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68FB06F2-6791-998E-34F6-D5D38457C581}"/>
              </a:ext>
            </a:extLst>
          </p:cNvPr>
          <p:cNvSpPr txBox="1"/>
          <p:nvPr/>
        </p:nvSpPr>
        <p:spPr>
          <a:xfrm>
            <a:off x="5418796" y="2987950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/>
              <a:t>178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9C45B2D2-99B4-33EF-B886-0786C5AB3549}"/>
              </a:ext>
            </a:extLst>
          </p:cNvPr>
          <p:cNvSpPr txBox="1"/>
          <p:nvPr/>
        </p:nvSpPr>
        <p:spPr>
          <a:xfrm>
            <a:off x="4945916" y="2744110"/>
            <a:ext cx="616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800" b="1" dirty="0" err="1"/>
              <a:t>К-во</a:t>
            </a:r>
            <a:r>
              <a:rPr lang="ru-RU" sz="800" b="1" dirty="0"/>
              <a:t> в</a:t>
            </a:r>
          </a:p>
          <a:p>
            <a:pPr algn="r"/>
            <a:r>
              <a:rPr lang="ru-RU" sz="800" b="1" dirty="0"/>
              <a:t>группе</a:t>
            </a:r>
          </a:p>
          <a:p>
            <a:pPr algn="r"/>
            <a:r>
              <a:rPr lang="ru-RU" sz="800" b="1" dirty="0"/>
              <a:t>риска</a:t>
            </a:r>
            <a:endParaRPr lang="en-GB" sz="800" b="1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225324EB-E35F-2081-D808-DD0666C6F531}"/>
              </a:ext>
            </a:extLst>
          </p:cNvPr>
          <p:cNvSpPr txBox="1"/>
          <p:nvPr/>
        </p:nvSpPr>
        <p:spPr>
          <a:xfrm>
            <a:off x="5571547" y="2300541"/>
            <a:ext cx="29402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У 3,9% участников (7 из 178) произошел рецидив</a:t>
            </a:r>
            <a:endParaRPr lang="en-GB" sz="800" dirty="0"/>
          </a:p>
        </p:txBody>
      </p:sp>
      <p:sp>
        <p:nvSpPr>
          <p:cNvPr id="102" name="Rectangle: Rounded Corners 101">
            <a:extLst>
              <a:ext uri="{FF2B5EF4-FFF2-40B4-BE49-F238E27FC236}">
                <a16:creationId xmlns:a16="http://schemas.microsoft.com/office/drawing/2014/main" id="{5DCD411D-7FBC-BFD9-8A8A-377F232641D9}"/>
              </a:ext>
            </a:extLst>
          </p:cNvPr>
          <p:cNvSpPr/>
          <p:nvPr/>
        </p:nvSpPr>
        <p:spPr>
          <a:xfrm>
            <a:off x="4804074" y="786802"/>
            <a:ext cx="3763419" cy="2439908"/>
          </a:xfrm>
          <a:prstGeom prst="roundRect">
            <a:avLst>
              <a:gd name="adj" fmla="val 9620"/>
            </a:avLst>
          </a:prstGeom>
          <a:noFill/>
          <a:ln w="190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46800" rtlCol="0" anchor="ctr"/>
          <a:lstStyle/>
          <a:p>
            <a:pPr algn="ctr"/>
            <a:endParaRPr lang="en-GB" sz="1050">
              <a:solidFill>
                <a:schemeClr val="tx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E128F04-D1FD-D0B2-3F01-BC92A1B12955}"/>
              </a:ext>
            </a:extLst>
          </p:cNvPr>
          <p:cNvGrpSpPr/>
          <p:nvPr/>
        </p:nvGrpSpPr>
        <p:grpSpPr>
          <a:xfrm>
            <a:off x="298358" y="698727"/>
            <a:ext cx="540000" cy="540000"/>
            <a:chOff x="298358" y="670591"/>
            <a:chExt cx="540000" cy="540000"/>
          </a:xfrm>
        </p:grpSpPr>
        <p:sp>
          <p:nvSpPr>
            <p:cNvPr id="103" name="Flowchart: Connector 102">
              <a:extLst>
                <a:ext uri="{FF2B5EF4-FFF2-40B4-BE49-F238E27FC236}">
                  <a16:creationId xmlns:a16="http://schemas.microsoft.com/office/drawing/2014/main" id="{35EDE923-5032-8212-C3C3-A2471FF560CF}"/>
                </a:ext>
              </a:extLst>
            </p:cNvPr>
            <p:cNvSpPr/>
            <p:nvPr/>
          </p:nvSpPr>
          <p:spPr>
            <a:xfrm>
              <a:off x="298358" y="670591"/>
              <a:ext cx="540000" cy="540000"/>
            </a:xfrm>
            <a:prstGeom prst="flowChartConnector">
              <a:avLst/>
            </a:prstGeom>
            <a:solidFill>
              <a:schemeClr val="bg1"/>
            </a:solidFill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b="1">
                <a:solidFill>
                  <a:schemeClr val="accent2"/>
                </a:solidFill>
              </a:endParaRPr>
            </a:p>
          </p:txBody>
        </p:sp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3C8E228B-D924-BAE8-88C4-3ABDE290920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304" y="789405"/>
              <a:ext cx="332108" cy="3321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76172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FFBC2F-E2E1-35E8-294F-78A18C167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11</a:t>
            </a:fld>
            <a:endParaRPr lang="en-GB" noProof="0">
              <a:solidFill>
                <a:srgbClr val="FFFFFF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6D6CC5C-43E2-CFAA-6DAE-2AF21BF1A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/>
              <a:t>Влияние ТДД при чрезвычайных ситуациях в области общественного здравоохранения, включая пандемию COVID-19</a:t>
            </a:r>
            <a:endParaRPr lang="en-GB" sz="1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5EB207-F4EA-57D6-7906-883A56DA851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4767" y="4572000"/>
            <a:ext cx="6100625" cy="571500"/>
          </a:xfrm>
        </p:spPr>
        <p:txBody>
          <a:bodyPr/>
          <a:lstStyle/>
          <a:p>
            <a:r>
              <a:rPr lang="en-GB" dirty="0"/>
              <a:t>APA, </a:t>
            </a:r>
            <a:r>
              <a:rPr lang="ru-RU" dirty="0"/>
              <a:t>Американская психологическая ассоциация</a:t>
            </a:r>
            <a:r>
              <a:rPr lang="en-GB" dirty="0"/>
              <a:t>; HCP, </a:t>
            </a:r>
            <a:r>
              <a:rPr lang="ru-RU" dirty="0"/>
              <a:t>медицинский работник</a:t>
            </a:r>
            <a:r>
              <a:rPr lang="en-GB" dirty="0"/>
              <a:t>; </a:t>
            </a:r>
            <a:r>
              <a:rPr lang="ru-RU" dirty="0"/>
              <a:t>ТДД</a:t>
            </a:r>
            <a:r>
              <a:rPr lang="en-GB" dirty="0"/>
              <a:t>, </a:t>
            </a:r>
            <a:r>
              <a:rPr lang="ru-RU" dirty="0"/>
              <a:t>терапия длительного действия</a:t>
            </a:r>
            <a:r>
              <a:rPr lang="en-GB" dirty="0"/>
              <a:t>; </a:t>
            </a:r>
            <a:r>
              <a:rPr lang="ru-RU" dirty="0"/>
              <a:t>ПП6М, палиперидона пальмитат, форма для приема 1 раз в 6 месяцев</a:t>
            </a:r>
            <a:r>
              <a:rPr lang="en-GB" dirty="0"/>
              <a:t>; SAMHSA, </a:t>
            </a:r>
            <a:r>
              <a:rPr lang="ru-RU" dirty="0"/>
              <a:t>Администрация Управления по борьбе со злоупотреблением </a:t>
            </a:r>
            <a:r>
              <a:rPr lang="ru-RU" dirty="0" err="1"/>
              <a:t>психоактивными</a:t>
            </a:r>
            <a:r>
              <a:rPr lang="ru-RU" dirty="0"/>
              <a:t> веществами и охране психического здоровья</a:t>
            </a:r>
            <a:r>
              <a:rPr lang="en-GB" dirty="0"/>
              <a:t>.</a:t>
            </a:r>
          </a:p>
          <a:p>
            <a:r>
              <a:rPr lang="ru-RU" dirty="0" err="1"/>
              <a:t>Милц</a:t>
            </a:r>
            <a:r>
              <a:rPr lang="ru-RU" dirty="0"/>
              <a:t> Р. и </a:t>
            </a:r>
            <a:r>
              <a:rPr lang="ru-RU" dirty="0" err="1"/>
              <a:t>др</a:t>
            </a:r>
            <a:r>
              <a:rPr lang="fr-FR" dirty="0"/>
              <a:t>. </a:t>
            </a:r>
            <a:r>
              <a:rPr lang="ru-RU" i="1" dirty="0"/>
              <a:t>Нейропсихические заболевания и их лечение </a:t>
            </a:r>
            <a:r>
              <a:rPr lang="fr-FR" dirty="0"/>
              <a:t>2023;19;531–545</a:t>
            </a:r>
            <a:r>
              <a:rPr lang="en-GB" dirty="0"/>
              <a:t>.</a:t>
            </a:r>
          </a:p>
        </p:txBody>
      </p:sp>
      <p:sp>
        <p:nvSpPr>
          <p:cNvPr id="6" name="Flowchart: Off-page Connector 5">
            <a:extLst>
              <a:ext uri="{FF2B5EF4-FFF2-40B4-BE49-F238E27FC236}">
                <a16:creationId xmlns:a16="http://schemas.microsoft.com/office/drawing/2014/main" id="{2FBB6A40-8F46-1F6F-7950-72BFD6C03B57}"/>
              </a:ext>
            </a:extLst>
          </p:cNvPr>
          <p:cNvSpPr/>
          <p:nvPr/>
        </p:nvSpPr>
        <p:spPr>
          <a:xfrm>
            <a:off x="464077" y="1167585"/>
            <a:ext cx="3669590" cy="817598"/>
          </a:xfrm>
          <a:prstGeom prst="flowChartOffpageConnector">
            <a:avLst/>
          </a:prstGeom>
          <a:solidFill>
            <a:srgbClr val="003479"/>
          </a:solidFill>
          <a:ln w="28575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dirty="0">
                <a:solidFill>
                  <a:schemeClr val="bg1"/>
                </a:solidFill>
              </a:rPr>
              <a:t>В руководстве, выпущенном APA и SAMHSA, говорится, что ТДД </a:t>
            </a:r>
            <a:r>
              <a:rPr lang="ru-RU" sz="1100" b="1" dirty="0">
                <a:solidFill>
                  <a:schemeClr val="bg1"/>
                </a:solidFill>
              </a:rPr>
              <a:t>могут помочь снизить вероятность заражения коронавирусом</a:t>
            </a:r>
            <a:endParaRPr lang="en-GB" sz="1100" b="1" dirty="0">
              <a:solidFill>
                <a:schemeClr val="bg1"/>
              </a:solidFill>
            </a:endParaRPr>
          </a:p>
        </p:txBody>
      </p:sp>
      <p:sp>
        <p:nvSpPr>
          <p:cNvPr id="7" name="Flowchart: Off-page Connector 6">
            <a:extLst>
              <a:ext uri="{FF2B5EF4-FFF2-40B4-BE49-F238E27FC236}">
                <a16:creationId xmlns:a16="http://schemas.microsoft.com/office/drawing/2014/main" id="{DE90B022-B03B-EBA7-D87D-1812208F3356}"/>
              </a:ext>
            </a:extLst>
          </p:cNvPr>
          <p:cNvSpPr/>
          <p:nvPr/>
        </p:nvSpPr>
        <p:spPr>
          <a:xfrm rot="10800000">
            <a:off x="4798299" y="3318365"/>
            <a:ext cx="3669589" cy="929617"/>
          </a:xfrm>
          <a:prstGeom prst="flowChartOffpageConnector">
            <a:avLst/>
          </a:prstGeom>
          <a:solidFill>
            <a:srgbClr val="003479"/>
          </a:solidFill>
          <a:ln w="28575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GB" sz="1100">
              <a:solidFill>
                <a:schemeClr val="bg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64DFD80-4CBF-1A1A-0576-69DF09AF6EE1}"/>
              </a:ext>
            </a:extLst>
          </p:cNvPr>
          <p:cNvSpPr/>
          <p:nvPr/>
        </p:nvSpPr>
        <p:spPr>
          <a:xfrm>
            <a:off x="4798298" y="1167584"/>
            <a:ext cx="3669590" cy="2070916"/>
          </a:xfrm>
          <a:prstGeom prst="roundRect">
            <a:avLst>
              <a:gd name="adj" fmla="val 8230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46800" rtlCol="0" anchor="ctr"/>
          <a:lstStyle/>
          <a:p>
            <a:pPr algn="ctr"/>
            <a:r>
              <a:rPr lang="ru-RU" sz="1100" b="1" dirty="0">
                <a:solidFill>
                  <a:schemeClr val="accent1"/>
                </a:solidFill>
              </a:rPr>
              <a:t>Преимущества ПП6М</a:t>
            </a:r>
            <a:r>
              <a:rPr lang="en-GB" sz="1100" b="1" dirty="0">
                <a:solidFill>
                  <a:schemeClr val="accent1"/>
                </a:solidFill>
              </a:rPr>
              <a:t> </a:t>
            </a:r>
            <a:r>
              <a:rPr lang="ru-RU" sz="1100" b="1" dirty="0">
                <a:solidFill>
                  <a:schemeClr val="accent1"/>
                </a:solidFill>
              </a:rPr>
              <a:t>в области общественного здравоохранения</a:t>
            </a:r>
            <a:endParaRPr lang="en-GB" sz="1100" b="1" dirty="0">
              <a:solidFill>
                <a:schemeClr val="accent1"/>
              </a:solidFill>
            </a:endParaRPr>
          </a:p>
          <a:p>
            <a:pPr algn="ctr"/>
            <a:endParaRPr lang="en-GB" sz="500" b="1" dirty="0">
              <a:solidFill>
                <a:schemeClr val="accent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900" dirty="0">
                <a:solidFill>
                  <a:schemeClr val="tx1"/>
                </a:solidFill>
              </a:rPr>
              <a:t>Препараты длительного действия, такие как ПП6М, могут снизить частоту посещения пациентами с шизофренией своего врача, а значит и риск контакта и воздействия во время эпидемиологической катастрофы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900" dirty="0">
                <a:solidFill>
                  <a:schemeClr val="tx1"/>
                </a:solidFill>
              </a:rPr>
              <a:t>Кроме того, сниженная частота дозирования означает, что ПП6М имеет большие преимущества в медицинских учреждениях, где наблюдается нехватка персонала, что позволяет внедрять другие модели оказания медицинской помощи, такие как выезд медсестер, делающих инъекции на дому, или мобильные клиники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4B6D4CA-92D2-14D9-BBE8-3055B93717DF}"/>
              </a:ext>
            </a:extLst>
          </p:cNvPr>
          <p:cNvSpPr/>
          <p:nvPr/>
        </p:nvSpPr>
        <p:spPr>
          <a:xfrm>
            <a:off x="464078" y="2066868"/>
            <a:ext cx="3669589" cy="1392612"/>
          </a:xfrm>
          <a:prstGeom prst="roundRect">
            <a:avLst>
              <a:gd name="adj" fmla="val 8230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46800" rtlCol="0" anchor="ctr"/>
          <a:lstStyle/>
          <a:p>
            <a:pPr algn="ctr"/>
            <a:r>
              <a:rPr lang="ru-RU" sz="1100" b="1" dirty="0">
                <a:solidFill>
                  <a:schemeClr val="accent1"/>
                </a:solidFill>
              </a:rPr>
              <a:t>Преимущества ТДД в области общественного здравоохранения</a:t>
            </a:r>
            <a:endParaRPr lang="en-GB" sz="1100" b="1" dirty="0">
              <a:solidFill>
                <a:schemeClr val="accent1"/>
              </a:solidFill>
            </a:endParaRPr>
          </a:p>
          <a:p>
            <a:pPr algn="ctr"/>
            <a:endParaRPr lang="en-GB" sz="500" b="1" dirty="0">
              <a:solidFill>
                <a:schemeClr val="accent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900" dirty="0">
                <a:solidFill>
                  <a:schemeClr val="tx1"/>
                </a:solidFill>
              </a:rPr>
              <a:t>Снижает риск контакта и воздействия во время пандемии COVID-19, особенно у пожилых пациентов, лиц с уже имеющимися заболеваниями или находящихся в самоизоляции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900" dirty="0">
                <a:solidFill>
                  <a:schemeClr val="tx1"/>
                </a:solidFill>
              </a:rPr>
              <a:t>Способствует непрерывности лечения и снижает риск госпитализации, рецидива и других серьезных последствий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D35D0E-C2BA-C407-B36C-BD4C9F0C2010}"/>
              </a:ext>
            </a:extLst>
          </p:cNvPr>
          <p:cNvSpPr txBox="1"/>
          <p:nvPr/>
        </p:nvSpPr>
        <p:spPr>
          <a:xfrm>
            <a:off x="4937760" y="3525158"/>
            <a:ext cx="34671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solidFill>
                  <a:schemeClr val="bg1"/>
                </a:solidFill>
              </a:rPr>
              <a:t>ПП6М может помочь в </a:t>
            </a:r>
            <a:r>
              <a:rPr lang="ru-RU" sz="1100" b="1" dirty="0">
                <a:solidFill>
                  <a:schemeClr val="bg1"/>
                </a:solidFill>
              </a:rPr>
              <a:t>обеспечении непрерывности лечения</a:t>
            </a:r>
            <a:r>
              <a:rPr lang="ru-RU" sz="1100" dirty="0">
                <a:solidFill>
                  <a:schemeClr val="bg1"/>
                </a:solidFill>
              </a:rPr>
              <a:t>, предлагая </a:t>
            </a:r>
            <a:r>
              <a:rPr lang="ru-RU" sz="1100" b="1" dirty="0">
                <a:solidFill>
                  <a:schemeClr val="bg1"/>
                </a:solidFill>
              </a:rPr>
              <a:t>устойчивый контроль симптомов</a:t>
            </a:r>
            <a:endParaRPr lang="en-GB" sz="1100" b="1" dirty="0">
              <a:solidFill>
                <a:schemeClr val="bg1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D349182-D717-C493-267A-554ECEF14B46}"/>
              </a:ext>
            </a:extLst>
          </p:cNvPr>
          <p:cNvSpPr/>
          <p:nvPr/>
        </p:nvSpPr>
        <p:spPr>
          <a:xfrm>
            <a:off x="464077" y="3508834"/>
            <a:ext cx="3669590" cy="731528"/>
          </a:xfrm>
          <a:prstGeom prst="roundRect">
            <a:avLst>
              <a:gd name="adj" fmla="val 8230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46800"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Комитет Американской психиатрической ассоциации (</a:t>
            </a:r>
            <a:r>
              <a:rPr lang="en-US" sz="900" dirty="0">
                <a:solidFill>
                  <a:schemeClr val="tx1"/>
                </a:solidFill>
              </a:rPr>
              <a:t>APA</a:t>
            </a:r>
            <a:r>
              <a:rPr lang="ru-RU" sz="900" dirty="0">
                <a:solidFill>
                  <a:schemeClr val="tx1"/>
                </a:solidFill>
              </a:rPr>
              <a:t>) по психиатрическим аспектам катастроф и COVID-19 призвал больницы и другие учреждения назначать ТДД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ru-RU" sz="900" dirty="0">
                <a:solidFill>
                  <a:schemeClr val="tx1"/>
                </a:solidFill>
              </a:rPr>
              <a:t>пациентам с хроническими заболеваниями высокого риска в качестве необходимой меры</a:t>
            </a:r>
            <a:endParaRPr lang="en-GB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233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FB217C2-604C-C987-172E-F650EC48D2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12</a:t>
            </a:fld>
            <a:endParaRPr lang="en-GB" noProof="0">
              <a:solidFill>
                <a:srgbClr val="FFFFFF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2D6C761-E3A9-FE3C-03C8-27B893A95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/>
              <a:t>Влияние более длительных интервалов дозирования ТДД: Резюме</a:t>
            </a:r>
            <a:endParaRPr lang="en-GB" sz="1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382BF1-532F-4B80-4512-BDF219CA18A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4767" y="4572000"/>
            <a:ext cx="6100625" cy="571500"/>
          </a:xfrm>
        </p:spPr>
        <p:txBody>
          <a:bodyPr/>
          <a:lstStyle/>
          <a:p>
            <a:r>
              <a:rPr lang="ru-RU" dirty="0"/>
              <a:t>АП, </a:t>
            </a:r>
            <a:r>
              <a:rPr lang="ru-RU" dirty="0" err="1"/>
              <a:t>антипсихотический</a:t>
            </a:r>
            <a:r>
              <a:rPr lang="ru-RU" dirty="0"/>
              <a:t> препарат</a:t>
            </a:r>
            <a:r>
              <a:rPr lang="en-GB" dirty="0"/>
              <a:t>; </a:t>
            </a:r>
            <a:r>
              <a:rPr lang="ru-RU" dirty="0"/>
              <a:t>ТДД</a:t>
            </a:r>
            <a:r>
              <a:rPr lang="en-GB" dirty="0"/>
              <a:t>, </a:t>
            </a:r>
            <a:r>
              <a:rPr lang="ru-RU" dirty="0"/>
              <a:t>терапия длительного действия</a:t>
            </a:r>
            <a:r>
              <a:rPr lang="en-GB" dirty="0"/>
              <a:t>; </a:t>
            </a:r>
            <a:r>
              <a:rPr lang="ru-RU" dirty="0"/>
              <a:t>ПП6М, палиперидона пальмитат, форма для приема 1 раз в 6 месяцев</a:t>
            </a:r>
            <a:r>
              <a:rPr lang="en-GB" dirty="0"/>
              <a:t>; </a:t>
            </a:r>
            <a:r>
              <a:rPr lang="en-GB" dirty="0" err="1"/>
              <a:t>QoL</a:t>
            </a:r>
            <a:r>
              <a:rPr lang="en-GB" dirty="0"/>
              <a:t>, </a:t>
            </a:r>
            <a:r>
              <a:rPr lang="ru-RU" dirty="0"/>
              <a:t>качество жизни</a:t>
            </a:r>
            <a:r>
              <a:rPr lang="en-GB" dirty="0"/>
              <a:t>.</a:t>
            </a:r>
          </a:p>
          <a:p>
            <a:r>
              <a:rPr lang="ru-RU" dirty="0" err="1"/>
              <a:t>Милц</a:t>
            </a:r>
            <a:r>
              <a:rPr lang="ru-RU" dirty="0"/>
              <a:t> Р. и </a:t>
            </a:r>
            <a:r>
              <a:rPr lang="ru-RU" dirty="0" err="1"/>
              <a:t>др</a:t>
            </a:r>
            <a:r>
              <a:rPr lang="fr-FR" dirty="0"/>
              <a:t>. </a:t>
            </a:r>
            <a:r>
              <a:rPr lang="ru-RU" i="1" dirty="0"/>
              <a:t>Нейропсихические заболевания и их лечение </a:t>
            </a:r>
            <a:r>
              <a:rPr lang="fr-FR" dirty="0"/>
              <a:t>2023;19;531–545.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B423005-5551-ABBB-1F01-872E3C412E5E}"/>
              </a:ext>
            </a:extLst>
          </p:cNvPr>
          <p:cNvGrpSpPr/>
          <p:nvPr/>
        </p:nvGrpSpPr>
        <p:grpSpPr>
          <a:xfrm>
            <a:off x="217357" y="1742900"/>
            <a:ext cx="2575082" cy="1767060"/>
            <a:chOff x="182186" y="1746880"/>
            <a:chExt cx="2575082" cy="1767060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39A4F769-92B4-F7DD-E612-5C0517A3DFB9}"/>
                </a:ext>
              </a:extLst>
            </p:cNvPr>
            <p:cNvSpPr/>
            <p:nvPr/>
          </p:nvSpPr>
          <p:spPr>
            <a:xfrm>
              <a:off x="433857" y="1844316"/>
              <a:ext cx="2323411" cy="1669624"/>
            </a:xfrm>
            <a:prstGeom prst="roundRect">
              <a:avLst/>
            </a:prstGeom>
            <a:solidFill>
              <a:schemeClr val="accent2"/>
            </a:solidFill>
            <a:ln w="28575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ru-RU" sz="1200" dirty="0">
                  <a:solidFill>
                    <a:schemeClr val="bg1"/>
                  </a:solidFill>
                </a:rPr>
                <a:t>Разработка лекарственных форм длительного действия может помочь с оптимизацией клинических исходов и решить проблемы ведения пациентов с шизофренией.</a:t>
              </a:r>
              <a:endParaRPr lang="en-GB" sz="1200" dirty="0">
                <a:solidFill>
                  <a:schemeClr val="bg1"/>
                </a:solidFill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B76940B-291F-7F7E-DB43-4E03965CBF65}"/>
                </a:ext>
              </a:extLst>
            </p:cNvPr>
            <p:cNvSpPr/>
            <p:nvPr/>
          </p:nvSpPr>
          <p:spPr>
            <a:xfrm>
              <a:off x="182186" y="1746880"/>
              <a:ext cx="503340" cy="5033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4" name="Graphic 13" descr="Key with solid fill">
              <a:extLst>
                <a:ext uri="{FF2B5EF4-FFF2-40B4-BE49-F238E27FC236}">
                  <a16:creationId xmlns:a16="http://schemas.microsoft.com/office/drawing/2014/main" id="{8C6667BD-5CEF-F3C1-C582-9EC0849749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15254" y="1779948"/>
              <a:ext cx="437205" cy="437205"/>
            </a:xfrm>
            <a:prstGeom prst="rect">
              <a:avLst/>
            </a:prstGeom>
          </p:spPr>
        </p:pic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ACB7A9A-EE50-5CE3-03F8-E5552A9AE2DB}"/>
              </a:ext>
            </a:extLst>
          </p:cNvPr>
          <p:cNvGrpSpPr/>
          <p:nvPr/>
        </p:nvGrpSpPr>
        <p:grpSpPr>
          <a:xfrm>
            <a:off x="3082274" y="852796"/>
            <a:ext cx="5811301" cy="835345"/>
            <a:chOff x="3653589" y="951983"/>
            <a:chExt cx="5811301" cy="835345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7E3413B1-C6A4-5ACD-EFE1-14B801F50DB4}"/>
                </a:ext>
              </a:extLst>
            </p:cNvPr>
            <p:cNvSpPr/>
            <p:nvPr/>
          </p:nvSpPr>
          <p:spPr>
            <a:xfrm>
              <a:off x="3908944" y="1018265"/>
              <a:ext cx="5555946" cy="769063"/>
            </a:xfrm>
            <a:prstGeom prst="roundRect">
              <a:avLst/>
            </a:prstGeom>
            <a:solidFill>
              <a:schemeClr val="bg2"/>
            </a:solidFill>
            <a:ln w="190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66700" lvl="1">
                <a:defRPr/>
              </a:pPr>
              <a:r>
                <a:rPr lang="ru-RU" sz="1050" dirty="0">
                  <a:solidFill>
                    <a:srgbClr val="333333"/>
                  </a:solidFill>
                </a:rPr>
                <a:t>Доступность ТДД пациентам с шизофренией может помочь в обеспечении непрерывности лечения, улучшить приверженность лечению и снизить частоту рецидивов благодаря последовательному приему препарата в течение продолжительных интервалов времени</a:t>
              </a:r>
              <a:endPara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D927DB0-8969-DF64-77AD-D8EEE2748595}"/>
                </a:ext>
              </a:extLst>
            </p:cNvPr>
            <p:cNvSpPr/>
            <p:nvPr/>
          </p:nvSpPr>
          <p:spPr>
            <a:xfrm>
              <a:off x="3653589" y="951983"/>
              <a:ext cx="504000" cy="5033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pic>
          <p:nvPicPr>
            <p:cNvPr id="22" name="Graphic 21">
              <a:extLst>
                <a:ext uri="{FF2B5EF4-FFF2-40B4-BE49-F238E27FC236}">
                  <a16:creationId xmlns:a16="http://schemas.microsoft.com/office/drawing/2014/main" id="{7D909EA7-A42E-4D54-BF85-644519CBA9D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695190" y="1001813"/>
              <a:ext cx="420798" cy="403680"/>
            </a:xfrm>
            <a:prstGeom prst="rect">
              <a:avLst/>
            </a:prstGeom>
          </p:spPr>
        </p:pic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F271D01-B646-3EDD-80CB-ECAABE7117C8}"/>
              </a:ext>
            </a:extLst>
          </p:cNvPr>
          <p:cNvGrpSpPr/>
          <p:nvPr/>
        </p:nvGrpSpPr>
        <p:grpSpPr>
          <a:xfrm>
            <a:off x="3082274" y="1746126"/>
            <a:ext cx="5811301" cy="842337"/>
            <a:chOff x="3653589" y="1553668"/>
            <a:chExt cx="5811301" cy="842337"/>
          </a:xfrm>
        </p:grpSpPr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ED79B4C9-EA96-7526-84BF-580AA8E3612B}"/>
                </a:ext>
              </a:extLst>
            </p:cNvPr>
            <p:cNvSpPr/>
            <p:nvPr/>
          </p:nvSpPr>
          <p:spPr>
            <a:xfrm>
              <a:off x="3908944" y="1624864"/>
              <a:ext cx="5555946" cy="771141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66700" lvl="1">
                <a:tabLst>
                  <a:tab pos="266700" algn="l"/>
                </a:tabLst>
              </a:pPr>
              <a:r>
                <a:rPr lang="ru-RU" sz="1050" dirty="0">
                  <a:solidFill>
                    <a:schemeClr val="bg1"/>
                  </a:solidFill>
                </a:rPr>
                <a:t>ТДД длительного действия также являются уникальным вариантом лечения взрослых пациентов с недавно развившейся шизофренией, которые, скорее всего, не соблюдают режим лечения и могут получить пользу от постоянного приема АП, в целях предотвращения рецидивов</a:t>
              </a:r>
              <a:endParaRPr lang="en-GB" sz="1050" dirty="0">
                <a:solidFill>
                  <a:schemeClr val="bg1"/>
                </a:solidFill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64BD9A8E-BFF3-5CEC-2913-2BAFF2249E99}"/>
                </a:ext>
              </a:extLst>
            </p:cNvPr>
            <p:cNvSpPr/>
            <p:nvPr/>
          </p:nvSpPr>
          <p:spPr>
            <a:xfrm>
              <a:off x="3653589" y="1553668"/>
              <a:ext cx="504000" cy="5033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0C3AFBF1-F531-0FFE-C354-55D4944B623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695190" y="1603498"/>
              <a:ext cx="420798" cy="403680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053CDC5-5336-CBF3-325D-73EAF4BBAA1A}"/>
              </a:ext>
            </a:extLst>
          </p:cNvPr>
          <p:cNvGrpSpPr/>
          <p:nvPr/>
        </p:nvGrpSpPr>
        <p:grpSpPr>
          <a:xfrm>
            <a:off x="3082274" y="2646448"/>
            <a:ext cx="5811301" cy="860288"/>
            <a:chOff x="3653589" y="2457342"/>
            <a:chExt cx="5811301" cy="860288"/>
          </a:xfrm>
        </p:grpSpPr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5B0C7371-5584-3625-7587-C33BC7C531D0}"/>
                </a:ext>
              </a:extLst>
            </p:cNvPr>
            <p:cNvSpPr/>
            <p:nvPr/>
          </p:nvSpPr>
          <p:spPr>
            <a:xfrm>
              <a:off x="3908944" y="2546489"/>
              <a:ext cx="5555946" cy="771141"/>
            </a:xfrm>
            <a:prstGeom prst="roundRect">
              <a:avLst/>
            </a:prstGeom>
            <a:solidFill>
              <a:schemeClr val="bg2"/>
            </a:solidFill>
            <a:ln w="190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66700" lvl="1"/>
              <a:r>
                <a:rPr lang="ru-RU" sz="1050" dirty="0">
                  <a:solidFill>
                    <a:schemeClr val="tx1"/>
                  </a:solidFill>
                </a:rPr>
                <a:t>ПП6М и другие препараты длительного действия обеспечивают пациентоориентированную помощь и могут помочь пациентам достичь значимых жизненных целей за счет сохранения функциональности, повышения самооценки и улучшения общего качества жизни</a:t>
              </a:r>
              <a:endParaRPr lang="en-GB" sz="1050" dirty="0">
                <a:solidFill>
                  <a:schemeClr val="tx1"/>
                </a:solidFill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8589126B-7A2B-4376-330E-BD3429AC03D1}"/>
                </a:ext>
              </a:extLst>
            </p:cNvPr>
            <p:cNvSpPr/>
            <p:nvPr/>
          </p:nvSpPr>
          <p:spPr>
            <a:xfrm>
              <a:off x="3653589" y="2457342"/>
              <a:ext cx="504000" cy="5033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pic>
          <p:nvPicPr>
            <p:cNvPr id="37" name="Graphic 36">
              <a:extLst>
                <a:ext uri="{FF2B5EF4-FFF2-40B4-BE49-F238E27FC236}">
                  <a16:creationId xmlns:a16="http://schemas.microsoft.com/office/drawing/2014/main" id="{4CECE61C-0219-A3E5-950D-4243E20A8BE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695190" y="2507172"/>
              <a:ext cx="420798" cy="403680"/>
            </a:xfrm>
            <a:prstGeom prst="rect">
              <a:avLst/>
            </a:prstGeom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FB0924C-BA04-FFC1-C8BF-92A9C5DCAAA4}"/>
              </a:ext>
            </a:extLst>
          </p:cNvPr>
          <p:cNvGrpSpPr/>
          <p:nvPr/>
        </p:nvGrpSpPr>
        <p:grpSpPr>
          <a:xfrm>
            <a:off x="3082274" y="3564720"/>
            <a:ext cx="5811301" cy="836716"/>
            <a:chOff x="3653589" y="3541621"/>
            <a:chExt cx="5811301" cy="836716"/>
          </a:xfrm>
        </p:grpSpPr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78972340-5FD9-73E8-CEA4-E5102AFB4B94}"/>
                </a:ext>
              </a:extLst>
            </p:cNvPr>
            <p:cNvSpPr/>
            <p:nvPr/>
          </p:nvSpPr>
          <p:spPr>
            <a:xfrm>
              <a:off x="3908944" y="3607195"/>
              <a:ext cx="5555946" cy="771142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66700" lvl="1"/>
              <a:r>
                <a:rPr lang="ru-RU" sz="1050" dirty="0">
                  <a:solidFill>
                    <a:schemeClr val="bg1"/>
                  </a:solidFill>
                </a:rPr>
                <a:t>Необходимы дальнейшие исследования для оценки долгосрочных профилей безопасности и влияния на качество жизни и функционирование, определения подгрупп пациентов, которым больше всего принесет пользу ТДД, и для установления клинической пользы ПП6М</a:t>
              </a:r>
              <a:endParaRPr lang="en-GB" sz="1050" dirty="0">
                <a:solidFill>
                  <a:schemeClr val="bg1"/>
                </a:solidFill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BA9CE01-83E8-E63E-9F77-3928CD006EF9}"/>
                </a:ext>
              </a:extLst>
            </p:cNvPr>
            <p:cNvSpPr/>
            <p:nvPr/>
          </p:nvSpPr>
          <p:spPr>
            <a:xfrm>
              <a:off x="3653589" y="3541621"/>
              <a:ext cx="504000" cy="5033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pic>
          <p:nvPicPr>
            <p:cNvPr id="41" name="Graphic 40">
              <a:extLst>
                <a:ext uri="{FF2B5EF4-FFF2-40B4-BE49-F238E27FC236}">
                  <a16:creationId xmlns:a16="http://schemas.microsoft.com/office/drawing/2014/main" id="{D6D05653-34FD-00AC-F033-09501346DA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695190" y="3591451"/>
              <a:ext cx="420798" cy="4036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0661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DE303AB-EBDA-B34E-8BF1-B483E69E84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BF0B4E-CE60-AB48-9D7E-4434414A7C38}" type="slidenum">
              <a:rPr lang="en-GB" noProof="0" smtClean="0">
                <a:solidFill>
                  <a:schemeClr val="bg1"/>
                </a:solidFill>
              </a:rPr>
              <a:pPr/>
              <a:t>2</a:t>
            </a:fld>
            <a:endParaRPr lang="en-GB" noProof="0">
              <a:solidFill>
                <a:schemeClr val="bg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4C397F-C33E-2C4A-AD50-B1DC7C5B2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767" y="50800"/>
            <a:ext cx="8195139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prstClr val="black"/>
                </a:solidFill>
              </a14:hiddenLine>
            </a:ext>
          </a:extLst>
        </p:spPr>
        <p:txBody>
          <a:bodyPr/>
          <a:lstStyle/>
          <a:p>
            <a:r>
              <a:rPr lang="ru-RU" sz="1800" dirty="0"/>
              <a:t>Неудовлетворенные потребности и мнение пациентов о ТДД</a:t>
            </a:r>
            <a:endParaRPr lang="en-GB" sz="1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7891E4-266F-5248-AFE4-F23E9011E9A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8313" y="4572000"/>
            <a:ext cx="6181869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prstClr val="black"/>
                </a:solidFill>
              </a14:hiddenLine>
            </a:ext>
          </a:extLst>
        </p:spPr>
        <p:txBody>
          <a:bodyPr/>
          <a:lstStyle/>
          <a:p>
            <a:r>
              <a:rPr lang="ru-RU" dirty="0"/>
              <a:t>ТДД</a:t>
            </a:r>
            <a:r>
              <a:rPr lang="en-GB" dirty="0"/>
              <a:t>, </a:t>
            </a:r>
            <a:r>
              <a:rPr lang="ru-RU" dirty="0"/>
              <a:t>терапия длительного действия</a:t>
            </a:r>
            <a:r>
              <a:rPr lang="en-GB" dirty="0"/>
              <a:t>; </a:t>
            </a:r>
            <a:r>
              <a:rPr lang="ru-RU" dirty="0"/>
              <a:t>ПАП, </a:t>
            </a:r>
            <a:r>
              <a:rPr lang="ru-RU" dirty="0" err="1"/>
              <a:t>пероральный</a:t>
            </a:r>
            <a:r>
              <a:rPr lang="ru-RU" dirty="0"/>
              <a:t> </a:t>
            </a:r>
            <a:r>
              <a:rPr lang="ru-RU" dirty="0" err="1"/>
              <a:t>антипсихотический</a:t>
            </a:r>
            <a:r>
              <a:rPr lang="ru-RU" dirty="0"/>
              <a:t> препарат</a:t>
            </a:r>
            <a:r>
              <a:rPr lang="en-GB" dirty="0"/>
              <a:t>.</a:t>
            </a:r>
          </a:p>
          <a:p>
            <a:r>
              <a:rPr lang="ru-RU" dirty="0" err="1"/>
              <a:t>Милц</a:t>
            </a:r>
            <a:r>
              <a:rPr lang="ru-RU" dirty="0"/>
              <a:t> Р. и </a:t>
            </a:r>
            <a:r>
              <a:rPr lang="ru-RU" dirty="0" err="1"/>
              <a:t>др</a:t>
            </a:r>
            <a:r>
              <a:rPr lang="fr-FR" dirty="0"/>
              <a:t>. </a:t>
            </a:r>
            <a:r>
              <a:rPr lang="ru-RU" i="1" dirty="0"/>
              <a:t>Нейропсихические заболевания и их лечение </a:t>
            </a:r>
            <a:r>
              <a:rPr lang="fr-FR" dirty="0"/>
              <a:t>2023;19;531–545</a:t>
            </a:r>
            <a:r>
              <a:rPr lang="en-GB" dirty="0"/>
              <a:t>.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004DA65-78B5-2699-BA0D-E007BF0C7B21}"/>
              </a:ext>
            </a:extLst>
          </p:cNvPr>
          <p:cNvGrpSpPr/>
          <p:nvPr/>
        </p:nvGrpSpPr>
        <p:grpSpPr>
          <a:xfrm>
            <a:off x="337623" y="714375"/>
            <a:ext cx="2728800" cy="2943225"/>
            <a:chOff x="827605" y="1282478"/>
            <a:chExt cx="2861780" cy="2066503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6CCBA751-7180-48C1-96B2-064B162263DC}"/>
                </a:ext>
              </a:extLst>
            </p:cNvPr>
            <p:cNvSpPr/>
            <p:nvPr/>
          </p:nvSpPr>
          <p:spPr>
            <a:xfrm>
              <a:off x="827605" y="1476784"/>
              <a:ext cx="2861780" cy="1872197"/>
            </a:xfrm>
            <a:prstGeom prst="roundRect">
              <a:avLst>
                <a:gd name="adj" fmla="val 4974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85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003479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lvl="0" algn="ctr">
                <a:defRPr/>
              </a:pPr>
              <a:r>
                <a:rPr lang="ru-RU" sz="1000" b="1" dirty="0">
                  <a:solidFill>
                    <a:srgbClr val="003479"/>
                  </a:solidFill>
                </a:rPr>
                <a:t>Больным шизофренией трудно достичь многих жизненных целей, в том числе </a:t>
              </a:r>
              <a:r>
                <a: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3479"/>
                  </a:solidFill>
                  <a:effectLst/>
                  <a:uLnTx/>
                  <a:uFillTx/>
                  <a:ea typeface="+mn-ea"/>
                  <a:cs typeface="+mn-cs"/>
                </a:rPr>
                <a:t>: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003479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180000" lvl="0" indent="-180000">
                <a:buFont typeface="Wingdings" panose="05000000000000000000" pitchFamily="2" charset="2"/>
                <a:buChar char="§"/>
                <a:defRPr/>
              </a:pPr>
              <a:r>
                <a:rPr lang="ru-RU" sz="1000" dirty="0">
                  <a:solidFill>
                    <a:srgbClr val="333333"/>
                  </a:solidFill>
                </a:rPr>
                <a:t>Быть в стабильных отношениях</a:t>
              </a:r>
            </a:p>
            <a:p>
              <a:pPr marL="180000" lvl="0" indent="-180000">
                <a:buFont typeface="Wingdings" panose="05000000000000000000" pitchFamily="2" charset="2"/>
                <a:buChar char="§"/>
                <a:defRPr/>
              </a:pPr>
              <a:r>
                <a:rPr lang="ru-RU" sz="1000" dirty="0">
                  <a:solidFill>
                    <a:srgbClr val="333333"/>
                  </a:solidFill>
                </a:rPr>
                <a:t>Иметь конкурентоспособную работу на полный рабочий день</a:t>
              </a:r>
            </a:p>
            <a:p>
              <a:pPr marL="180000" lvl="0" indent="-180000">
                <a:buFont typeface="Wingdings" panose="05000000000000000000" pitchFamily="2" charset="2"/>
                <a:buChar char="§"/>
                <a:defRPr/>
              </a:pPr>
              <a:r>
                <a:rPr lang="kk-KZ" sz="1000" dirty="0">
                  <a:solidFill>
                    <a:srgbClr val="333333"/>
                  </a:solidFill>
                </a:rPr>
                <a:t>Быть </a:t>
              </a:r>
              <a:r>
                <a:rPr lang="ru-RU" sz="1000" dirty="0">
                  <a:solidFill>
                    <a:srgbClr val="333333"/>
                  </a:solidFill>
                </a:rPr>
                <a:t>независимыми и </a:t>
              </a:r>
              <a:r>
                <a:rPr lang="ru-RU" sz="1000" dirty="0" err="1">
                  <a:solidFill>
                    <a:srgbClr val="333333"/>
                  </a:solidFill>
                </a:rPr>
                <a:t>самодостаточными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  <p:sp>
          <p:nvSpPr>
            <p:cNvPr id="4" name="Flowchart: Off-page Connector 3">
              <a:extLst>
                <a:ext uri="{FF2B5EF4-FFF2-40B4-BE49-F238E27FC236}">
                  <a16:creationId xmlns:a16="http://schemas.microsoft.com/office/drawing/2014/main" id="{0FEB0608-B001-C826-B9B0-019F568C68F6}"/>
                </a:ext>
              </a:extLst>
            </p:cNvPr>
            <p:cNvSpPr/>
            <p:nvPr/>
          </p:nvSpPr>
          <p:spPr>
            <a:xfrm>
              <a:off x="827605" y="1282478"/>
              <a:ext cx="2861780" cy="333388"/>
            </a:xfrm>
            <a:prstGeom prst="flowChartOffpageConnector">
              <a:avLst/>
            </a:prstGeom>
            <a:solidFill>
              <a:srgbClr val="003479"/>
            </a:solidFill>
            <a:ln w="285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bg1"/>
                  </a:solidFill>
                </a:rPr>
                <a:t>Неудовлетворенные потребности</a:t>
              </a:r>
              <a:endParaRPr lang="en-GB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59045181-46D1-B24A-C7F9-C3C6A328CBE9}"/>
              </a:ext>
            </a:extLst>
          </p:cNvPr>
          <p:cNvGrpSpPr/>
          <p:nvPr/>
        </p:nvGrpSpPr>
        <p:grpSpPr>
          <a:xfrm>
            <a:off x="6078236" y="714374"/>
            <a:ext cx="2728140" cy="2943225"/>
            <a:chOff x="5166997" y="1107534"/>
            <a:chExt cx="3036280" cy="2127480"/>
          </a:xfrm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18B53D56-456A-2F2A-3385-0CD66817F267}"/>
                </a:ext>
              </a:extLst>
            </p:cNvPr>
            <p:cNvSpPr/>
            <p:nvPr/>
          </p:nvSpPr>
          <p:spPr>
            <a:xfrm>
              <a:off x="5167000" y="1272240"/>
              <a:ext cx="3036277" cy="1962774"/>
            </a:xfrm>
            <a:prstGeom prst="roundRect">
              <a:avLst>
                <a:gd name="adj" fmla="val 7412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85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GB" sz="1000" b="1" dirty="0">
                <a:solidFill>
                  <a:schemeClr val="accent1"/>
                </a:solidFill>
              </a:endParaRPr>
            </a:p>
            <a:p>
              <a:pPr algn="ctr"/>
              <a:r>
                <a:rPr lang="ru-RU" sz="1000" b="1" dirty="0">
                  <a:solidFill>
                    <a:schemeClr val="accent1"/>
                  </a:solidFill>
                </a:rPr>
                <a:t>ТДД была разработана, чтобы помочь пациентам достичь и поддерживать соблюдение режима лечения, а также улучшить управление симптомами. По сравнению с ПАП, ТДД </a:t>
              </a:r>
              <a:r>
                <a:rPr lang="en-GB" sz="1000" b="1" dirty="0">
                  <a:solidFill>
                    <a:schemeClr val="accent1"/>
                  </a:solidFill>
                </a:rPr>
                <a:t>:</a:t>
              </a:r>
            </a:p>
            <a:p>
              <a:pPr algn="ctr"/>
              <a:r>
                <a:rPr lang="en-GB" sz="1000" b="1" dirty="0">
                  <a:solidFill>
                    <a:schemeClr val="accent1"/>
                  </a:solidFill>
                </a:rPr>
                <a:t> </a:t>
              </a:r>
            </a:p>
            <a:p>
              <a:pPr marL="180000" indent="-180000">
                <a:buFont typeface="Wingdings" panose="05000000000000000000" pitchFamily="2" charset="2"/>
                <a:buChar char="§"/>
              </a:pPr>
              <a:r>
                <a:rPr lang="ru-RU" sz="1000" dirty="0">
                  <a:solidFill>
                    <a:schemeClr val="tx1"/>
                  </a:solidFill>
                </a:rPr>
                <a:t>Исключает необходимость ежедневного дозирования</a:t>
              </a:r>
            </a:p>
            <a:p>
              <a:pPr marL="180000" indent="-180000">
                <a:buFont typeface="Wingdings" panose="05000000000000000000" pitchFamily="2" charset="2"/>
                <a:buChar char="§"/>
              </a:pPr>
              <a:r>
                <a:rPr lang="ru-RU" sz="1000" dirty="0">
                  <a:solidFill>
                    <a:schemeClr val="tx1"/>
                  </a:solidFill>
                </a:rPr>
                <a:t>Позволяет достичь стабильного уровня воздействия препарата</a:t>
              </a:r>
              <a:endParaRPr lang="en-GB" sz="1000" dirty="0">
                <a:solidFill>
                  <a:schemeClr val="tx1"/>
                </a:solidFill>
              </a:endParaRPr>
            </a:p>
            <a:p>
              <a:pPr marL="180000" indent="-180000">
                <a:buFont typeface="Wingdings" panose="05000000000000000000" pitchFamily="2" charset="2"/>
                <a:buChar char="§"/>
              </a:pPr>
              <a:r>
                <a:rPr lang="ru-RU" sz="1000" dirty="0">
                  <a:solidFill>
                    <a:schemeClr val="tx1"/>
                  </a:solidFill>
                </a:rPr>
                <a:t>Позволяет осуществлять регулярный мониторинг введенной дозы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  <p:sp>
          <p:nvSpPr>
            <p:cNvPr id="7" name="Flowchart: Off-page Connector 6">
              <a:extLst>
                <a:ext uri="{FF2B5EF4-FFF2-40B4-BE49-F238E27FC236}">
                  <a16:creationId xmlns:a16="http://schemas.microsoft.com/office/drawing/2014/main" id="{746BB7C5-B532-CD36-C724-393ABC1E08C6}"/>
                </a:ext>
              </a:extLst>
            </p:cNvPr>
            <p:cNvSpPr/>
            <p:nvPr/>
          </p:nvSpPr>
          <p:spPr>
            <a:xfrm>
              <a:off x="5166997" y="1107534"/>
              <a:ext cx="3036279" cy="343226"/>
            </a:xfrm>
            <a:prstGeom prst="flowChartOffpageConnector">
              <a:avLst/>
            </a:prstGeom>
            <a:solidFill>
              <a:srgbClr val="003479"/>
            </a:solidFill>
            <a:ln w="285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bg1"/>
                  </a:solidFill>
                </a:rPr>
                <a:t>ТДД</a:t>
              </a:r>
              <a:endParaRPr lang="en-GB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E8F00B3-3D1E-B86D-424E-FB49841610FB}"/>
              </a:ext>
            </a:extLst>
          </p:cNvPr>
          <p:cNvGrpSpPr/>
          <p:nvPr/>
        </p:nvGrpSpPr>
        <p:grpSpPr>
          <a:xfrm>
            <a:off x="3119842" y="714375"/>
            <a:ext cx="2904974" cy="2933700"/>
            <a:chOff x="5166997" y="1107123"/>
            <a:chExt cx="3036280" cy="2147022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2268FD03-6653-87B9-0D90-986F32A1141F}"/>
                </a:ext>
              </a:extLst>
            </p:cNvPr>
            <p:cNvSpPr/>
            <p:nvPr/>
          </p:nvSpPr>
          <p:spPr>
            <a:xfrm>
              <a:off x="5167000" y="1272937"/>
              <a:ext cx="3036277" cy="1981208"/>
            </a:xfrm>
            <a:prstGeom prst="roundRect">
              <a:avLst>
                <a:gd name="adj" fmla="val 7412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85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1" dirty="0">
                  <a:solidFill>
                    <a:srgbClr val="003479"/>
                  </a:solidFill>
                </a:rPr>
                <a:t> </a:t>
              </a:r>
            </a:p>
            <a:p>
              <a:pPr lvl="0" algn="ctr">
                <a:defRPr/>
              </a:pPr>
              <a:r>
                <a:rPr lang="ru-RU" sz="1000" b="1" dirty="0">
                  <a:solidFill>
                    <a:srgbClr val="003479"/>
                  </a:solidFill>
                </a:rPr>
                <a:t>Соблюдение режима лечения снижает тяжесть и частоту симптомов заболевания</a:t>
              </a:r>
              <a:endParaRPr lang="en-GB" sz="1000" b="1" dirty="0">
                <a:solidFill>
                  <a:srgbClr val="003479"/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GB" sz="1000" b="1" dirty="0">
                <a:solidFill>
                  <a:srgbClr val="003479"/>
                </a:solidFill>
              </a:endParaRPr>
            </a:p>
            <a:p>
              <a:pPr marL="171450" lvl="0" indent="-171450">
                <a:buFont typeface="Wingdings" panose="05000000000000000000" pitchFamily="2" charset="2"/>
                <a:buChar char="§"/>
                <a:defRPr/>
              </a:pPr>
              <a:r>
                <a:rPr lang="ru-RU" sz="1000" dirty="0">
                  <a:solidFill>
                    <a:schemeClr val="tx1"/>
                  </a:solidFill>
                </a:rPr>
                <a:t>Несоблюдение режима приема ПАП является одной из </a:t>
              </a:r>
              <a:r>
                <a:rPr lang="ru-RU" sz="1000" b="1" dirty="0">
                  <a:solidFill>
                    <a:srgbClr val="003479"/>
                  </a:solidFill>
                </a:rPr>
                <a:t>наиболее частых причин рецидива</a:t>
              </a:r>
              <a:endPara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003479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171450" lvl="0" indent="-171450">
                <a:buFont typeface="Wingdings" panose="05000000000000000000" pitchFamily="2" charset="2"/>
                <a:buChar char="§"/>
                <a:defRPr/>
              </a:pPr>
              <a:r>
                <a:rPr lang="ru-RU" sz="1000" dirty="0">
                  <a:solidFill>
                    <a:schemeClr val="tx1"/>
                  </a:solidFill>
                </a:rPr>
                <a:t>Клинические и медицинские последствия несоблюдения режима лечения включают </a:t>
              </a:r>
              <a:r>
                <a:rPr lang="ru-RU" sz="1000" b="1" dirty="0">
                  <a:solidFill>
                    <a:schemeClr val="accent1"/>
                  </a:solidFill>
                </a:rPr>
                <a:t>личные страдания</a:t>
              </a: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33"/>
                  </a:solidFill>
                  <a:effectLst/>
                  <a:uLnTx/>
                  <a:uFillTx/>
                  <a:ea typeface="+mn-ea"/>
                  <a:cs typeface="+mn-cs"/>
                </a:rPr>
                <a:t>, </a:t>
              </a:r>
              <a:r>
                <a:rPr kumimoji="0" lang="ru-RU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33"/>
                  </a:solidFill>
                  <a:effectLst/>
                  <a:uLnTx/>
                  <a:uFillTx/>
                  <a:ea typeface="+mn-ea"/>
                  <a:cs typeface="+mn-cs"/>
                </a:rPr>
                <a:t>увеличение </a:t>
              </a:r>
              <a:r>
                <a:rPr lang="ru-RU" sz="1000" b="1" dirty="0">
                  <a:solidFill>
                    <a:schemeClr val="accent1"/>
                  </a:solidFill>
                </a:rPr>
                <a:t>нагрузки на лиц, осуществляющих уход </a:t>
              </a:r>
              <a:r>
                <a:rPr lang="ru-RU" sz="1000" dirty="0">
                  <a:solidFill>
                    <a:srgbClr val="333333"/>
                  </a:solidFill>
                </a:rPr>
                <a:t>и увеличение количества случаев </a:t>
              </a:r>
              <a:r>
                <a:rPr lang="ru-RU" sz="1000" b="1" dirty="0">
                  <a:solidFill>
                    <a:schemeClr val="accent1"/>
                  </a:solidFill>
                </a:rPr>
                <a:t>обращения за неотложной помощью</a:t>
              </a:r>
              <a:r>
                <a:rPr lang="en-GB" sz="1000" b="1" dirty="0">
                  <a:solidFill>
                    <a:schemeClr val="accent1"/>
                  </a:solidFill>
                </a:rPr>
                <a:t> </a:t>
              </a:r>
              <a:r>
                <a:rPr lang="en-GB" sz="1000" dirty="0">
                  <a:solidFill>
                    <a:srgbClr val="333333"/>
                  </a:solidFill>
                </a:rPr>
                <a:t>(</a:t>
              </a:r>
              <a:r>
                <a:rPr lang="ru-RU" sz="1000" dirty="0">
                  <a:solidFill>
                    <a:srgbClr val="333333"/>
                  </a:solidFill>
                </a:rPr>
                <a:t>отделение неотложной помощи и госпитализация</a:t>
              </a:r>
              <a:r>
                <a:rPr lang="en-GB" sz="1000" dirty="0">
                  <a:solidFill>
                    <a:srgbClr val="333333"/>
                  </a:solidFill>
                </a:rPr>
                <a:t>)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  <p:sp>
          <p:nvSpPr>
            <p:cNvPr id="11" name="Flowchart: Off-page Connector 10">
              <a:extLst>
                <a:ext uri="{FF2B5EF4-FFF2-40B4-BE49-F238E27FC236}">
                  <a16:creationId xmlns:a16="http://schemas.microsoft.com/office/drawing/2014/main" id="{8FDFA579-0454-8519-E3CD-8835DFEA31C0}"/>
                </a:ext>
              </a:extLst>
            </p:cNvPr>
            <p:cNvSpPr/>
            <p:nvPr/>
          </p:nvSpPr>
          <p:spPr>
            <a:xfrm>
              <a:off x="5166997" y="1107123"/>
              <a:ext cx="3036279" cy="349939"/>
            </a:xfrm>
            <a:prstGeom prst="flowChartOffpageConnector">
              <a:avLst/>
            </a:prstGeom>
            <a:solidFill>
              <a:srgbClr val="003479"/>
            </a:solidFill>
            <a:ln w="285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err="1">
                  <a:solidFill>
                    <a:schemeClr val="bg1"/>
                  </a:solidFill>
                </a:rPr>
                <a:t>Антипсихотики</a:t>
              </a:r>
              <a:endParaRPr lang="en-GB" sz="11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1C0296F-708A-410C-0BAD-1356BBEC3B8B}"/>
              </a:ext>
            </a:extLst>
          </p:cNvPr>
          <p:cNvGrpSpPr/>
          <p:nvPr/>
        </p:nvGrpSpPr>
        <p:grpSpPr>
          <a:xfrm>
            <a:off x="764573" y="3692798"/>
            <a:ext cx="7784676" cy="694676"/>
            <a:chOff x="616026" y="3648724"/>
            <a:chExt cx="7784676" cy="694676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4618881-3812-2C15-98B3-DDC80FBBE476}"/>
                </a:ext>
              </a:extLst>
            </p:cNvPr>
            <p:cNvGrpSpPr/>
            <p:nvPr/>
          </p:nvGrpSpPr>
          <p:grpSpPr>
            <a:xfrm>
              <a:off x="616026" y="3648724"/>
              <a:ext cx="7784676" cy="694676"/>
              <a:chOff x="1214901" y="3782734"/>
              <a:chExt cx="7784676" cy="694676"/>
            </a:xfrm>
          </p:grpSpPr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B1D1F64-0627-1024-759B-9B93BDCF6FF7}"/>
                  </a:ext>
                </a:extLst>
              </p:cNvPr>
              <p:cNvSpPr txBox="1"/>
              <p:nvPr/>
            </p:nvSpPr>
            <p:spPr>
              <a:xfrm>
                <a:off x="1481066" y="3883112"/>
                <a:ext cx="7518511" cy="594298"/>
              </a:xfrm>
              <a:prstGeom prst="roundRect">
                <a:avLst/>
              </a:prstGeom>
              <a:solidFill>
                <a:schemeClr val="accent1"/>
              </a:solidFill>
              <a:ln w="19050">
                <a:solidFill>
                  <a:schemeClr val="accent1"/>
                </a:solidFill>
              </a:ln>
            </p:spPr>
            <p:txBody>
              <a:bodyPr wrap="square" rIns="0" anchor="ctr">
                <a:noAutofit/>
              </a:bodyPr>
              <a:lstStyle>
                <a:defPPr>
                  <a:defRPr lang="it-IT"/>
                </a:defPPr>
                <a:lvl1pPr>
                  <a:defRPr sz="1200"/>
                </a:lvl1pPr>
              </a:lstStyle>
              <a:p>
                <a:pPr marL="216000" lvl="1" algn="ctr"/>
                <a:r>
                  <a:rPr lang="ru-RU" sz="1200" dirty="0">
                    <a:solidFill>
                      <a:schemeClr val="bg1"/>
                    </a:solidFill>
                  </a:rPr>
                  <a:t>Целью данного исследования было предоставить обзор ожидаемых реальных преимуществ более длительных интервалов ТДД, таких как соблюдение режима лечения при шизофрении.</a:t>
                </a:r>
                <a:endParaRPr lang="en-GB"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Flowchart: Connector 23">
                <a:extLst>
                  <a:ext uri="{FF2B5EF4-FFF2-40B4-BE49-F238E27FC236}">
                    <a16:creationId xmlns:a16="http://schemas.microsoft.com/office/drawing/2014/main" id="{0425E130-4C33-B86C-2FAB-CBD4CB3710F3}"/>
                  </a:ext>
                </a:extLst>
              </p:cNvPr>
              <p:cNvSpPr/>
              <p:nvPr/>
            </p:nvSpPr>
            <p:spPr>
              <a:xfrm>
                <a:off x="1214901" y="3782734"/>
                <a:ext cx="532330" cy="524626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13" name="Picture 12" descr="Icon&#10;&#10;Description automatically generated">
              <a:extLst>
                <a:ext uri="{FF2B5EF4-FFF2-40B4-BE49-F238E27FC236}">
                  <a16:creationId xmlns:a16="http://schemas.microsoft.com/office/drawing/2014/main" id="{5B7617D4-0AB4-A14C-B83E-F6F588D66EC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7224" y="3743488"/>
              <a:ext cx="329934" cy="335098"/>
            </a:xfrm>
            <a:prstGeom prst="rect">
              <a:avLst/>
            </a:prstGeom>
            <a:ln w="19050"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438548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154667E-4BDB-461C-B16E-27751DAD4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dirty="0"/>
              <a:t>Обзор ТДД</a:t>
            </a:r>
            <a:endParaRPr lang="en-GB" sz="1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44C3A2-0A89-838B-BB53-69973F264AA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*</a:t>
            </a:r>
            <a:r>
              <a:rPr lang="ru-RU" dirty="0"/>
              <a:t> «Составы длительного действия» относятся к ТДД с длительными интервалами дозирования, например, ПП6М, а не к ТДД с более короткими интервалами дозирования и ПАП на протяжении всего периода действия</a:t>
            </a:r>
            <a:r>
              <a:rPr lang="en-GB" dirty="0"/>
              <a:t>.</a:t>
            </a:r>
            <a:br>
              <a:rPr lang="en-GB" dirty="0"/>
            </a:br>
            <a:r>
              <a:rPr lang="ru-RU" dirty="0"/>
              <a:t>НЯ, нежелательное явление</a:t>
            </a:r>
            <a:r>
              <a:rPr lang="en-GB" dirty="0"/>
              <a:t>; </a:t>
            </a:r>
            <a:r>
              <a:rPr lang="ru-RU" dirty="0"/>
              <a:t>АПП</a:t>
            </a:r>
            <a:r>
              <a:rPr lang="en-GB" dirty="0"/>
              <a:t>, </a:t>
            </a:r>
            <a:r>
              <a:rPr lang="ru-RU" dirty="0" err="1"/>
              <a:t>антипсихотик</a:t>
            </a:r>
            <a:r>
              <a:rPr lang="ru-RU" dirty="0"/>
              <a:t> первого поколения</a:t>
            </a:r>
            <a:r>
              <a:rPr lang="en-GB" dirty="0"/>
              <a:t>; </a:t>
            </a:r>
            <a:r>
              <a:rPr lang="ru-RU" dirty="0"/>
              <a:t>ТДД</a:t>
            </a:r>
            <a:r>
              <a:rPr lang="en-GB" dirty="0"/>
              <a:t>, </a:t>
            </a:r>
            <a:r>
              <a:rPr lang="ru-RU" dirty="0"/>
              <a:t>терапия длительного действия</a:t>
            </a:r>
            <a:r>
              <a:rPr lang="en-GB" dirty="0"/>
              <a:t>; </a:t>
            </a:r>
            <a:r>
              <a:rPr lang="ru-RU" dirty="0"/>
              <a:t>ПАП, </a:t>
            </a:r>
            <a:r>
              <a:rPr lang="ru-RU" dirty="0" err="1"/>
              <a:t>пероральный</a:t>
            </a:r>
            <a:r>
              <a:rPr lang="ru-RU" dirty="0"/>
              <a:t> </a:t>
            </a:r>
            <a:r>
              <a:rPr lang="ru-RU" dirty="0" err="1"/>
              <a:t>антипсихотический</a:t>
            </a:r>
            <a:r>
              <a:rPr lang="ru-RU" dirty="0"/>
              <a:t> препарат</a:t>
            </a:r>
            <a:r>
              <a:rPr lang="en-GB" dirty="0"/>
              <a:t>; </a:t>
            </a:r>
            <a:r>
              <a:rPr lang="ru-RU" dirty="0"/>
              <a:t>АВП</a:t>
            </a:r>
            <a:r>
              <a:rPr lang="en-GB" dirty="0"/>
              <a:t>, </a:t>
            </a:r>
            <a:r>
              <a:rPr lang="ru-RU" dirty="0" err="1"/>
              <a:t>антипсихотик</a:t>
            </a:r>
            <a:r>
              <a:rPr lang="ru-RU" dirty="0"/>
              <a:t> второго поколения</a:t>
            </a:r>
            <a:r>
              <a:rPr lang="en-GB" dirty="0"/>
              <a:t>.</a:t>
            </a:r>
          </a:p>
          <a:p>
            <a:r>
              <a:rPr lang="ru-RU" dirty="0" err="1"/>
              <a:t>Милц</a:t>
            </a:r>
            <a:r>
              <a:rPr lang="ru-RU" dirty="0"/>
              <a:t> Р. и </a:t>
            </a:r>
            <a:r>
              <a:rPr lang="ru-RU" dirty="0" err="1"/>
              <a:t>др</a:t>
            </a:r>
            <a:r>
              <a:rPr lang="fr-FR" dirty="0"/>
              <a:t>. </a:t>
            </a:r>
            <a:r>
              <a:rPr lang="ru-RU" i="1" dirty="0"/>
              <a:t>Нейропсихические заболевания и их лечение </a:t>
            </a:r>
            <a:r>
              <a:rPr lang="fr-FR" dirty="0"/>
              <a:t>2023;19;531–545</a:t>
            </a:r>
            <a:r>
              <a:rPr lang="en-GB" dirty="0"/>
              <a:t>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C66A71F-38CD-B15C-80ED-F51F4842A64B}"/>
              </a:ext>
            </a:extLst>
          </p:cNvPr>
          <p:cNvGrpSpPr/>
          <p:nvPr/>
        </p:nvGrpSpPr>
        <p:grpSpPr>
          <a:xfrm>
            <a:off x="337623" y="1186955"/>
            <a:ext cx="2728800" cy="2769112"/>
            <a:chOff x="827605" y="1325950"/>
            <a:chExt cx="2861780" cy="2446101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BC071253-75CA-3871-EBBE-0AEE24115D4D}"/>
                </a:ext>
              </a:extLst>
            </p:cNvPr>
            <p:cNvSpPr/>
            <p:nvPr/>
          </p:nvSpPr>
          <p:spPr>
            <a:xfrm>
              <a:off x="827605" y="1476784"/>
              <a:ext cx="2861780" cy="2295267"/>
            </a:xfrm>
            <a:prstGeom prst="roundRect">
              <a:avLst>
                <a:gd name="adj" fmla="val 7705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85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171450" marR="0" lvl="0" indent="-17145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endParaRPr kumimoji="0" lang="en-GB" sz="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171450" lvl="0" indent="-171450">
                <a:buFont typeface="Wingdings" panose="05000000000000000000" pitchFamily="2" charset="2"/>
                <a:buChar char="§"/>
                <a:defRPr/>
              </a:pPr>
              <a:r>
                <a:rPr lang="ru-RU" sz="900" dirty="0">
                  <a:solidFill>
                    <a:schemeClr val="tx1"/>
                  </a:solidFill>
                </a:rPr>
                <a:t>Было одобрено несколько АПП-ТДД с интервалом дозирования 1–4 недели</a:t>
              </a:r>
              <a:endParaRPr kumimoji="0" lang="en-GB" sz="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171450" marR="0" lvl="0" indent="-17145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endParaRPr kumimoji="0" lang="en-GB" sz="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171450" lvl="0" indent="-171450">
                <a:buFont typeface="Wingdings" panose="05000000000000000000" pitchFamily="2" charset="2"/>
                <a:buChar char="§"/>
                <a:defRPr/>
              </a:pPr>
              <a:r>
                <a:rPr lang="ru-RU" sz="900" dirty="0">
                  <a:solidFill>
                    <a:schemeClr val="tx1"/>
                  </a:solidFill>
                </a:rPr>
                <a:t>Такие ТДД</a:t>
              </a:r>
              <a:r>
                <a:rPr lang="en-GB" sz="900" dirty="0">
                  <a:solidFill>
                    <a:schemeClr val="tx1"/>
                  </a:solidFill>
                </a:rPr>
                <a:t> </a:t>
              </a:r>
              <a:r>
                <a:rPr lang="ru-RU" sz="900" dirty="0">
                  <a:solidFill>
                    <a:schemeClr val="tx1"/>
                  </a:solidFill>
                </a:rPr>
                <a:t>обеспечивают </a:t>
              </a:r>
              <a:r>
                <a:rPr lang="ru-RU" sz="900" b="1" dirty="0">
                  <a:solidFill>
                    <a:schemeClr val="accent1"/>
                  </a:solidFill>
                </a:rPr>
                <a:t>лучшую приверженность лечению, более низкие показатели прекращения лечения и более низкие показатели повторной госпитализации </a:t>
              </a:r>
              <a:r>
                <a:rPr lang="ru-RU" sz="900" dirty="0">
                  <a:solidFill>
                    <a:schemeClr val="tx1"/>
                  </a:solidFill>
                </a:rPr>
                <a:t>по сравнению с ПАП</a:t>
              </a:r>
              <a:endParaRPr lang="en-GB" sz="900" dirty="0">
                <a:solidFill>
                  <a:schemeClr val="tx1"/>
                </a:solidFill>
              </a:endParaRPr>
            </a:p>
            <a:p>
              <a:pPr marL="171450" marR="0" lvl="0" indent="-17145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endParaRPr lang="en-GB" sz="900" b="1" dirty="0">
                <a:solidFill>
                  <a:schemeClr val="accent1"/>
                </a:solidFill>
              </a:endParaRPr>
            </a:p>
            <a:p>
              <a:pPr marL="171450" lvl="0" indent="-171450">
                <a:buFont typeface="Wingdings" panose="05000000000000000000" pitchFamily="2" charset="2"/>
                <a:buChar char="§"/>
                <a:defRPr/>
              </a:pPr>
              <a:r>
                <a:rPr lang="ru-RU" sz="900" dirty="0">
                  <a:solidFill>
                    <a:schemeClr val="tx1"/>
                  </a:solidFill>
                </a:rPr>
                <a:t>Однако польза снижается</a:t>
              </a:r>
              <a:r>
                <a:rPr lang="en-GB" sz="900" dirty="0">
                  <a:solidFill>
                    <a:schemeClr val="tx1"/>
                  </a:solidFill>
                </a:rPr>
                <a:t> </a:t>
              </a:r>
              <a:r>
                <a:rPr lang="ru-RU" sz="900" b="1" dirty="0">
                  <a:solidFill>
                    <a:schemeClr val="accent1"/>
                  </a:solidFill>
                </a:rPr>
                <a:t>из-за высоких показателей экстрапирамидных НЯ и поздней </a:t>
              </a:r>
              <a:r>
                <a:rPr lang="ru-RU" sz="900" b="1" dirty="0" err="1">
                  <a:solidFill>
                    <a:schemeClr val="accent1"/>
                  </a:solidFill>
                </a:rPr>
                <a:t>дискинезии</a:t>
              </a:r>
              <a:r>
                <a:rPr lang="ru-RU" sz="900" b="1" dirty="0">
                  <a:solidFill>
                    <a:schemeClr val="accent1"/>
                  </a:solidFill>
                </a:rPr>
                <a:t>,</a:t>
              </a:r>
              <a:r>
                <a:rPr lang="en-GB" sz="900" dirty="0">
                  <a:solidFill>
                    <a:schemeClr val="tx1"/>
                  </a:solidFill>
                </a:rPr>
                <a:t> </a:t>
              </a:r>
              <a:r>
                <a:rPr lang="ru-RU" sz="900" dirty="0">
                  <a:solidFill>
                    <a:schemeClr val="tx1"/>
                  </a:solidFill>
                </a:rPr>
                <a:t>которые могут привести к прекращению лечения</a:t>
              </a:r>
              <a:endParaRPr kumimoji="0" lang="en-GB" sz="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9" name="Flowchart: Off-page Connector 8">
              <a:extLst>
                <a:ext uri="{FF2B5EF4-FFF2-40B4-BE49-F238E27FC236}">
                  <a16:creationId xmlns:a16="http://schemas.microsoft.com/office/drawing/2014/main" id="{C190739B-5051-187E-DBEB-43793C185BD1}"/>
                </a:ext>
              </a:extLst>
            </p:cNvPr>
            <p:cNvSpPr/>
            <p:nvPr/>
          </p:nvSpPr>
          <p:spPr>
            <a:xfrm>
              <a:off x="827605" y="1325950"/>
              <a:ext cx="2861780" cy="289917"/>
            </a:xfrm>
            <a:prstGeom prst="flowChartOffpageConnector">
              <a:avLst/>
            </a:prstGeom>
            <a:solidFill>
              <a:srgbClr val="003479"/>
            </a:solidFill>
            <a:ln w="285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bg1"/>
                  </a:solidFill>
                </a:rPr>
                <a:t>ТДД</a:t>
              </a:r>
              <a:r>
                <a:rPr lang="en-GB" sz="1200" dirty="0">
                  <a:solidFill>
                    <a:schemeClr val="bg1"/>
                  </a:solidFill>
                </a:rPr>
                <a:t> </a:t>
              </a:r>
              <a:r>
                <a:rPr lang="ru-RU" sz="1200" dirty="0">
                  <a:solidFill>
                    <a:schemeClr val="bg1"/>
                  </a:solidFill>
                </a:rPr>
                <a:t>первого поколения</a:t>
              </a:r>
              <a:endParaRPr lang="en-GB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385ED07-7598-03A2-4039-F3EFA7DDCF1D}"/>
              </a:ext>
            </a:extLst>
          </p:cNvPr>
          <p:cNvGrpSpPr/>
          <p:nvPr/>
        </p:nvGrpSpPr>
        <p:grpSpPr>
          <a:xfrm>
            <a:off x="3119842" y="1186955"/>
            <a:ext cx="2728800" cy="2769113"/>
            <a:chOff x="5166997" y="1152288"/>
            <a:chExt cx="3036280" cy="2435685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72540F50-7F9E-C04A-FE08-041F7B5A4024}"/>
                </a:ext>
              </a:extLst>
            </p:cNvPr>
            <p:cNvSpPr/>
            <p:nvPr/>
          </p:nvSpPr>
          <p:spPr>
            <a:xfrm>
              <a:off x="5167000" y="1272938"/>
              <a:ext cx="3036277" cy="2315035"/>
            </a:xfrm>
            <a:prstGeom prst="roundRect">
              <a:avLst>
                <a:gd name="adj" fmla="val 7412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85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900" b="1" dirty="0">
                  <a:solidFill>
                    <a:srgbClr val="003479"/>
                  </a:solidFill>
                </a:rPr>
                <a:t> </a:t>
              </a:r>
            </a:p>
            <a:p>
              <a:pPr marL="171450" lvl="0" indent="-171450">
                <a:buFont typeface="Wingdings" panose="05000000000000000000" pitchFamily="2" charset="2"/>
                <a:buChar char="§"/>
                <a:defRPr/>
              </a:pPr>
              <a:r>
                <a:rPr lang="ru-RU" sz="900" dirty="0">
                  <a:solidFill>
                    <a:schemeClr val="tx1"/>
                  </a:solidFill>
                </a:rPr>
                <a:t>Интервалы дозирования одобренных АВП-ТДД варьируются от 2 недель до 6 месяцев</a:t>
              </a:r>
              <a:endParaRPr lang="en-GB" sz="900" dirty="0">
                <a:solidFill>
                  <a:schemeClr val="tx1"/>
                </a:solidFill>
              </a:endParaRPr>
            </a:p>
            <a:p>
              <a:pPr marL="171450" marR="0" lvl="0" indent="-17145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endParaRPr lang="en-GB" sz="900" dirty="0">
                <a:solidFill>
                  <a:schemeClr val="tx1"/>
                </a:solidFill>
              </a:endParaRPr>
            </a:p>
            <a:p>
              <a:pPr marL="171450" lvl="0" indent="-171450">
                <a:buFont typeface="Wingdings" panose="05000000000000000000" pitchFamily="2" charset="2"/>
                <a:buChar char="§"/>
                <a:defRPr/>
              </a:pPr>
              <a:r>
                <a:rPr lang="ru-RU" sz="900" dirty="0">
                  <a:solidFill>
                    <a:schemeClr val="tx1"/>
                  </a:solidFill>
                </a:rPr>
                <a:t>Их эффективность аналогична эффективности АПП-ТДД, они имеют </a:t>
              </a:r>
              <a:r>
                <a:rPr lang="ru-RU" sz="900" b="1" dirty="0">
                  <a:solidFill>
                    <a:schemeClr val="accent1"/>
                  </a:solidFill>
                </a:rPr>
                <a:t>приемлемый профиль безопасности</a:t>
              </a:r>
              <a:endParaRPr lang="en-GB" sz="900" b="1" dirty="0">
                <a:solidFill>
                  <a:schemeClr val="accent1"/>
                </a:solidFill>
              </a:endParaRPr>
            </a:p>
            <a:p>
              <a:pPr marR="0" lvl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endParaRPr lang="en-GB" sz="900" dirty="0">
                <a:solidFill>
                  <a:schemeClr val="tx1"/>
                </a:solidFill>
              </a:endParaRPr>
            </a:p>
            <a:p>
              <a:pPr marL="171450" lvl="0" indent="-171450">
                <a:buFont typeface="Wingdings" panose="05000000000000000000" pitchFamily="2" charset="2"/>
                <a:buChar char="§"/>
                <a:defRPr/>
              </a:pPr>
              <a:r>
                <a:rPr lang="ru-RU" sz="900" dirty="0">
                  <a:solidFill>
                    <a:schemeClr val="tx1"/>
                  </a:solidFill>
                </a:rPr>
                <a:t>По сравнению с пероральными аналогами у пациентов, получавших АВП-ТДД, наблюдались </a:t>
              </a:r>
              <a:r>
                <a:rPr lang="ru-RU" sz="900" b="1" dirty="0">
                  <a:solidFill>
                    <a:schemeClr val="accent1"/>
                  </a:solidFill>
                </a:rPr>
                <a:t>более высокий уровень непрерывности лечения, снижение частоты госпитализаций и рецидивов, а также более низкие показатели смертности</a:t>
              </a:r>
              <a:endParaRPr lang="en-GB" sz="900" b="1" dirty="0">
                <a:solidFill>
                  <a:schemeClr val="accent1"/>
                </a:solidFill>
              </a:endParaRPr>
            </a:p>
          </p:txBody>
        </p:sp>
        <p:sp>
          <p:nvSpPr>
            <p:cNvPr id="15" name="Flowchart: Off-page Connector 14">
              <a:extLst>
                <a:ext uri="{FF2B5EF4-FFF2-40B4-BE49-F238E27FC236}">
                  <a16:creationId xmlns:a16="http://schemas.microsoft.com/office/drawing/2014/main" id="{E2FADF7C-8C80-A56A-D159-78CED2797310}"/>
                </a:ext>
              </a:extLst>
            </p:cNvPr>
            <p:cNvSpPr/>
            <p:nvPr/>
          </p:nvSpPr>
          <p:spPr>
            <a:xfrm>
              <a:off x="5166997" y="1152288"/>
              <a:ext cx="3036279" cy="304773"/>
            </a:xfrm>
            <a:prstGeom prst="flowChartOffpageConnector">
              <a:avLst/>
            </a:prstGeom>
            <a:solidFill>
              <a:srgbClr val="003479"/>
            </a:solidFill>
            <a:ln w="285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bg1"/>
                  </a:solidFill>
                </a:rPr>
                <a:t>ТДД</a:t>
              </a:r>
              <a:r>
                <a:rPr lang="en-GB" sz="1200" dirty="0">
                  <a:solidFill>
                    <a:schemeClr val="bg1"/>
                  </a:solidFill>
                </a:rPr>
                <a:t> </a:t>
              </a:r>
              <a:r>
                <a:rPr lang="ru-RU" sz="1200" dirty="0">
                  <a:solidFill>
                    <a:schemeClr val="bg1"/>
                  </a:solidFill>
                </a:rPr>
                <a:t>второго поколения</a:t>
              </a:r>
              <a:endParaRPr lang="en-GB" sz="1100" dirty="0">
                <a:solidFill>
                  <a:schemeClr val="bg1"/>
                </a:solidFill>
              </a:endParaRPr>
            </a:p>
          </p:txBody>
        </p:sp>
      </p:grp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ECB7C5E-C977-DCED-4663-01F7C3B6FFD9}"/>
              </a:ext>
            </a:extLst>
          </p:cNvPr>
          <p:cNvSpPr/>
          <p:nvPr/>
        </p:nvSpPr>
        <p:spPr>
          <a:xfrm>
            <a:off x="5979483" y="1298021"/>
            <a:ext cx="2728143" cy="2546980"/>
          </a:xfrm>
          <a:prstGeom prst="roundRect">
            <a:avLst>
              <a:gd name="adj" fmla="val 7412"/>
            </a:avLst>
          </a:prstGeom>
          <a:solidFill>
            <a:schemeClr val="accent1"/>
          </a:solidFill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bg1"/>
                </a:solidFill>
              </a:rPr>
              <a:t>Препараты </a:t>
            </a:r>
          </a:p>
          <a:p>
            <a:pPr algn="ctr"/>
            <a:r>
              <a:rPr lang="ru-RU" sz="900" b="1" dirty="0">
                <a:solidFill>
                  <a:schemeClr val="bg1"/>
                </a:solidFill>
              </a:rPr>
              <a:t>с более длительным периодом действия* могут быть полезны для нескольких различных подгрупп пациентов, включая пациентов с </a:t>
            </a:r>
            <a:r>
              <a:rPr lang="en-GB" sz="900" b="1" dirty="0">
                <a:solidFill>
                  <a:schemeClr val="bg1"/>
                </a:solidFill>
              </a:rPr>
              <a:t>:</a:t>
            </a:r>
          </a:p>
          <a:p>
            <a:pPr algn="ctr"/>
            <a:endParaRPr lang="en-GB" sz="900" b="1" dirty="0">
              <a:solidFill>
                <a:schemeClr val="bg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900" dirty="0">
                <a:solidFill>
                  <a:schemeClr val="bg1"/>
                </a:solidFill>
              </a:rPr>
              <a:t>недавно начавшейся шизофренией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900" dirty="0">
                <a:solidFill>
                  <a:schemeClr val="bg1"/>
                </a:solidFill>
              </a:rPr>
              <a:t>высоким риском суицида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900" dirty="0">
                <a:solidFill>
                  <a:schemeClr val="bg1"/>
                </a:solidFill>
              </a:rPr>
              <a:t>тяжелыми </a:t>
            </a:r>
            <a:r>
              <a:rPr lang="ru-RU" sz="900" dirty="0" err="1">
                <a:solidFill>
                  <a:schemeClr val="bg1"/>
                </a:solidFill>
              </a:rPr>
              <a:t>психотическими</a:t>
            </a:r>
            <a:r>
              <a:rPr lang="ru-RU" sz="900" dirty="0">
                <a:solidFill>
                  <a:schemeClr val="bg1"/>
                </a:solidFill>
              </a:rPr>
              <a:t> или аффективными симптомами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900" dirty="0">
                <a:solidFill>
                  <a:schemeClr val="bg1"/>
                </a:solidFill>
              </a:rPr>
              <a:t>ограниченным доступом к медицинским услугам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900" dirty="0">
                <a:solidFill>
                  <a:schemeClr val="bg1"/>
                </a:solidFill>
              </a:rPr>
              <a:t>проявлениями жестокости и случаями лишения свободы в прошлом</a:t>
            </a:r>
            <a:endParaRPr lang="en-GB" sz="900" dirty="0">
              <a:solidFill>
                <a:schemeClr val="bg1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BB187BC-6E41-CAE2-3494-3AF9EF077871}"/>
              </a:ext>
            </a:extLst>
          </p:cNvPr>
          <p:cNvGrpSpPr/>
          <p:nvPr/>
        </p:nvGrpSpPr>
        <p:grpSpPr>
          <a:xfrm>
            <a:off x="8342710" y="1214501"/>
            <a:ext cx="532330" cy="524626"/>
            <a:chOff x="8441461" y="1014174"/>
            <a:chExt cx="532330" cy="524626"/>
          </a:xfrm>
        </p:grpSpPr>
        <p:sp>
          <p:nvSpPr>
            <p:cNvPr id="19" name="Flowchart: Connector 18">
              <a:extLst>
                <a:ext uri="{FF2B5EF4-FFF2-40B4-BE49-F238E27FC236}">
                  <a16:creationId xmlns:a16="http://schemas.microsoft.com/office/drawing/2014/main" id="{6A6E6A3E-07DF-A744-0EAD-02F699B97482}"/>
                </a:ext>
              </a:extLst>
            </p:cNvPr>
            <p:cNvSpPr/>
            <p:nvPr/>
          </p:nvSpPr>
          <p:spPr>
            <a:xfrm>
              <a:off x="8441461" y="1014174"/>
              <a:ext cx="532330" cy="524626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0" name="Graphic 19" descr="Stopwatch 33% with solid fill">
              <a:extLst>
                <a:ext uri="{FF2B5EF4-FFF2-40B4-BE49-F238E27FC236}">
                  <a16:creationId xmlns:a16="http://schemas.microsoft.com/office/drawing/2014/main" id="{0802B509-76E6-3EFD-8A0D-665A95EA5D1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465923" y="1052315"/>
              <a:ext cx="483406" cy="4483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7298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FDB8AD-E3A0-781E-F853-6CFE7D7A16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4</a:t>
            </a:fld>
            <a:endParaRPr lang="en-GB" noProof="0">
              <a:solidFill>
                <a:srgbClr val="FFFFFF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5CDE56-AAE4-696E-C615-19323F859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/>
              <a:t>Эффекты ТДД в исследованиях реальной клинической практики</a:t>
            </a:r>
            <a:endParaRPr lang="en-GB" sz="1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F78784-F92E-BE8B-DF10-C6A5E083CFC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*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ДОД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 ≥80%.</a:t>
            </a:r>
            <a:b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dirty="0"/>
              <a:t>ТДД</a:t>
            </a:r>
            <a:r>
              <a:rPr lang="en-GB" dirty="0"/>
              <a:t>, </a:t>
            </a:r>
            <a:r>
              <a:rPr lang="ru-RU" dirty="0"/>
              <a:t>терапия длительного действия</a:t>
            </a:r>
            <a:r>
              <a:rPr lang="en-GB" dirty="0"/>
              <a:t>; </a:t>
            </a:r>
            <a:r>
              <a:rPr lang="ru-RU" dirty="0"/>
              <a:t>ПАП, </a:t>
            </a:r>
            <a:r>
              <a:rPr lang="ru-RU" dirty="0" err="1"/>
              <a:t>пероральный</a:t>
            </a:r>
            <a:r>
              <a:rPr lang="ru-RU" dirty="0"/>
              <a:t> </a:t>
            </a:r>
            <a:r>
              <a:rPr lang="ru-RU" dirty="0" err="1"/>
              <a:t>антипсихотический</a:t>
            </a:r>
            <a:r>
              <a:rPr lang="ru-RU" dirty="0"/>
              <a:t> препарат</a:t>
            </a:r>
            <a:r>
              <a:rPr lang="en-GB" dirty="0"/>
              <a:t>; </a:t>
            </a:r>
            <a:r>
              <a:rPr lang="ru-RU" dirty="0"/>
              <a:t>ДОД</a:t>
            </a:r>
            <a:r>
              <a:rPr lang="en-GB" dirty="0"/>
              <a:t>, </a:t>
            </a:r>
            <a:r>
              <a:rPr lang="ru-RU" dirty="0"/>
              <a:t>доля охваченных дней</a:t>
            </a:r>
            <a:r>
              <a:rPr lang="en-GB" dirty="0"/>
              <a:t>; </a:t>
            </a:r>
            <a:r>
              <a:rPr lang="ru-RU" dirty="0"/>
              <a:t>ПП1М, палиперидона пальмитат, форма для приема 1 раз в месяц</a:t>
            </a:r>
            <a:r>
              <a:rPr lang="en-GB" dirty="0"/>
              <a:t>; RWE, </a:t>
            </a:r>
            <a:r>
              <a:rPr lang="ru-RU" dirty="0"/>
              <a:t>фактические данные</a:t>
            </a:r>
            <a:r>
              <a:rPr lang="en-GB" dirty="0"/>
              <a:t>.</a:t>
            </a:r>
            <a:br>
              <a:rPr lang="en-GB" dirty="0"/>
            </a:br>
            <a:r>
              <a:rPr lang="ru-RU" dirty="0" err="1"/>
              <a:t>Милц</a:t>
            </a:r>
            <a:r>
              <a:rPr lang="ru-RU" dirty="0"/>
              <a:t> Р. и </a:t>
            </a:r>
            <a:r>
              <a:rPr lang="ru-RU" dirty="0" err="1"/>
              <a:t>др</a:t>
            </a:r>
            <a:r>
              <a:rPr lang="fr-FR" dirty="0"/>
              <a:t>. </a:t>
            </a:r>
            <a:r>
              <a:rPr lang="ru-RU" i="1" dirty="0"/>
              <a:t>Нейропсихические заболевания и их лечение </a:t>
            </a:r>
            <a:r>
              <a:rPr lang="fr-FR" dirty="0"/>
              <a:t>2023;19;531–545</a:t>
            </a:r>
            <a:r>
              <a:rPr lang="en-GB" dirty="0"/>
              <a:t>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36CE8FB-2F49-E28D-8E9C-5C1150210227}"/>
              </a:ext>
            </a:extLst>
          </p:cNvPr>
          <p:cNvGrpSpPr/>
          <p:nvPr/>
        </p:nvGrpSpPr>
        <p:grpSpPr>
          <a:xfrm>
            <a:off x="5913877" y="1417484"/>
            <a:ext cx="2635372" cy="3059266"/>
            <a:chOff x="6282562" y="961813"/>
            <a:chExt cx="2370000" cy="286252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07B7B88-BFD6-678F-AD9A-4EEE8F99F6F6}"/>
                </a:ext>
              </a:extLst>
            </p:cNvPr>
            <p:cNvSpPr txBox="1"/>
            <p:nvPr/>
          </p:nvSpPr>
          <p:spPr>
            <a:xfrm>
              <a:off x="6282562" y="1459081"/>
              <a:ext cx="2369999" cy="236525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square" rtlCol="0">
              <a:noAutofit/>
            </a:bodyPr>
            <a:lstStyle/>
            <a:p>
              <a:endParaRPr lang="en-GB" sz="900" dirty="0"/>
            </a:p>
            <a:p>
              <a:pPr marL="171450" indent="-171450">
                <a:spcBef>
                  <a:spcPts val="600"/>
                </a:spcBef>
                <a:buFont typeface="Wingdings" panose="05000000000000000000" pitchFamily="2" charset="2"/>
                <a:buChar char="§"/>
              </a:pPr>
              <a:r>
                <a:rPr lang="ru-RU" sz="900" dirty="0"/>
                <a:t>В ретроспективном анализе данных </a:t>
              </a:r>
              <a:r>
                <a:rPr lang="ru-RU" sz="900" dirty="0" err="1"/>
                <a:t>Medicaid</a:t>
              </a:r>
              <a:r>
                <a:rPr lang="en-GB" sz="900" dirty="0"/>
                <a:t> </a:t>
              </a:r>
              <a:r>
                <a:rPr lang="ru-RU" sz="900" b="1" dirty="0">
                  <a:solidFill>
                    <a:schemeClr val="accent1"/>
                  </a:solidFill>
                </a:rPr>
                <a:t>госпитализация по любой причине была на 29% ниже среди пациентов, получавших ПП1М, </a:t>
              </a:r>
              <a:r>
                <a:rPr lang="ru-RU" sz="900" dirty="0"/>
                <a:t>у которых недавно произошел рецидив шизофрении, по сравнению с теми, кто получал ПАП </a:t>
              </a:r>
              <a:r>
                <a:rPr lang="en-GB" sz="900" dirty="0"/>
                <a:t>(p=0.004) </a:t>
              </a:r>
            </a:p>
            <a:p>
              <a:pPr marL="171450" indent="-171450">
                <a:spcBef>
                  <a:spcPts val="6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</a:pPr>
              <a:r>
                <a:rPr lang="ru-RU" sz="900" dirty="0"/>
                <a:t>В аналогичном исследовании</a:t>
              </a:r>
              <a:r>
                <a:rPr lang="en-GB" sz="900" dirty="0"/>
                <a:t> </a:t>
              </a:r>
              <a:r>
                <a:rPr lang="ru-RU" sz="900" b="1" dirty="0">
                  <a:solidFill>
                    <a:schemeClr val="accent1"/>
                  </a:solidFill>
                </a:rPr>
                <a:t>прием ПП1М снизил вероятность госпитализации по любой причине на 89% </a:t>
              </a:r>
              <a:r>
                <a:rPr lang="en-GB" sz="900" dirty="0"/>
                <a:t>(p&lt;0.01), </a:t>
              </a:r>
              <a:r>
                <a:rPr lang="ru-RU" sz="900" dirty="0"/>
                <a:t>с уменьшением общего количества дней, проведенных в стационаре, до</a:t>
              </a:r>
              <a:r>
                <a:rPr lang="en-US" sz="900" dirty="0"/>
                <a:t> </a:t>
              </a:r>
              <a:r>
                <a:rPr lang="ru-RU" sz="900" dirty="0"/>
                <a:t>начала и после окончания приема ПП1М на 31%</a:t>
              </a:r>
              <a:endParaRPr lang="en-GB" sz="900" dirty="0"/>
            </a:p>
            <a:p>
              <a:endParaRPr lang="en-GB" sz="900" dirty="0"/>
            </a:p>
            <a:p>
              <a:endParaRPr lang="en-GB" sz="900" dirty="0"/>
            </a:p>
            <a:p>
              <a:endParaRPr lang="en-GB" sz="900" dirty="0"/>
            </a:p>
            <a:p>
              <a:endParaRPr lang="en-GB" sz="900" dirty="0"/>
            </a:p>
          </p:txBody>
        </p:sp>
        <p:sp>
          <p:nvSpPr>
            <p:cNvPr id="9" name="Flowchart: Off-page Connector 8">
              <a:extLst>
                <a:ext uri="{FF2B5EF4-FFF2-40B4-BE49-F238E27FC236}">
                  <a16:creationId xmlns:a16="http://schemas.microsoft.com/office/drawing/2014/main" id="{F66445A4-5DAE-C068-191B-2EC1858D53A1}"/>
                </a:ext>
              </a:extLst>
            </p:cNvPr>
            <p:cNvSpPr/>
            <p:nvPr/>
          </p:nvSpPr>
          <p:spPr>
            <a:xfrm>
              <a:off x="6282562" y="961813"/>
              <a:ext cx="2370000" cy="664333"/>
            </a:xfrm>
            <a:prstGeom prst="flowChartOffpageConnector">
              <a:avLst/>
            </a:prstGeom>
            <a:solidFill>
              <a:srgbClr val="003479"/>
            </a:solidFill>
            <a:ln w="285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chemeClr val="bg1"/>
                  </a:solidFill>
                </a:rPr>
                <a:t>Госпитализации</a:t>
              </a:r>
              <a:endParaRPr lang="en-GB" sz="11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443A1C9-6FB1-92A6-F538-953AF167D302}"/>
              </a:ext>
            </a:extLst>
          </p:cNvPr>
          <p:cNvGrpSpPr/>
          <p:nvPr/>
        </p:nvGrpSpPr>
        <p:grpSpPr>
          <a:xfrm>
            <a:off x="3189323" y="1417484"/>
            <a:ext cx="2635200" cy="3059266"/>
            <a:chOff x="3127510" y="915750"/>
            <a:chExt cx="2869203" cy="2862523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CB8CCB2-2594-F6B8-17C0-C5B3CF0C85B8}"/>
                </a:ext>
              </a:extLst>
            </p:cNvPr>
            <p:cNvSpPr txBox="1"/>
            <p:nvPr/>
          </p:nvSpPr>
          <p:spPr>
            <a:xfrm>
              <a:off x="3127513" y="1444656"/>
              <a:ext cx="2869200" cy="233361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square" rtlCol="0">
              <a:no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endParaRPr lang="en-GB" sz="900" b="1" dirty="0">
                <a:solidFill>
                  <a:schemeClr val="accent1"/>
                </a:solidFill>
              </a:endParaRPr>
            </a:p>
            <a:p>
              <a:pPr marL="171450" indent="-171450">
                <a:spcBef>
                  <a:spcPts val="600"/>
                </a:spcBef>
                <a:buFont typeface="Wingdings" panose="05000000000000000000" pitchFamily="2" charset="2"/>
                <a:buChar char="§"/>
              </a:pPr>
              <a:r>
                <a:rPr lang="ru-RU" sz="900" dirty="0"/>
                <a:t>Ретроспективные данные пациентов из шести штатов США показали, что у пациентов, недавно перенесших рецидив шизофрении, </a:t>
              </a:r>
              <a:r>
                <a:rPr lang="ru-RU" sz="900" b="1" dirty="0">
                  <a:solidFill>
                    <a:schemeClr val="accent1"/>
                  </a:solidFill>
                </a:rPr>
                <a:t>вероятность повторного рецидива при приеме ПП1М была на 33% ниже, </a:t>
              </a:r>
              <a:r>
                <a:rPr lang="ru-RU" sz="900" dirty="0"/>
                <a:t>чем при приеме ПАП</a:t>
              </a:r>
              <a:endParaRPr lang="en-GB" sz="900" dirty="0"/>
            </a:p>
            <a:p>
              <a:pPr marL="171450" indent="-171450">
                <a:buFont typeface="Wingdings" panose="05000000000000000000" pitchFamily="2" charset="2"/>
                <a:buChar char="§"/>
              </a:pPr>
              <a:endParaRPr lang="en-GB" sz="900" dirty="0"/>
            </a:p>
          </p:txBody>
        </p:sp>
        <p:sp>
          <p:nvSpPr>
            <p:cNvPr id="15" name="Flowchart: Off-page Connector 14">
              <a:extLst>
                <a:ext uri="{FF2B5EF4-FFF2-40B4-BE49-F238E27FC236}">
                  <a16:creationId xmlns:a16="http://schemas.microsoft.com/office/drawing/2014/main" id="{C3EEF78F-2EA2-2392-9FDA-BE83B7F47640}"/>
                </a:ext>
              </a:extLst>
            </p:cNvPr>
            <p:cNvSpPr/>
            <p:nvPr/>
          </p:nvSpPr>
          <p:spPr>
            <a:xfrm>
              <a:off x="3127510" y="915750"/>
              <a:ext cx="2869200" cy="664333"/>
            </a:xfrm>
            <a:prstGeom prst="flowChartOffpageConnector">
              <a:avLst/>
            </a:prstGeom>
            <a:solidFill>
              <a:schemeClr val="accent3"/>
            </a:solidFill>
            <a:ln w="285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chemeClr val="bg1"/>
                  </a:solidFill>
                </a:rPr>
                <a:t>Рецидив</a:t>
              </a:r>
              <a:endParaRPr lang="en-GB" sz="11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6080111-BA21-930C-444A-9258917D5AD7}"/>
              </a:ext>
            </a:extLst>
          </p:cNvPr>
          <p:cNvGrpSpPr/>
          <p:nvPr/>
        </p:nvGrpSpPr>
        <p:grpSpPr>
          <a:xfrm>
            <a:off x="464767" y="1417484"/>
            <a:ext cx="2635201" cy="3059266"/>
            <a:chOff x="281155" y="961813"/>
            <a:chExt cx="2635201" cy="2862523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C29F906-9D40-17E6-8352-CE2A2B04411B}"/>
                </a:ext>
              </a:extLst>
            </p:cNvPr>
            <p:cNvSpPr txBox="1"/>
            <p:nvPr/>
          </p:nvSpPr>
          <p:spPr>
            <a:xfrm>
              <a:off x="281155" y="1305019"/>
              <a:ext cx="2635200" cy="251931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square" rtlCol="0">
              <a:noAutofit/>
            </a:bodyPr>
            <a:lstStyle/>
            <a:p>
              <a:endParaRPr lang="en-GB" sz="900" dirty="0"/>
            </a:p>
            <a:p>
              <a:endParaRPr lang="en-GB" sz="900" b="1" dirty="0">
                <a:solidFill>
                  <a:schemeClr val="accent1"/>
                </a:solidFill>
              </a:endParaRPr>
            </a:p>
            <a:p>
              <a:pPr marL="171450" indent="-171450">
                <a:spcBef>
                  <a:spcPts val="600"/>
                </a:spcBef>
                <a:buFont typeface="Wingdings" panose="05000000000000000000" pitchFamily="2" charset="2"/>
                <a:buChar char="§"/>
              </a:pPr>
              <a:r>
                <a:rPr lang="ru-RU" sz="900" dirty="0"/>
                <a:t>Среди пациентов, застрахованных по программе </a:t>
              </a:r>
              <a:r>
                <a:rPr lang="ru-RU" sz="900" dirty="0" err="1"/>
                <a:t>Medicaid</a:t>
              </a:r>
              <a:r>
                <a:rPr lang="ru-RU" sz="900" dirty="0"/>
                <a:t> в шести штатах США в период с 2010 по 2015 год</a:t>
              </a:r>
              <a:r>
                <a:rPr lang="en-GB" sz="900" dirty="0"/>
                <a:t>, </a:t>
              </a:r>
              <a:r>
                <a:rPr lang="ru-RU" sz="900" dirty="0"/>
                <a:t>пациенты, получавшие ТДД, имели </a:t>
              </a:r>
              <a:r>
                <a:rPr lang="ru-RU" sz="900" b="1" dirty="0">
                  <a:solidFill>
                    <a:schemeClr val="accent1"/>
                  </a:solidFill>
                </a:rPr>
                <a:t>значительно более высокие показатели </a:t>
              </a:r>
              <a:r>
                <a:rPr lang="ru-RU" sz="900" dirty="0"/>
                <a:t>соблюдения* режима лечения по сравнению с теми, кто получал ПАП </a:t>
              </a:r>
              <a:r>
                <a:rPr lang="en-GB" sz="900" dirty="0"/>
                <a:t>(p&lt;0.001)</a:t>
              </a:r>
            </a:p>
            <a:p>
              <a:pPr marL="171450" indent="-171450">
                <a:spcBef>
                  <a:spcPts val="600"/>
                </a:spcBef>
                <a:buFont typeface="Wingdings" panose="05000000000000000000" pitchFamily="2" charset="2"/>
                <a:buChar char="§"/>
              </a:pPr>
              <a:r>
                <a:rPr lang="ru-RU" sz="900" dirty="0"/>
                <a:t>В ретроспективном анализе реальных исследований пациенты, получавшие ТДД,</a:t>
              </a:r>
              <a:r>
                <a:rPr lang="en-GB" sz="900" dirty="0"/>
                <a:t> </a:t>
              </a:r>
              <a:r>
                <a:rPr lang="ru-RU" sz="900" b="1" dirty="0">
                  <a:solidFill>
                    <a:schemeClr val="accent1"/>
                  </a:solidFill>
                </a:rPr>
                <a:t>на 89% лучше соблюдали* режим лечения, </a:t>
              </a:r>
              <a:r>
                <a:rPr lang="ru-RU" sz="900" dirty="0"/>
                <a:t>чем те, кто получал ПАП</a:t>
              </a:r>
              <a:r>
                <a:rPr lang="en-GB" sz="900" dirty="0"/>
                <a:t> (p&lt;0.001) </a:t>
              </a:r>
            </a:p>
            <a:p>
              <a:endParaRPr lang="en-GB" sz="900" dirty="0"/>
            </a:p>
          </p:txBody>
        </p:sp>
        <p:sp>
          <p:nvSpPr>
            <p:cNvPr id="21" name="Flowchart: Off-page Connector 20">
              <a:extLst>
                <a:ext uri="{FF2B5EF4-FFF2-40B4-BE49-F238E27FC236}">
                  <a16:creationId xmlns:a16="http://schemas.microsoft.com/office/drawing/2014/main" id="{EF47FEDE-229E-BBDD-C906-F3D45330A76F}"/>
                </a:ext>
              </a:extLst>
            </p:cNvPr>
            <p:cNvSpPr/>
            <p:nvPr/>
          </p:nvSpPr>
          <p:spPr>
            <a:xfrm>
              <a:off x="281156" y="961813"/>
              <a:ext cx="2635200" cy="664332"/>
            </a:xfrm>
            <a:prstGeom prst="flowChartOffpageConnector">
              <a:avLst/>
            </a:prstGeom>
            <a:solidFill>
              <a:schemeClr val="accent2"/>
            </a:solidFill>
            <a:ln w="285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chemeClr val="bg1"/>
                  </a:solidFill>
                </a:rPr>
                <a:t>Соблюдение </a:t>
              </a:r>
            </a:p>
            <a:p>
              <a:pPr algn="ctr"/>
              <a:r>
                <a:rPr lang="ru-RU" sz="1100" dirty="0">
                  <a:solidFill>
                    <a:schemeClr val="bg1"/>
                  </a:solidFill>
                </a:rPr>
                <a:t>режима лечения</a:t>
              </a:r>
              <a:endParaRPr lang="en-GB" sz="11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23" name="Graphic 22" descr="Hospital with solid fill">
            <a:extLst>
              <a:ext uri="{FF2B5EF4-FFF2-40B4-BE49-F238E27FC236}">
                <a16:creationId xmlns:a16="http://schemas.microsoft.com/office/drawing/2014/main" id="{DDFFE522-E67A-4D36-DC6F-5B0A04BA870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72022" y="1464729"/>
            <a:ext cx="444441" cy="444441"/>
          </a:xfrm>
          <a:prstGeom prst="rect">
            <a:avLst/>
          </a:prstGeom>
        </p:spPr>
      </p:pic>
      <p:pic>
        <p:nvPicPr>
          <p:cNvPr id="28" name="Graphic 27" descr="Medicine with solid fill">
            <a:extLst>
              <a:ext uri="{FF2B5EF4-FFF2-40B4-BE49-F238E27FC236}">
                <a16:creationId xmlns:a16="http://schemas.microsoft.com/office/drawing/2014/main" id="{D6E3DE2F-AD8F-6376-D7BC-FF696EF443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1282" y="1465497"/>
            <a:ext cx="442904" cy="442904"/>
          </a:xfrm>
          <a:prstGeom prst="rect">
            <a:avLst/>
          </a:prstGeom>
        </p:spPr>
      </p:pic>
      <p:pic>
        <p:nvPicPr>
          <p:cNvPr id="12" name="Graphic 11" descr="Refresh with solid fill">
            <a:extLst>
              <a:ext uri="{FF2B5EF4-FFF2-40B4-BE49-F238E27FC236}">
                <a16:creationId xmlns:a16="http://schemas.microsoft.com/office/drawing/2014/main" id="{B23CB310-A71D-CEF5-D106-3DEC8B82E3F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243495" y="1501767"/>
            <a:ext cx="370367" cy="327034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B4C32258-F144-835A-374B-5C5643632A72}"/>
              </a:ext>
            </a:extLst>
          </p:cNvPr>
          <p:cNvGrpSpPr/>
          <p:nvPr/>
        </p:nvGrpSpPr>
        <p:grpSpPr>
          <a:xfrm>
            <a:off x="1483569" y="754734"/>
            <a:ext cx="6176862" cy="555906"/>
            <a:chOff x="1483569" y="754734"/>
            <a:chExt cx="6176862" cy="55590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F4BB44F-80E8-E55F-FF1F-744F4FBAA910}"/>
                </a:ext>
              </a:extLst>
            </p:cNvPr>
            <p:cNvGrpSpPr/>
            <p:nvPr/>
          </p:nvGrpSpPr>
          <p:grpSpPr>
            <a:xfrm>
              <a:off x="1483569" y="754734"/>
              <a:ext cx="6176862" cy="555906"/>
              <a:chOff x="1342172" y="3846806"/>
              <a:chExt cx="6176862" cy="555906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A542D23-3B53-3EEA-97A5-3BEDDB2500B2}"/>
                  </a:ext>
                </a:extLst>
              </p:cNvPr>
              <p:cNvSpPr txBox="1"/>
              <p:nvPr/>
            </p:nvSpPr>
            <p:spPr>
              <a:xfrm>
                <a:off x="1481066" y="3854072"/>
                <a:ext cx="6037968" cy="548640"/>
              </a:xfrm>
              <a:prstGeom prst="roundRect">
                <a:avLst/>
              </a:prstGeom>
              <a:solidFill>
                <a:schemeClr val="accent1"/>
              </a:solidFill>
              <a:ln w="19050">
                <a:solidFill>
                  <a:schemeClr val="accent1"/>
                </a:solidFill>
              </a:ln>
            </p:spPr>
            <p:txBody>
              <a:bodyPr wrap="square" rIns="0" anchor="ctr">
                <a:noAutofit/>
              </a:bodyPr>
              <a:lstStyle>
                <a:defPPr>
                  <a:defRPr lang="it-IT"/>
                </a:defPPr>
                <a:lvl1pPr>
                  <a:defRPr sz="1200"/>
                </a:lvl1pPr>
              </a:lstStyle>
              <a:p>
                <a:pPr marL="216000" lvl="1" algn="ctr"/>
                <a:r>
                  <a:rPr lang="ru-RU" sz="1200" dirty="0">
                    <a:solidFill>
                      <a:schemeClr val="bg1"/>
                    </a:solidFill>
                  </a:rPr>
                  <a:t>Преимущества ТДД лучше всего наблюдаются в исследованиях RWE, где соблюдение пациентами рекомендаций и постоянство лечения невозможны</a:t>
                </a:r>
                <a:endParaRPr lang="en-GB"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Flowchart: Connector 16">
                <a:extLst>
                  <a:ext uri="{FF2B5EF4-FFF2-40B4-BE49-F238E27FC236}">
                    <a16:creationId xmlns:a16="http://schemas.microsoft.com/office/drawing/2014/main" id="{65FC04D9-9970-2640-D1B5-246766DB6530}"/>
                  </a:ext>
                </a:extLst>
              </p:cNvPr>
              <p:cNvSpPr/>
              <p:nvPr/>
            </p:nvSpPr>
            <p:spPr>
              <a:xfrm>
                <a:off x="1342172" y="3846806"/>
                <a:ext cx="532330" cy="524626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19" name="Graphic 18" descr="Ribbon outline">
              <a:extLst>
                <a:ext uri="{FF2B5EF4-FFF2-40B4-BE49-F238E27FC236}">
                  <a16:creationId xmlns:a16="http://schemas.microsoft.com/office/drawing/2014/main" id="{4147CA52-B666-DF91-DEEB-9B4FE8E3223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525970" y="793283"/>
              <a:ext cx="447528" cy="44752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77162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C078986-DB78-050F-FB0D-8B67E036F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768" y="50800"/>
            <a:ext cx="7373894" cy="792163"/>
          </a:xfrm>
        </p:spPr>
        <p:txBody>
          <a:bodyPr/>
          <a:lstStyle/>
          <a:p>
            <a:r>
              <a:rPr lang="ru-RU" sz="1800" dirty="0"/>
              <a:t>Влияние соблюдения режима лечения на исходы, связанные с сопутствующими заболеваниями</a:t>
            </a:r>
            <a:endParaRPr lang="en-GB" sz="1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73473E5-7FCC-C860-F730-7D955C83EB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5</a:t>
            </a:fld>
            <a:endParaRPr lang="en-GB" noProof="0">
              <a:solidFill>
                <a:srgbClr val="FFFFFF"/>
              </a:solidFill>
            </a:endParaRP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9B63378-4813-1EDA-5515-27BF8A480E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4767" y="4572000"/>
            <a:ext cx="6019853" cy="571500"/>
          </a:xfrm>
        </p:spPr>
        <p:txBody>
          <a:bodyPr wrap="square"/>
          <a:lstStyle/>
          <a:p>
            <a:br>
              <a:rPr lang="en-GB" dirty="0"/>
            </a:br>
            <a:r>
              <a:rPr lang="ru-RU" dirty="0"/>
              <a:t>АП, </a:t>
            </a:r>
            <a:r>
              <a:rPr lang="ru-RU" dirty="0" err="1"/>
              <a:t>антипсихотический</a:t>
            </a:r>
            <a:r>
              <a:rPr lang="ru-RU" dirty="0"/>
              <a:t> препарат</a:t>
            </a:r>
            <a:r>
              <a:rPr lang="en-GB" dirty="0"/>
              <a:t>; </a:t>
            </a:r>
            <a:r>
              <a:rPr lang="ru-RU" dirty="0"/>
              <a:t>ССЗ, </a:t>
            </a:r>
            <a:r>
              <a:rPr lang="ru-RU" dirty="0" err="1"/>
              <a:t>сердечно-сосудистые</a:t>
            </a:r>
            <a:r>
              <a:rPr lang="ru-RU" dirty="0"/>
              <a:t> заболевания</a:t>
            </a:r>
            <a:r>
              <a:rPr lang="en-GB" dirty="0"/>
              <a:t>; </a:t>
            </a:r>
            <a:r>
              <a:rPr lang="ru-RU" dirty="0"/>
              <a:t>АПП</a:t>
            </a:r>
            <a:r>
              <a:rPr lang="en-GB" dirty="0"/>
              <a:t>, </a:t>
            </a:r>
            <a:r>
              <a:rPr lang="ru-RU" dirty="0" err="1"/>
              <a:t>антипсихотик</a:t>
            </a:r>
            <a:r>
              <a:rPr lang="ru-RU" dirty="0"/>
              <a:t> первого поколения</a:t>
            </a:r>
            <a:r>
              <a:rPr lang="en-GB" dirty="0"/>
              <a:t>; </a:t>
            </a:r>
            <a:r>
              <a:rPr lang="ru-RU" dirty="0"/>
              <a:t>ТДД</a:t>
            </a:r>
            <a:r>
              <a:rPr lang="en-GB" dirty="0"/>
              <a:t>, </a:t>
            </a:r>
            <a:r>
              <a:rPr lang="ru-RU" dirty="0"/>
              <a:t>терапия длительного действия</a:t>
            </a:r>
            <a:r>
              <a:rPr lang="en-GB" dirty="0"/>
              <a:t>; </a:t>
            </a:r>
            <a:r>
              <a:rPr lang="ru-RU" dirty="0"/>
              <a:t>ПП1М, палиперидона пальмитат, форма для приема 1 раз в месяц</a:t>
            </a:r>
            <a:r>
              <a:rPr lang="en-GB" dirty="0"/>
              <a:t>; </a:t>
            </a:r>
            <a:r>
              <a:rPr lang="ru-RU" dirty="0"/>
              <a:t>ПП3М, палиперидона пальмитат, форма для приема 1 раз в 3 месяца</a:t>
            </a:r>
            <a:r>
              <a:rPr lang="en-GB" dirty="0"/>
              <a:t>; </a:t>
            </a:r>
            <a:r>
              <a:rPr lang="ru-RU" dirty="0"/>
              <a:t>ОШ, отношение шансов</a:t>
            </a:r>
            <a:r>
              <a:rPr lang="en-GB" dirty="0"/>
              <a:t>; </a:t>
            </a:r>
            <a:r>
              <a:rPr lang="ru-RU" dirty="0"/>
              <a:t>АВП</a:t>
            </a:r>
            <a:r>
              <a:rPr lang="en-GB" dirty="0"/>
              <a:t>, </a:t>
            </a:r>
            <a:r>
              <a:rPr lang="ru-RU" dirty="0" err="1"/>
              <a:t>антипсихотик</a:t>
            </a:r>
            <a:r>
              <a:rPr lang="ru-RU" dirty="0"/>
              <a:t> второго поколения</a:t>
            </a:r>
            <a:r>
              <a:rPr lang="en-GB" dirty="0"/>
              <a:t>.</a:t>
            </a:r>
            <a:br>
              <a:rPr lang="en-GB" dirty="0"/>
            </a:br>
            <a:r>
              <a:rPr lang="ru-RU" dirty="0" err="1"/>
              <a:t>Милц</a:t>
            </a:r>
            <a:r>
              <a:rPr lang="ru-RU" dirty="0"/>
              <a:t> Р. и </a:t>
            </a:r>
            <a:r>
              <a:rPr lang="ru-RU" dirty="0" err="1"/>
              <a:t>др</a:t>
            </a:r>
            <a:r>
              <a:rPr lang="fr-FR" dirty="0"/>
              <a:t>. </a:t>
            </a:r>
            <a:r>
              <a:rPr lang="ru-RU" i="1" dirty="0"/>
              <a:t>Нейропсихические заболевания и их лечение </a:t>
            </a:r>
            <a:r>
              <a:rPr lang="fr-FR" dirty="0"/>
              <a:t>2023;19;531–545</a:t>
            </a:r>
            <a:r>
              <a:rPr lang="en-GB" dirty="0"/>
              <a:t>.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C816DA0-9FEE-F49F-6325-DD49EFADC338}"/>
              </a:ext>
            </a:extLst>
          </p:cNvPr>
          <p:cNvGrpSpPr/>
          <p:nvPr/>
        </p:nvGrpSpPr>
        <p:grpSpPr>
          <a:xfrm>
            <a:off x="404671" y="1785863"/>
            <a:ext cx="4103433" cy="2562596"/>
            <a:chOff x="28139" y="1444914"/>
            <a:chExt cx="4103433" cy="2562596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E5607710-FA9D-9F61-AEB1-14D761C3B9F9}"/>
                </a:ext>
              </a:extLst>
            </p:cNvPr>
            <p:cNvSpPr/>
            <p:nvPr/>
          </p:nvSpPr>
          <p:spPr>
            <a:xfrm>
              <a:off x="28139" y="1517248"/>
              <a:ext cx="3924884" cy="2490262"/>
            </a:xfrm>
            <a:prstGeom prst="roundRect">
              <a:avLst>
                <a:gd name="adj" fmla="val 11436"/>
              </a:avLst>
            </a:prstGeom>
            <a:noFill/>
            <a:ln w="190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spcBef>
                  <a:spcPts val="600"/>
                </a:spcBef>
                <a:buFont typeface="Wingdings" panose="05000000000000000000" pitchFamily="2" charset="2"/>
                <a:buChar char="§"/>
              </a:pPr>
              <a:r>
                <a:rPr lang="ru-RU" sz="1200" dirty="0">
                  <a:solidFill>
                    <a:schemeClr val="tx1"/>
                  </a:solidFill>
                </a:rPr>
                <a:t>Соблюдение режима применения </a:t>
              </a:r>
              <a:r>
                <a:rPr lang="ru-RU" sz="1200" dirty="0" err="1">
                  <a:solidFill>
                    <a:schemeClr val="tx1"/>
                  </a:solidFill>
                </a:rPr>
                <a:t>кардиометаболических</a:t>
              </a:r>
              <a:r>
                <a:rPr lang="ru-RU" sz="1200" dirty="0">
                  <a:solidFill>
                    <a:schemeClr val="tx1"/>
                  </a:solidFill>
                </a:rPr>
                <a:t> препаратов, таких как </a:t>
              </a:r>
              <a:r>
                <a:rPr lang="ru-RU" sz="1200" dirty="0" err="1">
                  <a:solidFill>
                    <a:schemeClr val="tx1"/>
                  </a:solidFill>
                </a:rPr>
                <a:t>статины</a:t>
              </a:r>
              <a:r>
                <a:rPr lang="ru-RU" sz="1200" dirty="0">
                  <a:solidFill>
                    <a:schemeClr val="tx1"/>
                  </a:solidFill>
                </a:rPr>
                <a:t>, </a:t>
              </a:r>
              <a:r>
                <a:rPr lang="ru-RU" sz="1200" dirty="0" err="1">
                  <a:solidFill>
                    <a:schemeClr val="tx1"/>
                  </a:solidFill>
                </a:rPr>
                <a:t>антигипертензивные</a:t>
              </a:r>
              <a:r>
                <a:rPr lang="ru-RU" sz="1200" dirty="0">
                  <a:solidFill>
                    <a:schemeClr val="tx1"/>
                  </a:solidFill>
                </a:rPr>
                <a:t> средства и </a:t>
              </a:r>
              <a:r>
                <a:rPr lang="ru-RU" sz="1200" dirty="0" err="1">
                  <a:solidFill>
                    <a:schemeClr val="tx1"/>
                  </a:solidFill>
                </a:rPr>
                <a:t>бета-блокаторы</a:t>
              </a:r>
              <a:r>
                <a:rPr lang="ru-RU" sz="1200" dirty="0">
                  <a:solidFill>
                    <a:schemeClr val="tx1"/>
                  </a:solidFill>
                </a:rPr>
                <a:t>, связано</a:t>
              </a:r>
              <a:r>
                <a:rPr lang="en-GB" sz="1200" dirty="0">
                  <a:solidFill>
                    <a:schemeClr val="tx1"/>
                  </a:solidFill>
                </a:rPr>
                <a:t> </a:t>
              </a:r>
              <a:r>
                <a:rPr lang="ru-RU" sz="1200" b="1" dirty="0">
                  <a:solidFill>
                    <a:schemeClr val="accent1"/>
                  </a:solidFill>
                </a:rPr>
                <a:t>со снижением риска развития </a:t>
              </a:r>
              <a:r>
                <a:rPr lang="ru-RU" sz="1200" b="1" dirty="0" err="1">
                  <a:solidFill>
                    <a:schemeClr val="accent1"/>
                  </a:solidFill>
                </a:rPr>
                <a:t>сердечно-сосудистых</a:t>
              </a:r>
              <a:r>
                <a:rPr lang="ru-RU" sz="1200" b="1" dirty="0">
                  <a:solidFill>
                    <a:schemeClr val="accent1"/>
                  </a:solidFill>
                </a:rPr>
                <a:t> заболеваний</a:t>
              </a:r>
              <a:r>
                <a:rPr lang="en-GB" sz="1200" b="1" dirty="0">
                  <a:solidFill>
                    <a:schemeClr val="accent1"/>
                  </a:solidFill>
                </a:rPr>
                <a:t> </a:t>
              </a:r>
              <a:r>
                <a:rPr lang="en-GB" sz="1200" dirty="0">
                  <a:solidFill>
                    <a:schemeClr val="tx1"/>
                  </a:solidFill>
                </a:rPr>
                <a:t>(19–25%) </a:t>
              </a:r>
              <a:r>
                <a:rPr lang="ru-RU" sz="1200" dirty="0">
                  <a:solidFill>
                    <a:schemeClr val="tx1"/>
                  </a:solidFill>
                </a:rPr>
                <a:t>и </a:t>
              </a:r>
              <a:r>
                <a:rPr lang="ru-RU" sz="1200" b="1" dirty="0">
                  <a:solidFill>
                    <a:schemeClr val="accent1"/>
                  </a:solidFill>
                </a:rPr>
                <a:t>смертности от всех причин </a:t>
              </a:r>
              <a:r>
                <a:rPr lang="en-GB" sz="1200" dirty="0">
                  <a:solidFill>
                    <a:schemeClr val="tx1"/>
                  </a:solidFill>
                </a:rPr>
                <a:t>(29–45%)</a:t>
              </a:r>
            </a:p>
            <a:p>
              <a:pPr marL="171450" indent="-171450">
                <a:spcBef>
                  <a:spcPts val="600"/>
                </a:spcBef>
                <a:buFont typeface="Wingdings" panose="05000000000000000000" pitchFamily="2" charset="2"/>
                <a:buChar char="§"/>
              </a:pPr>
              <a:r>
                <a:rPr lang="ru-RU" sz="1200" dirty="0">
                  <a:solidFill>
                    <a:schemeClr val="tx1"/>
                  </a:solidFill>
                </a:rPr>
                <a:t>В анализе общенациональной базы данных Финляндии использование АПП- и АВП-ТДД</a:t>
              </a:r>
              <a:r>
                <a:rPr lang="en-GB" sz="1200" dirty="0">
                  <a:solidFill>
                    <a:schemeClr val="tx1"/>
                  </a:solidFill>
                </a:rPr>
                <a:t> </a:t>
              </a:r>
              <a:r>
                <a:rPr lang="ru-RU" sz="1200" b="1" dirty="0">
                  <a:solidFill>
                    <a:schemeClr val="accent1"/>
                  </a:solidFill>
                </a:rPr>
                <a:t>снизило частоту отмены</a:t>
              </a:r>
              <a:r>
                <a:rPr lang="en-GB" sz="1200" dirty="0">
                  <a:solidFill>
                    <a:schemeClr val="tx1"/>
                  </a:solidFill>
                </a:rPr>
                <a:t> </a:t>
              </a:r>
              <a:r>
                <a:rPr lang="ru-RU" sz="1200" dirty="0">
                  <a:solidFill>
                    <a:schemeClr val="tx1"/>
                  </a:solidFill>
                </a:rPr>
                <a:t>статинов, противодиабетических препаратов и антигипертензивных средств</a:t>
              </a:r>
              <a:endParaRPr lang="en-GB" sz="1200" dirty="0">
                <a:solidFill>
                  <a:schemeClr val="tx1"/>
                </a:solidFill>
              </a:endParaRP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20D7F03E-A7BC-EB77-B6D0-DB64FEF4A156}"/>
                </a:ext>
              </a:extLst>
            </p:cNvPr>
            <p:cNvGrpSpPr/>
            <p:nvPr/>
          </p:nvGrpSpPr>
          <p:grpSpPr>
            <a:xfrm>
              <a:off x="3627572" y="1444914"/>
              <a:ext cx="504000" cy="504000"/>
              <a:chOff x="3627572" y="1444914"/>
              <a:chExt cx="504000" cy="504000"/>
            </a:xfrm>
          </p:grpSpPr>
          <p:sp>
            <p:nvSpPr>
              <p:cNvPr id="19" name="Flowchart: Connector 18">
                <a:extLst>
                  <a:ext uri="{FF2B5EF4-FFF2-40B4-BE49-F238E27FC236}">
                    <a16:creationId xmlns:a16="http://schemas.microsoft.com/office/drawing/2014/main" id="{93561B9A-1EF0-1A7C-76B1-87F253197BAE}"/>
                  </a:ext>
                </a:extLst>
              </p:cNvPr>
              <p:cNvSpPr/>
              <p:nvPr/>
            </p:nvSpPr>
            <p:spPr>
              <a:xfrm>
                <a:off x="3627572" y="1444914"/>
                <a:ext cx="504000" cy="504000"/>
              </a:xfrm>
              <a:prstGeom prst="flowChartConnector">
                <a:avLst/>
              </a:prstGeom>
              <a:solidFill>
                <a:schemeClr val="bg1"/>
              </a:solidFill>
              <a:ln w="19050"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Heart 23">
                <a:extLst>
                  <a:ext uri="{FF2B5EF4-FFF2-40B4-BE49-F238E27FC236}">
                    <a16:creationId xmlns:a16="http://schemas.microsoft.com/office/drawing/2014/main" id="{7A06CA93-9125-170C-CDA1-3C43A0559503}"/>
                  </a:ext>
                </a:extLst>
              </p:cNvPr>
              <p:cNvSpPr/>
              <p:nvPr/>
            </p:nvSpPr>
            <p:spPr>
              <a:xfrm>
                <a:off x="3723997" y="1560389"/>
                <a:ext cx="311150" cy="273050"/>
              </a:xfrm>
              <a:prstGeom prst="heart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40C5177-3913-0C1B-65C2-B7395B38565B}"/>
              </a:ext>
            </a:extLst>
          </p:cNvPr>
          <p:cNvGrpSpPr/>
          <p:nvPr/>
        </p:nvGrpSpPr>
        <p:grpSpPr>
          <a:xfrm>
            <a:off x="4652145" y="1785863"/>
            <a:ext cx="4087184" cy="2561936"/>
            <a:chOff x="4521800" y="1152814"/>
            <a:chExt cx="4087184" cy="2561936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CE02D33-AD53-1F5D-E348-4C756779972D}"/>
                </a:ext>
              </a:extLst>
            </p:cNvPr>
            <p:cNvGrpSpPr/>
            <p:nvPr/>
          </p:nvGrpSpPr>
          <p:grpSpPr>
            <a:xfrm>
              <a:off x="4521800" y="1152814"/>
              <a:ext cx="4087184" cy="2561936"/>
              <a:chOff x="4255478" y="1444914"/>
              <a:chExt cx="4087184" cy="2561936"/>
            </a:xfrm>
          </p:grpSpPr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90247E99-8AB6-8A4C-960A-AE086F8EA315}"/>
                  </a:ext>
                </a:extLst>
              </p:cNvPr>
              <p:cNvSpPr/>
              <p:nvPr/>
            </p:nvSpPr>
            <p:spPr>
              <a:xfrm>
                <a:off x="4255478" y="1520885"/>
                <a:ext cx="3924885" cy="2485965"/>
              </a:xfrm>
              <a:prstGeom prst="roundRect">
                <a:avLst>
                  <a:gd name="adj" fmla="val 9680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 w="1905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ru-RU" sz="1050" dirty="0">
                    <a:solidFill>
                      <a:schemeClr val="tx1"/>
                    </a:solidFill>
                  </a:rPr>
                  <a:t>В ходе ретроспективного анализа было установлено, что застрахованные пациенты с шизофренией, перешедшие с ПП1М на ПП3М, с меньшей вероятностью предъявляли жалобы</a:t>
                </a:r>
                <a:r>
                  <a:rPr lang="en-GB" sz="1050" dirty="0">
                    <a:solidFill>
                      <a:schemeClr val="tx1"/>
                    </a:solidFill>
                  </a:rPr>
                  <a:t>:</a:t>
                </a:r>
              </a:p>
              <a:p>
                <a:pPr marL="361950" lvl="1" indent="-171450">
                  <a:buFont typeface="Verdana" panose="020B0604030504040204" pitchFamily="34" charset="0"/>
                  <a:buChar char="–"/>
                </a:pPr>
                <a:r>
                  <a:rPr lang="ru-RU" sz="1000" dirty="0">
                    <a:solidFill>
                      <a:schemeClr val="tx1"/>
                    </a:solidFill>
                  </a:rPr>
                  <a:t>по поводу диагностики расстройств, связанных с употреблением </a:t>
                </a:r>
                <a:r>
                  <a:rPr lang="ru-RU" sz="1000" dirty="0" err="1">
                    <a:solidFill>
                      <a:schemeClr val="tx1"/>
                    </a:solidFill>
                  </a:rPr>
                  <a:t>психоактивных</a:t>
                </a:r>
                <a:r>
                  <a:rPr lang="ru-RU" sz="1000" dirty="0">
                    <a:solidFill>
                      <a:schemeClr val="tx1"/>
                    </a:solidFill>
                  </a:rPr>
                  <a:t> веществ, и расстройств, вызывающих зависимость</a:t>
                </a:r>
              </a:p>
              <a:p>
                <a:pPr marL="361950" lvl="1" indent="-171450">
                  <a:buFont typeface="Verdana" panose="020B0604030504040204" pitchFamily="34" charset="0"/>
                  <a:buChar char="–"/>
                </a:pPr>
                <a:r>
                  <a:rPr lang="ru-RU" sz="1000" dirty="0">
                    <a:solidFill>
                      <a:schemeClr val="tx1"/>
                    </a:solidFill>
                  </a:rPr>
                  <a:t>из-за психозов</a:t>
                </a:r>
                <a:endParaRPr lang="en-GB" sz="1000" dirty="0">
                  <a:solidFill>
                    <a:schemeClr val="tx1"/>
                  </a:solidFill>
                </a:endParaRPr>
              </a:p>
              <a:p>
                <a:pPr marL="361950" lvl="1" indent="-171450">
                  <a:buFont typeface="Verdana" panose="020B0604030504040204" pitchFamily="34" charset="0"/>
                  <a:buChar char="–"/>
                </a:pPr>
                <a:r>
                  <a:rPr lang="ru-RU" sz="1000" dirty="0">
                    <a:solidFill>
                      <a:schemeClr val="tx1"/>
                    </a:solidFill>
                  </a:rPr>
                  <a:t>из-за зависимости</a:t>
                </a:r>
                <a:endParaRPr lang="en-GB" sz="1000" dirty="0">
                  <a:solidFill>
                    <a:schemeClr val="tx1"/>
                  </a:solidFill>
                </a:endParaRPr>
              </a:p>
              <a:p>
                <a:pPr marL="361950" lvl="1" indent="-171450">
                  <a:buFont typeface="Verdana" panose="020B0604030504040204" pitchFamily="34" charset="0"/>
                  <a:buChar char="–"/>
                </a:pPr>
                <a:r>
                  <a:rPr lang="ru-RU" sz="1000" dirty="0">
                    <a:solidFill>
                      <a:schemeClr val="tx1"/>
                    </a:solidFill>
                  </a:rPr>
                  <a:t>из-за сахарного диабета без хронических осложнений.</a:t>
                </a:r>
                <a:endParaRPr lang="en-GB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Wingdings" panose="05000000000000000000" pitchFamily="2" charset="2"/>
                  <a:buChar char="§"/>
                  <a:defRPr/>
                </a:pPr>
                <a:r>
                  <a:rPr lang="ru-RU" sz="1050" dirty="0">
                    <a:solidFill>
                      <a:schemeClr val="tx1"/>
                    </a:solidFill>
                  </a:rPr>
                  <a:t>Пациенты, получавшие ПП3М</a:t>
                </a:r>
                <a:r>
                  <a:rPr lang="en-GB" sz="1050" dirty="0">
                    <a:solidFill>
                      <a:schemeClr val="tx1"/>
                    </a:solidFill>
                  </a:rPr>
                  <a:t>, </a:t>
                </a:r>
                <a:r>
                  <a:rPr lang="ru-RU" sz="1050" dirty="0">
                    <a:solidFill>
                      <a:schemeClr val="tx1"/>
                    </a:solidFill>
                  </a:rPr>
                  <a:t>также </a:t>
                </a:r>
                <a:r>
                  <a:rPr lang="ru-RU" sz="1050" b="1" dirty="0">
                    <a:solidFill>
                      <a:schemeClr val="accent1"/>
                    </a:solidFill>
                  </a:rPr>
                  <a:t>с большей вероятностью соблюдали режим приема АП </a:t>
                </a:r>
                <a:r>
                  <a:rPr lang="ru-RU" sz="1050" dirty="0">
                    <a:solidFill>
                      <a:schemeClr val="tx1"/>
                    </a:solidFill>
                  </a:rPr>
                  <a:t>по сравнению с пациентами, получавшими ПП1М </a:t>
                </a:r>
                <a:r>
                  <a:rPr lang="en-GB" sz="1050" dirty="0">
                    <a:solidFill>
                      <a:schemeClr val="tx1"/>
                    </a:solidFill>
                  </a:rPr>
                  <a:t>(</a:t>
                </a:r>
                <a:r>
                  <a:rPr lang="ru-RU" sz="1050" dirty="0">
                    <a:solidFill>
                      <a:schemeClr val="tx1"/>
                    </a:solidFill>
                  </a:rPr>
                  <a:t>ОШ</a:t>
                </a:r>
                <a:r>
                  <a:rPr lang="en-GB" sz="1050" dirty="0">
                    <a:solidFill>
                      <a:schemeClr val="tx1"/>
                    </a:solidFill>
                  </a:rPr>
                  <a:t> 2.01; p=0.007)</a:t>
                </a:r>
              </a:p>
            </p:txBody>
          </p:sp>
          <p:sp>
            <p:nvSpPr>
              <p:cNvPr id="16" name="Flowchart: Connector 15">
                <a:extLst>
                  <a:ext uri="{FF2B5EF4-FFF2-40B4-BE49-F238E27FC236}">
                    <a16:creationId xmlns:a16="http://schemas.microsoft.com/office/drawing/2014/main" id="{CCC5749A-012B-384D-04E4-75AC2345A5C9}"/>
                  </a:ext>
                </a:extLst>
              </p:cNvPr>
              <p:cNvSpPr/>
              <p:nvPr/>
            </p:nvSpPr>
            <p:spPr>
              <a:xfrm>
                <a:off x="7838662" y="1444914"/>
                <a:ext cx="504000" cy="504000"/>
              </a:xfrm>
              <a:prstGeom prst="flowChartConnector">
                <a:avLst/>
              </a:prstGeom>
              <a:solidFill>
                <a:schemeClr val="bg1"/>
              </a:solidFill>
              <a:ln w="19050">
                <a:solidFill>
                  <a:schemeClr val="accent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31" name="Graphic 30" descr="Needle with solid fill">
              <a:extLst>
                <a:ext uri="{FF2B5EF4-FFF2-40B4-BE49-F238E27FC236}">
                  <a16:creationId xmlns:a16="http://schemas.microsoft.com/office/drawing/2014/main" id="{02C07156-868B-90BF-1D4C-4B80A3C32B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179702" y="1227532"/>
              <a:ext cx="354565" cy="354565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4BB6B1F-E1F2-F030-47A1-97B8E1E64E21}"/>
              </a:ext>
            </a:extLst>
          </p:cNvPr>
          <p:cNvGrpSpPr/>
          <p:nvPr/>
        </p:nvGrpSpPr>
        <p:grpSpPr>
          <a:xfrm>
            <a:off x="197553" y="832266"/>
            <a:ext cx="8379476" cy="732824"/>
            <a:chOff x="197553" y="832266"/>
            <a:chExt cx="8379476" cy="732824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8DB01A8-297B-8F8C-683A-837274DC5097}"/>
                </a:ext>
              </a:extLst>
            </p:cNvPr>
            <p:cNvSpPr txBox="1"/>
            <p:nvPr/>
          </p:nvSpPr>
          <p:spPr>
            <a:xfrm>
              <a:off x="404671" y="936399"/>
              <a:ext cx="8172358" cy="628691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accent1"/>
              </a:solidFill>
            </a:ln>
          </p:spPr>
          <p:txBody>
            <a:bodyPr wrap="square" rIns="90000" anchor="ctr">
              <a:noAutofit/>
            </a:bodyPr>
            <a:lstStyle>
              <a:defPPr>
                <a:defRPr lang="it-IT"/>
              </a:defPPr>
              <a:lvl1pPr>
                <a:defRPr sz="1200"/>
              </a:lvl1pPr>
            </a:lstStyle>
            <a:p>
              <a:pPr indent="-241200" algn="ctr"/>
              <a:r>
                <a:rPr lang="ru-RU" sz="1100" dirty="0">
                  <a:solidFill>
                    <a:schemeClr val="bg1"/>
                  </a:solidFill>
                </a:rPr>
                <a:t>Приверженность к </a:t>
              </a:r>
              <a:r>
                <a:rPr lang="ru-RU" sz="1100" dirty="0" err="1">
                  <a:solidFill>
                    <a:schemeClr val="bg1"/>
                  </a:solidFill>
                </a:rPr>
                <a:t>антипсихотическим</a:t>
              </a:r>
              <a:r>
                <a:rPr lang="ru-RU" sz="1100" dirty="0">
                  <a:solidFill>
                    <a:schemeClr val="bg1"/>
                  </a:solidFill>
                </a:rPr>
                <a:t> препаратам ассоциируется с лучшей приверженностью к </a:t>
              </a:r>
              <a:r>
                <a:rPr lang="ru-RU" sz="1100" dirty="0" err="1">
                  <a:solidFill>
                    <a:schemeClr val="bg1"/>
                  </a:solidFill>
                </a:rPr>
                <a:t>кардиометаболическим</a:t>
              </a:r>
              <a:r>
                <a:rPr lang="ru-RU" sz="1100" dirty="0">
                  <a:solidFill>
                    <a:schemeClr val="bg1"/>
                  </a:solidFill>
                </a:rPr>
                <a:t> препаратам и потенциальным снижением количества обращений в отделения неотложной помощи у пациентов с шизофренией и уже имеющимися </a:t>
              </a:r>
              <a:r>
                <a:rPr lang="ru-RU" sz="1100" dirty="0" err="1">
                  <a:solidFill>
                    <a:schemeClr val="bg1"/>
                  </a:solidFill>
                </a:rPr>
                <a:t>кардиометаболическими</a:t>
              </a:r>
              <a:r>
                <a:rPr lang="ru-RU" sz="1100" dirty="0">
                  <a:solidFill>
                    <a:schemeClr val="bg1"/>
                  </a:solidFill>
                </a:rPr>
                <a:t> заболеваниями.</a:t>
              </a:r>
              <a:endParaRPr lang="en-GB" sz="1100" dirty="0">
                <a:solidFill>
                  <a:schemeClr val="bg1"/>
                </a:solidFill>
              </a:endParaRP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65DC1C64-3DE7-F666-C40C-F1F2A1DE5D03}"/>
                </a:ext>
              </a:extLst>
            </p:cNvPr>
            <p:cNvGrpSpPr/>
            <p:nvPr/>
          </p:nvGrpSpPr>
          <p:grpSpPr>
            <a:xfrm>
              <a:off x="197553" y="832266"/>
              <a:ext cx="532330" cy="524626"/>
              <a:chOff x="197553" y="853368"/>
              <a:chExt cx="532330" cy="524626"/>
            </a:xfrm>
          </p:grpSpPr>
          <p:sp>
            <p:nvSpPr>
              <p:cNvPr id="10" name="Flowchart: Connector 9">
                <a:extLst>
                  <a:ext uri="{FF2B5EF4-FFF2-40B4-BE49-F238E27FC236}">
                    <a16:creationId xmlns:a16="http://schemas.microsoft.com/office/drawing/2014/main" id="{423A4CA6-AD47-F4F5-5F82-0970035883C5}"/>
                  </a:ext>
                </a:extLst>
              </p:cNvPr>
              <p:cNvSpPr/>
              <p:nvPr/>
            </p:nvSpPr>
            <p:spPr>
              <a:xfrm>
                <a:off x="197553" y="853368"/>
                <a:ext cx="532330" cy="524626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12" name="Graphic 11" descr="Medicine with solid fill">
                <a:extLst>
                  <a:ext uri="{FF2B5EF4-FFF2-40B4-BE49-F238E27FC236}">
                    <a16:creationId xmlns:a16="http://schemas.microsoft.com/office/drawing/2014/main" id="{0EF529AC-994C-C0B6-8D4D-04C8BDBE2D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242266" y="894229"/>
                <a:ext cx="442904" cy="442904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618072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A38F13D-D824-86F7-B321-3CD4A1A70B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6</a:t>
            </a:fld>
            <a:endParaRPr lang="en-GB" noProof="0">
              <a:solidFill>
                <a:srgbClr val="FFFFFF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664DAD-4668-4F90-C9F4-3CD045327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767" y="50800"/>
            <a:ext cx="7665441" cy="792163"/>
          </a:xfrm>
        </p:spPr>
        <p:txBody>
          <a:bodyPr/>
          <a:lstStyle/>
          <a:p>
            <a:r>
              <a:rPr lang="ru-RU" sz="1800" dirty="0"/>
              <a:t>Продолжение лечения с использованием препаратов длительного действия</a:t>
            </a:r>
            <a:r>
              <a:rPr lang="en-GB" sz="1800" baseline="30000" dirty="0"/>
              <a:t>1</a:t>
            </a:r>
            <a:r>
              <a:rPr lang="en-GB" sz="1800" dirty="0"/>
              <a:t>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7937F3-EC3D-9733-CE84-6A06E4BE92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4767" y="4572000"/>
            <a:ext cx="6100625" cy="571500"/>
          </a:xfrm>
        </p:spPr>
        <p:txBody>
          <a:bodyPr/>
          <a:lstStyle/>
          <a:p>
            <a:r>
              <a:rPr lang="en-GB" dirty="0"/>
              <a:t>*</a:t>
            </a:r>
            <a:r>
              <a:rPr lang="ru-RU" dirty="0"/>
              <a:t>СОШ </a:t>
            </a:r>
            <a:r>
              <a:rPr lang="en-GB" dirty="0"/>
              <a:t>(95% </a:t>
            </a:r>
            <a:r>
              <a:rPr lang="ru-RU" dirty="0"/>
              <a:t>ДИ</a:t>
            </a:r>
            <a:r>
              <a:rPr lang="en-GB" dirty="0"/>
              <a:t>): 0.72 (0.55–0.95); </a:t>
            </a:r>
            <a:r>
              <a:rPr lang="en-GB" baseline="30000" dirty="0"/>
              <a:t>†</a:t>
            </a:r>
            <a:r>
              <a:rPr lang="en-GB" dirty="0" err="1"/>
              <a:t>aIRR</a:t>
            </a:r>
            <a:r>
              <a:rPr lang="en-GB" dirty="0"/>
              <a:t>: 0.67 (0.61–0.73); </a:t>
            </a:r>
            <a:r>
              <a:rPr lang="en-GB" baseline="30000" dirty="0"/>
              <a:t>‡</a:t>
            </a:r>
            <a:r>
              <a:rPr lang="en-GB" dirty="0" err="1"/>
              <a:t>aIRR</a:t>
            </a:r>
            <a:r>
              <a:rPr lang="en-GB" dirty="0"/>
              <a:t>: 0.86 (0.82–0.90).</a:t>
            </a:r>
            <a:br>
              <a:rPr lang="en-GB" dirty="0"/>
            </a:br>
            <a:r>
              <a:rPr lang="en-GB" dirty="0" err="1"/>
              <a:t>aIRR</a:t>
            </a:r>
            <a:r>
              <a:rPr lang="en-GB" dirty="0"/>
              <a:t>, </a:t>
            </a:r>
            <a:r>
              <a:rPr lang="ru-RU" dirty="0"/>
              <a:t>скорректированный коэффициент заболеваемости</a:t>
            </a:r>
            <a:r>
              <a:rPr lang="en-GB" dirty="0"/>
              <a:t>; </a:t>
            </a:r>
            <a:r>
              <a:rPr lang="ru-RU" dirty="0"/>
              <a:t>СОШ, скорректированное отношение шансов</a:t>
            </a:r>
            <a:r>
              <a:rPr lang="en-GB" dirty="0"/>
              <a:t>; </a:t>
            </a:r>
            <a:r>
              <a:rPr lang="ru-RU" dirty="0"/>
              <a:t>ДИ, доверительный интервал</a:t>
            </a:r>
            <a:r>
              <a:rPr lang="en-GB" dirty="0"/>
              <a:t>; </a:t>
            </a:r>
            <a:r>
              <a:rPr lang="ru-RU" dirty="0"/>
              <a:t>ТДД</a:t>
            </a:r>
            <a:r>
              <a:rPr lang="en-GB" dirty="0"/>
              <a:t>, </a:t>
            </a:r>
            <a:r>
              <a:rPr lang="ru-RU" dirty="0"/>
              <a:t>терапия длительного действия</a:t>
            </a:r>
            <a:r>
              <a:rPr lang="en-GB" dirty="0"/>
              <a:t>; </a:t>
            </a:r>
            <a:r>
              <a:rPr lang="ru-RU" dirty="0"/>
              <a:t>ПАП, </a:t>
            </a:r>
            <a:r>
              <a:rPr lang="ru-RU" dirty="0" err="1"/>
              <a:t>пероральный</a:t>
            </a:r>
            <a:r>
              <a:rPr lang="ru-RU" dirty="0"/>
              <a:t> </a:t>
            </a:r>
            <a:r>
              <a:rPr lang="ru-RU" dirty="0" err="1"/>
              <a:t>антипсихотический</a:t>
            </a:r>
            <a:r>
              <a:rPr lang="ru-RU" dirty="0"/>
              <a:t> препарат</a:t>
            </a:r>
            <a:r>
              <a:rPr lang="en-GB" dirty="0"/>
              <a:t>; </a:t>
            </a:r>
            <a:r>
              <a:rPr lang="ru-RU" dirty="0"/>
              <a:t>ПП1М, палиперидона пальмитат, форма для приема 1 раз в месяц</a:t>
            </a:r>
            <a:r>
              <a:rPr lang="en-GB" dirty="0"/>
              <a:t>; </a:t>
            </a:r>
            <a:r>
              <a:rPr lang="ru-RU" dirty="0"/>
              <a:t>ПП3М, палиперидона пальмитат, форма для приема 1 раз в 3 месяца</a:t>
            </a:r>
            <a:r>
              <a:rPr lang="en-GB" dirty="0"/>
              <a:t>; </a:t>
            </a:r>
            <a:r>
              <a:rPr lang="ru-RU" dirty="0"/>
              <a:t>АВП</a:t>
            </a:r>
            <a:r>
              <a:rPr lang="en-GB" dirty="0"/>
              <a:t>, </a:t>
            </a:r>
            <a:r>
              <a:rPr lang="ru-RU" dirty="0" err="1"/>
              <a:t>антипсихотик</a:t>
            </a:r>
            <a:r>
              <a:rPr lang="ru-RU" dirty="0"/>
              <a:t> второго поколения</a:t>
            </a:r>
            <a:r>
              <a:rPr lang="en-GB" dirty="0"/>
              <a:t>.</a:t>
            </a:r>
          </a:p>
          <a:p>
            <a:r>
              <a:rPr lang="fr-FR" dirty="0"/>
              <a:t>1. </a:t>
            </a:r>
            <a:r>
              <a:rPr lang="ru-RU" dirty="0" err="1"/>
              <a:t>Милц</a:t>
            </a:r>
            <a:r>
              <a:rPr lang="ru-RU" dirty="0"/>
              <a:t> Р. и </a:t>
            </a:r>
            <a:r>
              <a:rPr lang="ru-RU" dirty="0" err="1"/>
              <a:t>др</a:t>
            </a:r>
            <a:r>
              <a:rPr lang="fr-FR" dirty="0"/>
              <a:t>. </a:t>
            </a:r>
            <a:r>
              <a:rPr lang="ru-RU" i="1" dirty="0"/>
              <a:t>Нейропсихические заболевания и их лечение </a:t>
            </a:r>
            <a:r>
              <a:rPr lang="fr-FR" dirty="0"/>
              <a:t>2023;19;531–545</a:t>
            </a:r>
            <a:r>
              <a:rPr lang="en-GB" dirty="0"/>
              <a:t>; 2. </a:t>
            </a:r>
            <a:r>
              <a:rPr lang="ru-RU" dirty="0" err="1"/>
              <a:t>Такач</a:t>
            </a:r>
            <a:r>
              <a:rPr lang="ru-RU" dirty="0"/>
              <a:t> П. и </a:t>
            </a:r>
            <a:r>
              <a:rPr lang="ru-RU" dirty="0" err="1"/>
              <a:t>др</a:t>
            </a:r>
            <a:r>
              <a:rPr lang="en-GB" dirty="0"/>
              <a:t>. </a:t>
            </a:r>
            <a:r>
              <a:rPr lang="en-GB" i="1" dirty="0" err="1"/>
              <a:t>PLoS</a:t>
            </a:r>
            <a:r>
              <a:rPr lang="en-GB" i="1" dirty="0"/>
              <a:t> One </a:t>
            </a:r>
            <a:r>
              <a:rPr lang="en-GB" dirty="0"/>
              <a:t>2019;14:e0218071.</a:t>
            </a:r>
          </a:p>
        </p:txBody>
      </p:sp>
      <p:sp>
        <p:nvSpPr>
          <p:cNvPr id="7" name="Flowchart: Off-page Connector 6">
            <a:extLst>
              <a:ext uri="{FF2B5EF4-FFF2-40B4-BE49-F238E27FC236}">
                <a16:creationId xmlns:a16="http://schemas.microsoft.com/office/drawing/2014/main" id="{9729EF44-51C7-6B8A-C9F6-33CDEA8C90A5}"/>
              </a:ext>
            </a:extLst>
          </p:cNvPr>
          <p:cNvSpPr/>
          <p:nvPr/>
        </p:nvSpPr>
        <p:spPr>
          <a:xfrm>
            <a:off x="464077" y="1001713"/>
            <a:ext cx="3868372" cy="1016228"/>
          </a:xfrm>
          <a:prstGeom prst="flowChartOffpageConnector">
            <a:avLst/>
          </a:prstGeom>
          <a:solidFill>
            <a:srgbClr val="003479"/>
          </a:solidFill>
          <a:ln w="28575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dirty="0">
                <a:solidFill>
                  <a:schemeClr val="bg1"/>
                </a:solidFill>
              </a:rPr>
              <a:t>Двухлетний анализ наблюдения за 12 232 пациентами показал, что </a:t>
            </a:r>
            <a:r>
              <a:rPr lang="ru-RU" sz="1100" b="1" dirty="0">
                <a:solidFill>
                  <a:schemeClr val="bg1"/>
                </a:solidFill>
              </a:rPr>
              <a:t>медианное время до отмены АВП-ТДД</a:t>
            </a:r>
            <a:r>
              <a:rPr lang="ru-RU" sz="1100" dirty="0">
                <a:solidFill>
                  <a:schemeClr val="bg1"/>
                </a:solidFill>
              </a:rPr>
              <a:t> было </a:t>
            </a:r>
            <a:r>
              <a:rPr lang="ru-RU" sz="1100" b="1" dirty="0">
                <a:solidFill>
                  <a:schemeClr val="bg1"/>
                </a:solidFill>
              </a:rPr>
              <a:t>больше</a:t>
            </a:r>
            <a:r>
              <a:rPr lang="ru-RU" sz="1100" dirty="0">
                <a:solidFill>
                  <a:schemeClr val="bg1"/>
                </a:solidFill>
              </a:rPr>
              <a:t>, чем для ПАП</a:t>
            </a:r>
            <a:r>
              <a:rPr lang="en-GB" sz="1100" b="1" baseline="30000" dirty="0">
                <a:solidFill>
                  <a:schemeClr val="bg1"/>
                </a:solidFill>
              </a:rPr>
              <a:t>1,2</a:t>
            </a:r>
            <a:endParaRPr lang="en-GB" sz="1100" b="1" dirty="0">
              <a:solidFill>
                <a:schemeClr val="bg1"/>
              </a:solidFill>
            </a:endParaRPr>
          </a:p>
        </p:txBody>
      </p:sp>
      <p:sp>
        <p:nvSpPr>
          <p:cNvPr id="10" name="Flowchart: Off-page Connector 9">
            <a:extLst>
              <a:ext uri="{FF2B5EF4-FFF2-40B4-BE49-F238E27FC236}">
                <a16:creationId xmlns:a16="http://schemas.microsoft.com/office/drawing/2014/main" id="{617F55D4-DCE5-E88D-CE33-48654991582D}"/>
              </a:ext>
            </a:extLst>
          </p:cNvPr>
          <p:cNvSpPr/>
          <p:nvPr/>
        </p:nvSpPr>
        <p:spPr>
          <a:xfrm rot="10800000">
            <a:off x="4628269" y="3391076"/>
            <a:ext cx="4051649" cy="921844"/>
          </a:xfrm>
          <a:prstGeom prst="flowChartOffpageConnector">
            <a:avLst/>
          </a:prstGeom>
          <a:solidFill>
            <a:srgbClr val="003479"/>
          </a:solidFill>
          <a:ln w="28575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GB" sz="1100">
              <a:solidFill>
                <a:schemeClr val="bg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6906D86-C34C-40D2-EB69-8E9AD8F1846F}"/>
              </a:ext>
            </a:extLst>
          </p:cNvPr>
          <p:cNvSpPr/>
          <p:nvPr/>
        </p:nvSpPr>
        <p:spPr>
          <a:xfrm>
            <a:off x="4628272" y="1001713"/>
            <a:ext cx="4051650" cy="2288139"/>
          </a:xfrm>
          <a:prstGeom prst="roundRect">
            <a:avLst>
              <a:gd name="adj" fmla="val 8230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46800" rtlCol="0" anchor="ctr"/>
          <a:lstStyle/>
          <a:p>
            <a:pPr algn="ctr"/>
            <a:r>
              <a:rPr lang="ru-RU" sz="1000" b="1" dirty="0">
                <a:solidFill>
                  <a:schemeClr val="accent1"/>
                </a:solidFill>
              </a:rPr>
              <a:t>Влияние составов длительного действия </a:t>
            </a:r>
            <a:br>
              <a:rPr lang="en-GB" sz="1000" b="1" dirty="0">
                <a:solidFill>
                  <a:schemeClr val="accent1"/>
                </a:solidFill>
              </a:rPr>
            </a:br>
            <a:endParaRPr lang="en-GB" sz="700" b="1" dirty="0">
              <a:solidFill>
                <a:schemeClr val="accent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900" dirty="0">
                <a:solidFill>
                  <a:schemeClr val="tx1"/>
                </a:solidFill>
              </a:rPr>
              <a:t>В испанском исследовании, проведенном в реальных условиях, ПП3М был связан с </a:t>
            </a:r>
            <a:r>
              <a:rPr lang="ru-RU" sz="900" b="1" dirty="0">
                <a:solidFill>
                  <a:schemeClr val="accent1"/>
                </a:solidFill>
              </a:rPr>
              <a:t>более низкими показателями госпитализации</a:t>
            </a:r>
            <a:r>
              <a:rPr lang="en-GB" sz="900" b="1" dirty="0">
                <a:solidFill>
                  <a:schemeClr val="accent1"/>
                </a:solidFill>
              </a:rPr>
              <a:t> </a:t>
            </a:r>
            <a:r>
              <a:rPr lang="ru-RU" sz="900" dirty="0">
                <a:solidFill>
                  <a:schemeClr val="tx1"/>
                </a:solidFill>
              </a:rPr>
              <a:t>по сравнению с ПАП и ТДД более короткого действия</a:t>
            </a:r>
            <a:endParaRPr lang="en-GB" sz="900" dirty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900" dirty="0">
                <a:solidFill>
                  <a:schemeClr val="tx1"/>
                </a:solidFill>
              </a:rPr>
              <a:t>В анализе базы данных страхования у пациентов, получавших лечение ПП1М, наблюдались значительно </a:t>
            </a:r>
            <a:r>
              <a:rPr lang="ru-RU" sz="900" b="1" dirty="0">
                <a:solidFill>
                  <a:schemeClr val="accent1"/>
                </a:solidFill>
              </a:rPr>
              <a:t>более низкие показатели прекращения лечения</a:t>
            </a:r>
            <a:r>
              <a:rPr lang="en-GB" sz="900" dirty="0">
                <a:solidFill>
                  <a:schemeClr val="tx1"/>
                </a:solidFill>
              </a:rPr>
              <a:t> (36.5 </a:t>
            </a:r>
            <a:r>
              <a:rPr lang="ru-RU" sz="900" dirty="0">
                <a:solidFill>
                  <a:schemeClr val="tx1"/>
                </a:solidFill>
              </a:rPr>
              <a:t>против</a:t>
            </a:r>
            <a:r>
              <a:rPr lang="en-GB" sz="900" dirty="0">
                <a:solidFill>
                  <a:schemeClr val="tx1"/>
                </a:solidFill>
              </a:rPr>
              <a:t> 53.3%, </a:t>
            </a:r>
            <a:r>
              <a:rPr lang="ru-RU" sz="900" dirty="0">
                <a:solidFill>
                  <a:schemeClr val="tx1"/>
                </a:solidFill>
              </a:rPr>
              <a:t>соответственно</a:t>
            </a:r>
            <a:r>
              <a:rPr lang="en-GB" sz="900" dirty="0">
                <a:solidFill>
                  <a:schemeClr val="tx1"/>
                </a:solidFill>
              </a:rPr>
              <a:t>; p&lt;0.001) </a:t>
            </a:r>
            <a:r>
              <a:rPr lang="ru-RU" sz="900" dirty="0">
                <a:solidFill>
                  <a:schemeClr val="tx1"/>
                </a:solidFill>
              </a:rPr>
              <a:t>и они </a:t>
            </a:r>
            <a:r>
              <a:rPr lang="ru-RU" sz="900" b="1" dirty="0">
                <a:solidFill>
                  <a:schemeClr val="accent1"/>
                </a:solidFill>
              </a:rPr>
              <a:t>с большей вероятностью соблюдали режим лечения,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ru-RU" sz="900" dirty="0">
                <a:solidFill>
                  <a:schemeClr val="tx1"/>
                </a:solidFill>
              </a:rPr>
              <a:t>чем пациенты, получавшие рисперидон ТДД дважды в месяц</a:t>
            </a:r>
            <a:endParaRPr lang="en-GB" sz="900" dirty="0">
              <a:solidFill>
                <a:schemeClr val="tx1"/>
              </a:solidFill>
            </a:endParaRPr>
          </a:p>
          <a:p>
            <a:pPr marL="504000" lvl="1" indent="-171450">
              <a:buFont typeface="Verdana" panose="020B0604030504040204" pitchFamily="34" charset="0"/>
              <a:buChar char="–"/>
            </a:pPr>
            <a:r>
              <a:rPr lang="ru-RU" sz="800" dirty="0">
                <a:solidFill>
                  <a:schemeClr val="tx1"/>
                </a:solidFill>
              </a:rPr>
              <a:t>У пациентов в когорте ПП1М также наблюдалось снижение вероятности госпитализации на 28%*, меньшее количество посещений отделения неотложной помощи </a:t>
            </a:r>
            <a:r>
              <a:rPr lang="en-GB" sz="800" baseline="30000" dirty="0">
                <a:solidFill>
                  <a:schemeClr val="tx1"/>
                </a:solidFill>
              </a:rPr>
              <a:t>†</a:t>
            </a:r>
            <a:r>
              <a:rPr lang="en-GB" sz="800" dirty="0">
                <a:solidFill>
                  <a:schemeClr val="tx1"/>
                </a:solidFill>
              </a:rPr>
              <a:t> </a:t>
            </a:r>
            <a:r>
              <a:rPr lang="ru-RU" sz="800" dirty="0">
                <a:solidFill>
                  <a:schemeClr val="tx1"/>
                </a:solidFill>
              </a:rPr>
              <a:t>более короткое пребывание в стационаре </a:t>
            </a:r>
            <a:r>
              <a:rPr lang="en-GB" sz="800" baseline="30000" dirty="0">
                <a:solidFill>
                  <a:schemeClr val="tx1"/>
                </a:solidFill>
              </a:rPr>
              <a:t>‡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92841278-CFC4-5C50-56B2-A3D4082EC1D8}"/>
              </a:ext>
            </a:extLst>
          </p:cNvPr>
          <p:cNvSpPr/>
          <p:nvPr/>
        </p:nvSpPr>
        <p:spPr>
          <a:xfrm>
            <a:off x="464078" y="2307827"/>
            <a:ext cx="3800502" cy="1875417"/>
          </a:xfrm>
          <a:prstGeom prst="roundRect">
            <a:avLst>
              <a:gd name="adj" fmla="val 8230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46800" rtlCol="0" anchor="ctr"/>
          <a:lstStyle/>
          <a:p>
            <a:pPr algn="ctr"/>
            <a:r>
              <a:rPr lang="ru-RU" sz="1100" b="1" dirty="0">
                <a:solidFill>
                  <a:schemeClr val="accent1"/>
                </a:solidFill>
              </a:rPr>
              <a:t>Медианное время до момента прекращения приема препарата </a:t>
            </a:r>
          </a:p>
          <a:p>
            <a:pPr algn="ctr"/>
            <a:r>
              <a:rPr lang="ru-RU" sz="1100" b="1" dirty="0">
                <a:solidFill>
                  <a:schemeClr val="accent1"/>
                </a:solidFill>
              </a:rPr>
              <a:t>в течение 2 лет</a:t>
            </a:r>
            <a:endParaRPr lang="en-GB" sz="1100" b="1" dirty="0">
              <a:solidFill>
                <a:schemeClr val="accent1"/>
              </a:solidFill>
            </a:endParaRPr>
          </a:p>
          <a:p>
            <a:pPr algn="ctr"/>
            <a:endParaRPr lang="en-GB" sz="900" b="1" dirty="0">
              <a:solidFill>
                <a:schemeClr val="accent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100" dirty="0" err="1">
                <a:solidFill>
                  <a:schemeClr val="tx1"/>
                </a:solidFill>
              </a:rPr>
              <a:t>Рисперидон</a:t>
            </a:r>
            <a:r>
              <a:rPr lang="ru-RU" sz="1100" dirty="0">
                <a:solidFill>
                  <a:schemeClr val="tx1"/>
                </a:solidFill>
              </a:rPr>
              <a:t>: 176 дней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100" dirty="0" err="1">
                <a:solidFill>
                  <a:schemeClr val="tx1"/>
                </a:solidFill>
              </a:rPr>
              <a:t>Оланзапин</a:t>
            </a:r>
            <a:r>
              <a:rPr lang="ru-RU" sz="1100" dirty="0">
                <a:solidFill>
                  <a:schemeClr val="tx1"/>
                </a:solidFill>
              </a:rPr>
              <a:t>: 287 дней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100" dirty="0">
                <a:solidFill>
                  <a:schemeClr val="tx1"/>
                </a:solidFill>
              </a:rPr>
              <a:t>ПП1М: показатель не достиг медианы, поскольку более 50% пациентов все еще получали лечение в конце 2-летнего периода наблюдения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EFF70FA-D447-9D37-A520-C642D4A820B0}"/>
              </a:ext>
            </a:extLst>
          </p:cNvPr>
          <p:cNvSpPr txBox="1"/>
          <p:nvPr/>
        </p:nvSpPr>
        <p:spPr>
          <a:xfrm>
            <a:off x="4719909" y="3553488"/>
            <a:ext cx="3868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solidFill>
                  <a:schemeClr val="bg1"/>
                </a:solidFill>
              </a:rPr>
              <a:t>Пациенты, получавшие препараты длительного действия, отметили улучшение результатов по сравнению с пациентами, получавшими препараты ТДД и ПАП более короткого действия.</a:t>
            </a:r>
            <a:endParaRPr lang="en-GB" sz="1100" b="1" dirty="0">
              <a:solidFill>
                <a:schemeClr val="bg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A72D99E-5428-A2B2-6A09-BC0874ABFCBD}"/>
              </a:ext>
            </a:extLst>
          </p:cNvPr>
          <p:cNvGrpSpPr/>
          <p:nvPr/>
        </p:nvGrpSpPr>
        <p:grpSpPr>
          <a:xfrm>
            <a:off x="289906" y="2193405"/>
            <a:ext cx="504000" cy="504536"/>
            <a:chOff x="3757592" y="2034210"/>
            <a:chExt cx="476678" cy="514502"/>
          </a:xfrm>
        </p:grpSpPr>
        <p:sp>
          <p:nvSpPr>
            <p:cNvPr id="4" name="Flowchart: Connector 3">
              <a:extLst>
                <a:ext uri="{FF2B5EF4-FFF2-40B4-BE49-F238E27FC236}">
                  <a16:creationId xmlns:a16="http://schemas.microsoft.com/office/drawing/2014/main" id="{4874B3CA-4A39-56A1-C9B0-2A5EBB6A73DC}"/>
                </a:ext>
              </a:extLst>
            </p:cNvPr>
            <p:cNvSpPr/>
            <p:nvPr/>
          </p:nvSpPr>
          <p:spPr>
            <a:xfrm>
              <a:off x="3757592" y="2034210"/>
              <a:ext cx="476678" cy="514502"/>
            </a:xfrm>
            <a:prstGeom prst="flowChartConnector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Stopwatch 33% with solid fill">
              <a:extLst>
                <a:ext uri="{FF2B5EF4-FFF2-40B4-BE49-F238E27FC236}">
                  <a16:creationId xmlns:a16="http://schemas.microsoft.com/office/drawing/2014/main" id="{40437E80-EF55-8870-CA97-B77CBF3301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767331" y="2062861"/>
              <a:ext cx="457200" cy="457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55467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BAA0F01-F34E-B19F-212D-7A3D35F21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BF0B4E-CE60-AB48-9D7E-4434414A7C38}" type="slidenum">
              <a:rPr lang="en-GB" noProof="0" smtClean="0"/>
              <a:pPr/>
              <a:t>7</a:t>
            </a:fld>
            <a:endParaRPr lang="en-GB" noProof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10B466C-D0AA-22A6-8050-E396F01C1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/>
              <a:t>Частота рецидивов у пациентов, принимающих препараты длительного действия</a:t>
            </a:r>
            <a:r>
              <a:rPr lang="en-GB" sz="1800" baseline="30000" dirty="0"/>
              <a:t>1</a:t>
            </a:r>
            <a:endParaRPr lang="en-GB" sz="1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2051B-C36D-4D1F-727A-63FEBB4D923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4767" y="4572000"/>
            <a:ext cx="6097079" cy="571500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ER, </a:t>
            </a:r>
            <a:r>
              <a:rPr lang="ru-RU" dirty="0"/>
              <a:t>пролонгированного действия</a:t>
            </a:r>
            <a:r>
              <a:rPr lang="en-GB" dirty="0"/>
              <a:t>; </a:t>
            </a:r>
            <a:r>
              <a:rPr lang="ru-RU" dirty="0"/>
              <a:t>ПП1М, палиперидона пальмитат, форма для приема 1 раз в месяц</a:t>
            </a:r>
            <a:r>
              <a:rPr lang="en-GB" dirty="0"/>
              <a:t>; </a:t>
            </a:r>
            <a:r>
              <a:rPr lang="ru-RU" dirty="0"/>
              <a:t>ПП3М, палиперидона пальмитат, форма для приема 1 раз в 3 месяца</a:t>
            </a:r>
            <a:r>
              <a:rPr lang="en-GB" dirty="0"/>
              <a:t>; </a:t>
            </a:r>
            <a:r>
              <a:rPr lang="ru-RU" dirty="0"/>
              <a:t>ПП6М, палиперидона пальмитат, форма для приема 1 раз в 6 месяцев</a:t>
            </a:r>
            <a:r>
              <a:rPr lang="en-GB" dirty="0"/>
              <a:t>.</a:t>
            </a:r>
          </a:p>
          <a:p>
            <a:r>
              <a:rPr lang="fr-FR" dirty="0"/>
              <a:t>1. </a:t>
            </a:r>
            <a:r>
              <a:rPr lang="ru-RU" dirty="0" err="1"/>
              <a:t>Милц</a:t>
            </a:r>
            <a:r>
              <a:rPr lang="ru-RU" dirty="0"/>
              <a:t> Р. и </a:t>
            </a:r>
            <a:r>
              <a:rPr lang="ru-RU" dirty="0" err="1"/>
              <a:t>др</a:t>
            </a:r>
            <a:r>
              <a:rPr lang="fr-FR" dirty="0"/>
              <a:t>. </a:t>
            </a:r>
            <a:r>
              <a:rPr lang="ru-RU" i="1" dirty="0"/>
              <a:t>Нейропсихические заболевания и их лечение </a:t>
            </a:r>
            <a:r>
              <a:rPr lang="fr-FR" dirty="0"/>
              <a:t>2023;19;531–545</a:t>
            </a:r>
            <a:r>
              <a:rPr lang="en-GB" dirty="0"/>
              <a:t>; 2. </a:t>
            </a:r>
            <a:r>
              <a:rPr lang="ru-RU" dirty="0" err="1"/>
              <a:t>Мэтьюз</a:t>
            </a:r>
            <a:r>
              <a:rPr lang="ru-RU" dirty="0"/>
              <a:t> М. и </a:t>
            </a:r>
            <a:r>
              <a:rPr lang="ru-RU" dirty="0" err="1"/>
              <a:t>др</a:t>
            </a:r>
            <a:r>
              <a:rPr lang="en-GB" dirty="0"/>
              <a:t>. </a:t>
            </a:r>
            <a:r>
              <a:rPr lang="ru-RU" i="1" dirty="0"/>
              <a:t>Нейропсихические заболевания и их лечение  </a:t>
            </a:r>
            <a:r>
              <a:rPr lang="en-GB" dirty="0"/>
              <a:t>2020;16:1533–1542.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906FE4A-D5EF-2DFE-CE73-C1957F8C8A09}"/>
              </a:ext>
            </a:extLst>
          </p:cNvPr>
          <p:cNvSpPr txBox="1"/>
          <p:nvPr/>
        </p:nvSpPr>
        <p:spPr>
          <a:xfrm>
            <a:off x="731837" y="1266566"/>
            <a:ext cx="768032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00" b="1" dirty="0"/>
              <a:t>Время до рецидива во время двойной слепой фазы: (A) палиперидон ER, (B) ПП1М и (C) ПП3М</a:t>
            </a:r>
            <a:r>
              <a:rPr lang="en-GB" sz="1000" b="1" baseline="30000" dirty="0"/>
              <a:t>1,2</a:t>
            </a:r>
            <a:endParaRPr lang="en-GB" sz="1000" b="1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A8CFD52-79F5-BCF8-684B-6152F236EC8E}"/>
              </a:ext>
            </a:extLst>
          </p:cNvPr>
          <p:cNvSpPr/>
          <p:nvPr/>
        </p:nvSpPr>
        <p:spPr>
          <a:xfrm>
            <a:off x="464767" y="775675"/>
            <a:ext cx="8214466" cy="46424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bIns="468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100" dirty="0">
                <a:solidFill>
                  <a:schemeClr val="tx1"/>
                </a:solidFill>
              </a:rPr>
              <a:t>Был проведен апостериорный непрямой сравнительный анализ трех исследований с одинаковым дизайном, чтобы определить, обеспечивают ли препараты длительного действия более длительную защиту от рецидива из-за несоблюдения режима лечения</a:t>
            </a:r>
            <a:endParaRPr lang="en-GB" sz="1100" dirty="0">
              <a:solidFill>
                <a:schemeClr val="tx1"/>
              </a:solidFill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9A3F669B-71ED-434D-4AE5-B621CE796F30}"/>
              </a:ext>
            </a:extLst>
          </p:cNvPr>
          <p:cNvGrpSpPr/>
          <p:nvPr/>
        </p:nvGrpSpPr>
        <p:grpSpPr>
          <a:xfrm>
            <a:off x="464767" y="3370131"/>
            <a:ext cx="8242859" cy="983820"/>
            <a:chOff x="75267" y="3432006"/>
            <a:chExt cx="8242859" cy="983820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FF1DB836-6228-7F3D-40EE-9EA93FDFFF01}"/>
                </a:ext>
              </a:extLst>
            </p:cNvPr>
            <p:cNvSpPr/>
            <p:nvPr/>
          </p:nvSpPr>
          <p:spPr>
            <a:xfrm>
              <a:off x="75267" y="3546399"/>
              <a:ext cx="8116937" cy="869427"/>
            </a:xfrm>
            <a:prstGeom prst="roundRect">
              <a:avLst>
                <a:gd name="adj" fmla="val 9620"/>
              </a:avLst>
            </a:prstGeom>
            <a:solidFill>
              <a:schemeClr val="bg1"/>
            </a:solidFill>
            <a:ln w="190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bIns="46800" rtlCol="0" anchor="ctr"/>
            <a:lstStyle/>
            <a:p>
              <a:pPr marL="171450" indent="-171450">
                <a:spcBef>
                  <a:spcPts val="600"/>
                </a:spcBef>
                <a:buFont typeface="Wingdings" panose="05000000000000000000" pitchFamily="2" charset="2"/>
                <a:buChar char="§"/>
              </a:pPr>
              <a:r>
                <a:rPr lang="ru-RU" sz="1000" dirty="0">
                  <a:solidFill>
                    <a:schemeClr val="tx1"/>
                  </a:solidFill>
                </a:rPr>
                <a:t>Прогрессивное увеличение медианного времени до рецидива с интервалом дозирования свидетельствует о том, что более длительный интервал дозирования обеспечивает более длительную защиту от рецидива после прекращения приема препарата</a:t>
              </a:r>
              <a:endParaRPr lang="en-GB" sz="1000" dirty="0">
                <a:solidFill>
                  <a:schemeClr val="tx1"/>
                </a:solidFill>
              </a:endParaRPr>
            </a:p>
            <a:p>
              <a:pPr marL="171450" indent="-171450">
                <a:spcBef>
                  <a:spcPts val="600"/>
                </a:spcBef>
                <a:buFont typeface="Wingdings" panose="05000000000000000000" pitchFamily="2" charset="2"/>
                <a:buChar char="§"/>
              </a:pPr>
              <a:r>
                <a:rPr lang="ru-RU" sz="1000" dirty="0">
                  <a:solidFill>
                    <a:schemeClr val="tx1"/>
                  </a:solidFill>
                </a:rPr>
                <a:t>Это может косвенно указывать на то, что ПП6М может иметь преимущество перед ПП3М и ПП1М в том, что он дополнительно защищает от рецидива несоблюдающих режим лечения или уязвимых пациентов с шизофренией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84A92C0D-5034-6ACD-6E0C-FFE2F98933D4}"/>
                </a:ext>
              </a:extLst>
            </p:cNvPr>
            <p:cNvGrpSpPr/>
            <p:nvPr/>
          </p:nvGrpSpPr>
          <p:grpSpPr>
            <a:xfrm>
              <a:off x="7841448" y="3432006"/>
              <a:ext cx="476678" cy="514502"/>
              <a:chOff x="7841448" y="3432006"/>
              <a:chExt cx="476678" cy="514502"/>
            </a:xfrm>
          </p:grpSpPr>
          <p:sp>
            <p:nvSpPr>
              <p:cNvPr id="19" name="Flowchart: Connector 18">
                <a:extLst>
                  <a:ext uri="{FF2B5EF4-FFF2-40B4-BE49-F238E27FC236}">
                    <a16:creationId xmlns:a16="http://schemas.microsoft.com/office/drawing/2014/main" id="{98714AC1-D9F9-1C3D-7986-33EA945042CE}"/>
                  </a:ext>
                </a:extLst>
              </p:cNvPr>
              <p:cNvSpPr/>
              <p:nvPr/>
            </p:nvSpPr>
            <p:spPr>
              <a:xfrm>
                <a:off x="7841448" y="3432006"/>
                <a:ext cx="476678" cy="514502"/>
              </a:xfrm>
              <a:prstGeom prst="flowChartConnector">
                <a:avLst/>
              </a:prstGeom>
              <a:solidFill>
                <a:schemeClr val="bg1"/>
              </a:solidFill>
              <a:ln w="19050"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30" name="Graphic 29" descr="Shield Tick with solid fill">
                <a:extLst>
                  <a:ext uri="{FF2B5EF4-FFF2-40B4-BE49-F238E27FC236}">
                    <a16:creationId xmlns:a16="http://schemas.microsoft.com/office/drawing/2014/main" id="{B6A88FB8-E423-C5A2-93D8-BF9C223009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872186" y="3481656"/>
                <a:ext cx="415203" cy="415203"/>
              </a:xfrm>
              <a:prstGeom prst="rect">
                <a:avLst/>
              </a:prstGeom>
            </p:spPr>
          </p:pic>
        </p:grp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56B3C70A-1702-1D7F-2F0A-FF2F990971EA}"/>
              </a:ext>
            </a:extLst>
          </p:cNvPr>
          <p:cNvSpPr txBox="1"/>
          <p:nvPr/>
        </p:nvSpPr>
        <p:spPr>
          <a:xfrm>
            <a:off x="424373" y="3155289"/>
            <a:ext cx="252344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/>
              <a:t>Количество рецидивов в группе </a:t>
            </a:r>
            <a:r>
              <a:rPr lang="en-GB" sz="800" dirty="0" err="1"/>
              <a:t>Pali</a:t>
            </a:r>
            <a:r>
              <a:rPr lang="en-GB" sz="800" dirty="0"/>
              <a:t>-ER: 43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193975B-781F-2D31-9B97-D171BD8FFFD5}"/>
              </a:ext>
            </a:extLst>
          </p:cNvPr>
          <p:cNvSpPr txBox="1"/>
          <p:nvPr/>
        </p:nvSpPr>
        <p:spPr>
          <a:xfrm>
            <a:off x="5817185" y="3155289"/>
            <a:ext cx="24737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/>
              <a:t>Количество рецидивов в группе ПП3М</a:t>
            </a:r>
            <a:r>
              <a:rPr lang="en-GB" sz="800" dirty="0"/>
              <a:t>: 42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414B051-DC4F-8931-D11A-DAFCB16D17A6}"/>
              </a:ext>
            </a:extLst>
          </p:cNvPr>
          <p:cNvSpPr txBox="1"/>
          <p:nvPr/>
        </p:nvSpPr>
        <p:spPr>
          <a:xfrm>
            <a:off x="3021707" y="3155289"/>
            <a:ext cx="24737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/>
              <a:t>Количество рецидивов в группе ПП1М</a:t>
            </a:r>
            <a:r>
              <a:rPr lang="en-GB" sz="800" dirty="0"/>
              <a:t>: 68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4133C8D-91B8-EFCE-C477-3177D849DC6F}"/>
              </a:ext>
            </a:extLst>
          </p:cNvPr>
          <p:cNvGrpSpPr/>
          <p:nvPr/>
        </p:nvGrpSpPr>
        <p:grpSpPr>
          <a:xfrm>
            <a:off x="621302" y="1541923"/>
            <a:ext cx="2248130" cy="1677746"/>
            <a:chOff x="621302" y="1583963"/>
            <a:chExt cx="2248130" cy="1677746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5E56597-DA13-0C5F-DFA0-46035898C274}"/>
                </a:ext>
              </a:extLst>
            </p:cNvPr>
            <p:cNvSpPr/>
            <p:nvPr/>
          </p:nvSpPr>
          <p:spPr>
            <a:xfrm>
              <a:off x="944761" y="1778794"/>
              <a:ext cx="1478756" cy="982266"/>
            </a:xfrm>
            <a:custGeom>
              <a:avLst/>
              <a:gdLst>
                <a:gd name="connsiteX0" fmla="*/ 1971675 w 1971675"/>
                <a:gd name="connsiteY0" fmla="*/ 1309688 h 1309688"/>
                <a:gd name="connsiteX1" fmla="*/ 1709738 w 1971675"/>
                <a:gd name="connsiteY1" fmla="*/ 1309688 h 1309688"/>
                <a:gd name="connsiteX2" fmla="*/ 1709738 w 1971675"/>
                <a:gd name="connsiteY2" fmla="*/ 1193006 h 1309688"/>
                <a:gd name="connsiteX3" fmla="*/ 1081088 w 1971675"/>
                <a:gd name="connsiteY3" fmla="*/ 1193006 h 1309688"/>
                <a:gd name="connsiteX4" fmla="*/ 1081088 w 1971675"/>
                <a:gd name="connsiteY4" fmla="*/ 1131094 h 1309688"/>
                <a:gd name="connsiteX5" fmla="*/ 776288 w 1971675"/>
                <a:gd name="connsiteY5" fmla="*/ 1131094 h 1309688"/>
                <a:gd name="connsiteX6" fmla="*/ 776288 w 1971675"/>
                <a:gd name="connsiteY6" fmla="*/ 1085850 h 1309688"/>
                <a:gd name="connsiteX7" fmla="*/ 757238 w 1971675"/>
                <a:gd name="connsiteY7" fmla="*/ 1085850 h 1309688"/>
                <a:gd name="connsiteX8" fmla="*/ 757238 w 1971675"/>
                <a:gd name="connsiteY8" fmla="*/ 1038225 h 1309688"/>
                <a:gd name="connsiteX9" fmla="*/ 742950 w 1971675"/>
                <a:gd name="connsiteY9" fmla="*/ 1038225 h 1309688"/>
                <a:gd name="connsiteX10" fmla="*/ 742950 w 1971675"/>
                <a:gd name="connsiteY10" fmla="*/ 995363 h 1309688"/>
                <a:gd name="connsiteX11" fmla="*/ 561975 w 1971675"/>
                <a:gd name="connsiteY11" fmla="*/ 995363 h 1309688"/>
                <a:gd name="connsiteX12" fmla="*/ 561975 w 1971675"/>
                <a:gd name="connsiteY12" fmla="*/ 962025 h 1309688"/>
                <a:gd name="connsiteX13" fmla="*/ 514350 w 1971675"/>
                <a:gd name="connsiteY13" fmla="*/ 962025 h 1309688"/>
                <a:gd name="connsiteX14" fmla="*/ 514350 w 1971675"/>
                <a:gd name="connsiteY14" fmla="*/ 928688 h 1309688"/>
                <a:gd name="connsiteX15" fmla="*/ 473869 w 1971675"/>
                <a:gd name="connsiteY15" fmla="*/ 928688 h 1309688"/>
                <a:gd name="connsiteX16" fmla="*/ 473869 w 1971675"/>
                <a:gd name="connsiteY16" fmla="*/ 895350 h 1309688"/>
                <a:gd name="connsiteX17" fmla="*/ 404813 w 1971675"/>
                <a:gd name="connsiteY17" fmla="*/ 895350 h 1309688"/>
                <a:gd name="connsiteX18" fmla="*/ 404813 w 1971675"/>
                <a:gd name="connsiteY18" fmla="*/ 833438 h 1309688"/>
                <a:gd name="connsiteX19" fmla="*/ 373857 w 1971675"/>
                <a:gd name="connsiteY19" fmla="*/ 833438 h 1309688"/>
                <a:gd name="connsiteX20" fmla="*/ 373857 w 1971675"/>
                <a:gd name="connsiteY20" fmla="*/ 804863 h 1309688"/>
                <a:gd name="connsiteX21" fmla="*/ 364332 w 1971675"/>
                <a:gd name="connsiteY21" fmla="*/ 804863 h 1309688"/>
                <a:gd name="connsiteX22" fmla="*/ 364332 w 1971675"/>
                <a:gd name="connsiteY22" fmla="*/ 764381 h 1309688"/>
                <a:gd name="connsiteX23" fmla="*/ 357188 w 1971675"/>
                <a:gd name="connsiteY23" fmla="*/ 764381 h 1309688"/>
                <a:gd name="connsiteX24" fmla="*/ 357188 w 1971675"/>
                <a:gd name="connsiteY24" fmla="*/ 723900 h 1309688"/>
                <a:gd name="connsiteX25" fmla="*/ 309563 w 1971675"/>
                <a:gd name="connsiteY25" fmla="*/ 723900 h 1309688"/>
                <a:gd name="connsiteX26" fmla="*/ 309563 w 1971675"/>
                <a:gd name="connsiteY26" fmla="*/ 697706 h 1309688"/>
                <a:gd name="connsiteX27" fmla="*/ 285750 w 1971675"/>
                <a:gd name="connsiteY27" fmla="*/ 697706 h 1309688"/>
                <a:gd name="connsiteX28" fmla="*/ 285750 w 1971675"/>
                <a:gd name="connsiteY28" fmla="*/ 647700 h 1309688"/>
                <a:gd name="connsiteX29" fmla="*/ 271463 w 1971675"/>
                <a:gd name="connsiteY29" fmla="*/ 647700 h 1309688"/>
                <a:gd name="connsiteX30" fmla="*/ 271463 w 1971675"/>
                <a:gd name="connsiteY30" fmla="*/ 602456 h 1309688"/>
                <a:gd name="connsiteX31" fmla="*/ 185738 w 1971675"/>
                <a:gd name="connsiteY31" fmla="*/ 602456 h 1309688"/>
                <a:gd name="connsiteX32" fmla="*/ 185738 w 1971675"/>
                <a:gd name="connsiteY32" fmla="*/ 564356 h 1309688"/>
                <a:gd name="connsiteX33" fmla="*/ 176213 w 1971675"/>
                <a:gd name="connsiteY33" fmla="*/ 564356 h 1309688"/>
                <a:gd name="connsiteX34" fmla="*/ 176213 w 1971675"/>
                <a:gd name="connsiteY34" fmla="*/ 542925 h 1309688"/>
                <a:gd name="connsiteX35" fmla="*/ 147638 w 1971675"/>
                <a:gd name="connsiteY35" fmla="*/ 542925 h 1309688"/>
                <a:gd name="connsiteX36" fmla="*/ 147638 w 1971675"/>
                <a:gd name="connsiteY36" fmla="*/ 402431 h 1309688"/>
                <a:gd name="connsiteX37" fmla="*/ 140494 w 1971675"/>
                <a:gd name="connsiteY37" fmla="*/ 402431 h 1309688"/>
                <a:gd name="connsiteX38" fmla="*/ 140494 w 1971675"/>
                <a:gd name="connsiteY38" fmla="*/ 361950 h 1309688"/>
                <a:gd name="connsiteX39" fmla="*/ 126207 w 1971675"/>
                <a:gd name="connsiteY39" fmla="*/ 361950 h 1309688"/>
                <a:gd name="connsiteX40" fmla="*/ 126207 w 1971675"/>
                <a:gd name="connsiteY40" fmla="*/ 342900 h 1309688"/>
                <a:gd name="connsiteX41" fmla="*/ 116682 w 1971675"/>
                <a:gd name="connsiteY41" fmla="*/ 342900 h 1309688"/>
                <a:gd name="connsiteX42" fmla="*/ 116682 w 1971675"/>
                <a:gd name="connsiteY42" fmla="*/ 326231 h 1309688"/>
                <a:gd name="connsiteX43" fmla="*/ 109538 w 1971675"/>
                <a:gd name="connsiteY43" fmla="*/ 326231 h 1309688"/>
                <a:gd name="connsiteX44" fmla="*/ 109538 w 1971675"/>
                <a:gd name="connsiteY44" fmla="*/ 309563 h 1309688"/>
                <a:gd name="connsiteX45" fmla="*/ 100013 w 1971675"/>
                <a:gd name="connsiteY45" fmla="*/ 309563 h 1309688"/>
                <a:gd name="connsiteX46" fmla="*/ 100013 w 1971675"/>
                <a:gd name="connsiteY46" fmla="*/ 276225 h 1309688"/>
                <a:gd name="connsiteX47" fmla="*/ 88107 w 1971675"/>
                <a:gd name="connsiteY47" fmla="*/ 276225 h 1309688"/>
                <a:gd name="connsiteX48" fmla="*/ 88107 w 1971675"/>
                <a:gd name="connsiteY48" fmla="*/ 219075 h 1309688"/>
                <a:gd name="connsiteX49" fmla="*/ 73819 w 1971675"/>
                <a:gd name="connsiteY49" fmla="*/ 219075 h 1309688"/>
                <a:gd name="connsiteX50" fmla="*/ 73819 w 1971675"/>
                <a:gd name="connsiteY50" fmla="*/ 204788 h 1309688"/>
                <a:gd name="connsiteX51" fmla="*/ 66675 w 1971675"/>
                <a:gd name="connsiteY51" fmla="*/ 204788 h 1309688"/>
                <a:gd name="connsiteX52" fmla="*/ 66675 w 1971675"/>
                <a:gd name="connsiteY52" fmla="*/ 150019 h 1309688"/>
                <a:gd name="connsiteX53" fmla="*/ 54769 w 1971675"/>
                <a:gd name="connsiteY53" fmla="*/ 150019 h 1309688"/>
                <a:gd name="connsiteX54" fmla="*/ 54769 w 1971675"/>
                <a:gd name="connsiteY54" fmla="*/ 116681 h 1309688"/>
                <a:gd name="connsiteX55" fmla="*/ 47625 w 1971675"/>
                <a:gd name="connsiteY55" fmla="*/ 116681 h 1309688"/>
                <a:gd name="connsiteX56" fmla="*/ 47625 w 1971675"/>
                <a:gd name="connsiteY56" fmla="*/ 73819 h 1309688"/>
                <a:gd name="connsiteX57" fmla="*/ 42863 w 1971675"/>
                <a:gd name="connsiteY57" fmla="*/ 73819 h 1309688"/>
                <a:gd name="connsiteX58" fmla="*/ 42863 w 1971675"/>
                <a:gd name="connsiteY58" fmla="*/ 35719 h 1309688"/>
                <a:gd name="connsiteX59" fmla="*/ 33338 w 1971675"/>
                <a:gd name="connsiteY59" fmla="*/ 35719 h 1309688"/>
                <a:gd name="connsiteX60" fmla="*/ 33338 w 1971675"/>
                <a:gd name="connsiteY60" fmla="*/ 0 h 1309688"/>
                <a:gd name="connsiteX61" fmla="*/ 0 w 1971675"/>
                <a:gd name="connsiteY61" fmla="*/ 0 h 1309688"/>
                <a:gd name="connsiteX0" fmla="*/ 1971675 w 1971675"/>
                <a:gd name="connsiteY0" fmla="*/ 1309688 h 1309688"/>
                <a:gd name="connsiteX1" fmla="*/ 1709738 w 1971675"/>
                <a:gd name="connsiteY1" fmla="*/ 1309688 h 1309688"/>
                <a:gd name="connsiteX2" fmla="*/ 1709738 w 1971675"/>
                <a:gd name="connsiteY2" fmla="*/ 1193006 h 1309688"/>
                <a:gd name="connsiteX3" fmla="*/ 1081088 w 1971675"/>
                <a:gd name="connsiteY3" fmla="*/ 1193006 h 1309688"/>
                <a:gd name="connsiteX4" fmla="*/ 1081088 w 1971675"/>
                <a:gd name="connsiteY4" fmla="*/ 1131094 h 1309688"/>
                <a:gd name="connsiteX5" fmla="*/ 776288 w 1971675"/>
                <a:gd name="connsiteY5" fmla="*/ 1138238 h 1309688"/>
                <a:gd name="connsiteX6" fmla="*/ 776288 w 1971675"/>
                <a:gd name="connsiteY6" fmla="*/ 1085850 h 1309688"/>
                <a:gd name="connsiteX7" fmla="*/ 757238 w 1971675"/>
                <a:gd name="connsiteY7" fmla="*/ 1085850 h 1309688"/>
                <a:gd name="connsiteX8" fmla="*/ 757238 w 1971675"/>
                <a:gd name="connsiteY8" fmla="*/ 1038225 h 1309688"/>
                <a:gd name="connsiteX9" fmla="*/ 742950 w 1971675"/>
                <a:gd name="connsiteY9" fmla="*/ 1038225 h 1309688"/>
                <a:gd name="connsiteX10" fmla="*/ 742950 w 1971675"/>
                <a:gd name="connsiteY10" fmla="*/ 995363 h 1309688"/>
                <a:gd name="connsiteX11" fmla="*/ 561975 w 1971675"/>
                <a:gd name="connsiteY11" fmla="*/ 995363 h 1309688"/>
                <a:gd name="connsiteX12" fmla="*/ 561975 w 1971675"/>
                <a:gd name="connsiteY12" fmla="*/ 962025 h 1309688"/>
                <a:gd name="connsiteX13" fmla="*/ 514350 w 1971675"/>
                <a:gd name="connsiteY13" fmla="*/ 962025 h 1309688"/>
                <a:gd name="connsiteX14" fmla="*/ 514350 w 1971675"/>
                <a:gd name="connsiteY14" fmla="*/ 928688 h 1309688"/>
                <a:gd name="connsiteX15" fmla="*/ 473869 w 1971675"/>
                <a:gd name="connsiteY15" fmla="*/ 928688 h 1309688"/>
                <a:gd name="connsiteX16" fmla="*/ 473869 w 1971675"/>
                <a:gd name="connsiteY16" fmla="*/ 895350 h 1309688"/>
                <a:gd name="connsiteX17" fmla="*/ 404813 w 1971675"/>
                <a:gd name="connsiteY17" fmla="*/ 895350 h 1309688"/>
                <a:gd name="connsiteX18" fmla="*/ 404813 w 1971675"/>
                <a:gd name="connsiteY18" fmla="*/ 833438 h 1309688"/>
                <a:gd name="connsiteX19" fmla="*/ 373857 w 1971675"/>
                <a:gd name="connsiteY19" fmla="*/ 833438 h 1309688"/>
                <a:gd name="connsiteX20" fmla="*/ 373857 w 1971675"/>
                <a:gd name="connsiteY20" fmla="*/ 804863 h 1309688"/>
                <a:gd name="connsiteX21" fmla="*/ 364332 w 1971675"/>
                <a:gd name="connsiteY21" fmla="*/ 804863 h 1309688"/>
                <a:gd name="connsiteX22" fmla="*/ 364332 w 1971675"/>
                <a:gd name="connsiteY22" fmla="*/ 764381 h 1309688"/>
                <a:gd name="connsiteX23" fmla="*/ 357188 w 1971675"/>
                <a:gd name="connsiteY23" fmla="*/ 764381 h 1309688"/>
                <a:gd name="connsiteX24" fmla="*/ 357188 w 1971675"/>
                <a:gd name="connsiteY24" fmla="*/ 723900 h 1309688"/>
                <a:gd name="connsiteX25" fmla="*/ 309563 w 1971675"/>
                <a:gd name="connsiteY25" fmla="*/ 723900 h 1309688"/>
                <a:gd name="connsiteX26" fmla="*/ 309563 w 1971675"/>
                <a:gd name="connsiteY26" fmla="*/ 697706 h 1309688"/>
                <a:gd name="connsiteX27" fmla="*/ 285750 w 1971675"/>
                <a:gd name="connsiteY27" fmla="*/ 697706 h 1309688"/>
                <a:gd name="connsiteX28" fmla="*/ 285750 w 1971675"/>
                <a:gd name="connsiteY28" fmla="*/ 647700 h 1309688"/>
                <a:gd name="connsiteX29" fmla="*/ 271463 w 1971675"/>
                <a:gd name="connsiteY29" fmla="*/ 647700 h 1309688"/>
                <a:gd name="connsiteX30" fmla="*/ 271463 w 1971675"/>
                <a:gd name="connsiteY30" fmla="*/ 602456 h 1309688"/>
                <a:gd name="connsiteX31" fmla="*/ 185738 w 1971675"/>
                <a:gd name="connsiteY31" fmla="*/ 602456 h 1309688"/>
                <a:gd name="connsiteX32" fmla="*/ 185738 w 1971675"/>
                <a:gd name="connsiteY32" fmla="*/ 564356 h 1309688"/>
                <a:gd name="connsiteX33" fmla="*/ 176213 w 1971675"/>
                <a:gd name="connsiteY33" fmla="*/ 564356 h 1309688"/>
                <a:gd name="connsiteX34" fmla="*/ 176213 w 1971675"/>
                <a:gd name="connsiteY34" fmla="*/ 542925 h 1309688"/>
                <a:gd name="connsiteX35" fmla="*/ 147638 w 1971675"/>
                <a:gd name="connsiteY35" fmla="*/ 542925 h 1309688"/>
                <a:gd name="connsiteX36" fmla="*/ 147638 w 1971675"/>
                <a:gd name="connsiteY36" fmla="*/ 402431 h 1309688"/>
                <a:gd name="connsiteX37" fmla="*/ 140494 w 1971675"/>
                <a:gd name="connsiteY37" fmla="*/ 402431 h 1309688"/>
                <a:gd name="connsiteX38" fmla="*/ 140494 w 1971675"/>
                <a:gd name="connsiteY38" fmla="*/ 361950 h 1309688"/>
                <a:gd name="connsiteX39" fmla="*/ 126207 w 1971675"/>
                <a:gd name="connsiteY39" fmla="*/ 361950 h 1309688"/>
                <a:gd name="connsiteX40" fmla="*/ 126207 w 1971675"/>
                <a:gd name="connsiteY40" fmla="*/ 342900 h 1309688"/>
                <a:gd name="connsiteX41" fmla="*/ 116682 w 1971675"/>
                <a:gd name="connsiteY41" fmla="*/ 342900 h 1309688"/>
                <a:gd name="connsiteX42" fmla="*/ 116682 w 1971675"/>
                <a:gd name="connsiteY42" fmla="*/ 326231 h 1309688"/>
                <a:gd name="connsiteX43" fmla="*/ 109538 w 1971675"/>
                <a:gd name="connsiteY43" fmla="*/ 326231 h 1309688"/>
                <a:gd name="connsiteX44" fmla="*/ 109538 w 1971675"/>
                <a:gd name="connsiteY44" fmla="*/ 309563 h 1309688"/>
                <a:gd name="connsiteX45" fmla="*/ 100013 w 1971675"/>
                <a:gd name="connsiteY45" fmla="*/ 309563 h 1309688"/>
                <a:gd name="connsiteX46" fmla="*/ 100013 w 1971675"/>
                <a:gd name="connsiteY46" fmla="*/ 276225 h 1309688"/>
                <a:gd name="connsiteX47" fmla="*/ 88107 w 1971675"/>
                <a:gd name="connsiteY47" fmla="*/ 276225 h 1309688"/>
                <a:gd name="connsiteX48" fmla="*/ 88107 w 1971675"/>
                <a:gd name="connsiteY48" fmla="*/ 219075 h 1309688"/>
                <a:gd name="connsiteX49" fmla="*/ 73819 w 1971675"/>
                <a:gd name="connsiteY49" fmla="*/ 219075 h 1309688"/>
                <a:gd name="connsiteX50" fmla="*/ 73819 w 1971675"/>
                <a:gd name="connsiteY50" fmla="*/ 204788 h 1309688"/>
                <a:gd name="connsiteX51" fmla="*/ 66675 w 1971675"/>
                <a:gd name="connsiteY51" fmla="*/ 204788 h 1309688"/>
                <a:gd name="connsiteX52" fmla="*/ 66675 w 1971675"/>
                <a:gd name="connsiteY52" fmla="*/ 150019 h 1309688"/>
                <a:gd name="connsiteX53" fmla="*/ 54769 w 1971675"/>
                <a:gd name="connsiteY53" fmla="*/ 150019 h 1309688"/>
                <a:gd name="connsiteX54" fmla="*/ 54769 w 1971675"/>
                <a:gd name="connsiteY54" fmla="*/ 116681 h 1309688"/>
                <a:gd name="connsiteX55" fmla="*/ 47625 w 1971675"/>
                <a:gd name="connsiteY55" fmla="*/ 116681 h 1309688"/>
                <a:gd name="connsiteX56" fmla="*/ 47625 w 1971675"/>
                <a:gd name="connsiteY56" fmla="*/ 73819 h 1309688"/>
                <a:gd name="connsiteX57" fmla="*/ 42863 w 1971675"/>
                <a:gd name="connsiteY57" fmla="*/ 73819 h 1309688"/>
                <a:gd name="connsiteX58" fmla="*/ 42863 w 1971675"/>
                <a:gd name="connsiteY58" fmla="*/ 35719 h 1309688"/>
                <a:gd name="connsiteX59" fmla="*/ 33338 w 1971675"/>
                <a:gd name="connsiteY59" fmla="*/ 35719 h 1309688"/>
                <a:gd name="connsiteX60" fmla="*/ 33338 w 1971675"/>
                <a:gd name="connsiteY60" fmla="*/ 0 h 1309688"/>
                <a:gd name="connsiteX61" fmla="*/ 0 w 1971675"/>
                <a:gd name="connsiteY61" fmla="*/ 0 h 1309688"/>
                <a:gd name="connsiteX0" fmla="*/ 1971675 w 1971675"/>
                <a:gd name="connsiteY0" fmla="*/ 1309688 h 1309688"/>
                <a:gd name="connsiteX1" fmla="*/ 1709738 w 1971675"/>
                <a:gd name="connsiteY1" fmla="*/ 1309688 h 1309688"/>
                <a:gd name="connsiteX2" fmla="*/ 1709738 w 1971675"/>
                <a:gd name="connsiteY2" fmla="*/ 1193006 h 1309688"/>
                <a:gd name="connsiteX3" fmla="*/ 1081088 w 1971675"/>
                <a:gd name="connsiteY3" fmla="*/ 1193006 h 1309688"/>
                <a:gd name="connsiteX4" fmla="*/ 1081088 w 1971675"/>
                <a:gd name="connsiteY4" fmla="*/ 1131094 h 1309688"/>
                <a:gd name="connsiteX5" fmla="*/ 776288 w 1971675"/>
                <a:gd name="connsiteY5" fmla="*/ 1131094 h 1309688"/>
                <a:gd name="connsiteX6" fmla="*/ 776288 w 1971675"/>
                <a:gd name="connsiteY6" fmla="*/ 1085850 h 1309688"/>
                <a:gd name="connsiteX7" fmla="*/ 757238 w 1971675"/>
                <a:gd name="connsiteY7" fmla="*/ 1085850 h 1309688"/>
                <a:gd name="connsiteX8" fmla="*/ 757238 w 1971675"/>
                <a:gd name="connsiteY8" fmla="*/ 1038225 h 1309688"/>
                <a:gd name="connsiteX9" fmla="*/ 742950 w 1971675"/>
                <a:gd name="connsiteY9" fmla="*/ 1038225 h 1309688"/>
                <a:gd name="connsiteX10" fmla="*/ 742950 w 1971675"/>
                <a:gd name="connsiteY10" fmla="*/ 995363 h 1309688"/>
                <a:gd name="connsiteX11" fmla="*/ 561975 w 1971675"/>
                <a:gd name="connsiteY11" fmla="*/ 995363 h 1309688"/>
                <a:gd name="connsiteX12" fmla="*/ 561975 w 1971675"/>
                <a:gd name="connsiteY12" fmla="*/ 962025 h 1309688"/>
                <a:gd name="connsiteX13" fmla="*/ 514350 w 1971675"/>
                <a:gd name="connsiteY13" fmla="*/ 962025 h 1309688"/>
                <a:gd name="connsiteX14" fmla="*/ 514350 w 1971675"/>
                <a:gd name="connsiteY14" fmla="*/ 928688 h 1309688"/>
                <a:gd name="connsiteX15" fmla="*/ 473869 w 1971675"/>
                <a:gd name="connsiteY15" fmla="*/ 928688 h 1309688"/>
                <a:gd name="connsiteX16" fmla="*/ 473869 w 1971675"/>
                <a:gd name="connsiteY16" fmla="*/ 895350 h 1309688"/>
                <a:gd name="connsiteX17" fmla="*/ 404813 w 1971675"/>
                <a:gd name="connsiteY17" fmla="*/ 895350 h 1309688"/>
                <a:gd name="connsiteX18" fmla="*/ 404813 w 1971675"/>
                <a:gd name="connsiteY18" fmla="*/ 833438 h 1309688"/>
                <a:gd name="connsiteX19" fmla="*/ 373857 w 1971675"/>
                <a:gd name="connsiteY19" fmla="*/ 833438 h 1309688"/>
                <a:gd name="connsiteX20" fmla="*/ 373857 w 1971675"/>
                <a:gd name="connsiteY20" fmla="*/ 804863 h 1309688"/>
                <a:gd name="connsiteX21" fmla="*/ 364332 w 1971675"/>
                <a:gd name="connsiteY21" fmla="*/ 804863 h 1309688"/>
                <a:gd name="connsiteX22" fmla="*/ 364332 w 1971675"/>
                <a:gd name="connsiteY22" fmla="*/ 764381 h 1309688"/>
                <a:gd name="connsiteX23" fmla="*/ 357188 w 1971675"/>
                <a:gd name="connsiteY23" fmla="*/ 764381 h 1309688"/>
                <a:gd name="connsiteX24" fmla="*/ 357188 w 1971675"/>
                <a:gd name="connsiteY24" fmla="*/ 723900 h 1309688"/>
                <a:gd name="connsiteX25" fmla="*/ 309563 w 1971675"/>
                <a:gd name="connsiteY25" fmla="*/ 723900 h 1309688"/>
                <a:gd name="connsiteX26" fmla="*/ 309563 w 1971675"/>
                <a:gd name="connsiteY26" fmla="*/ 697706 h 1309688"/>
                <a:gd name="connsiteX27" fmla="*/ 285750 w 1971675"/>
                <a:gd name="connsiteY27" fmla="*/ 697706 h 1309688"/>
                <a:gd name="connsiteX28" fmla="*/ 285750 w 1971675"/>
                <a:gd name="connsiteY28" fmla="*/ 647700 h 1309688"/>
                <a:gd name="connsiteX29" fmla="*/ 271463 w 1971675"/>
                <a:gd name="connsiteY29" fmla="*/ 647700 h 1309688"/>
                <a:gd name="connsiteX30" fmla="*/ 271463 w 1971675"/>
                <a:gd name="connsiteY30" fmla="*/ 602456 h 1309688"/>
                <a:gd name="connsiteX31" fmla="*/ 185738 w 1971675"/>
                <a:gd name="connsiteY31" fmla="*/ 602456 h 1309688"/>
                <a:gd name="connsiteX32" fmla="*/ 185738 w 1971675"/>
                <a:gd name="connsiteY32" fmla="*/ 564356 h 1309688"/>
                <a:gd name="connsiteX33" fmla="*/ 176213 w 1971675"/>
                <a:gd name="connsiteY33" fmla="*/ 564356 h 1309688"/>
                <a:gd name="connsiteX34" fmla="*/ 176213 w 1971675"/>
                <a:gd name="connsiteY34" fmla="*/ 542925 h 1309688"/>
                <a:gd name="connsiteX35" fmla="*/ 147638 w 1971675"/>
                <a:gd name="connsiteY35" fmla="*/ 542925 h 1309688"/>
                <a:gd name="connsiteX36" fmla="*/ 147638 w 1971675"/>
                <a:gd name="connsiteY36" fmla="*/ 402431 h 1309688"/>
                <a:gd name="connsiteX37" fmla="*/ 140494 w 1971675"/>
                <a:gd name="connsiteY37" fmla="*/ 402431 h 1309688"/>
                <a:gd name="connsiteX38" fmla="*/ 140494 w 1971675"/>
                <a:gd name="connsiteY38" fmla="*/ 361950 h 1309688"/>
                <a:gd name="connsiteX39" fmla="*/ 126207 w 1971675"/>
                <a:gd name="connsiteY39" fmla="*/ 361950 h 1309688"/>
                <a:gd name="connsiteX40" fmla="*/ 126207 w 1971675"/>
                <a:gd name="connsiteY40" fmla="*/ 342900 h 1309688"/>
                <a:gd name="connsiteX41" fmla="*/ 116682 w 1971675"/>
                <a:gd name="connsiteY41" fmla="*/ 342900 h 1309688"/>
                <a:gd name="connsiteX42" fmla="*/ 116682 w 1971675"/>
                <a:gd name="connsiteY42" fmla="*/ 326231 h 1309688"/>
                <a:gd name="connsiteX43" fmla="*/ 109538 w 1971675"/>
                <a:gd name="connsiteY43" fmla="*/ 326231 h 1309688"/>
                <a:gd name="connsiteX44" fmla="*/ 109538 w 1971675"/>
                <a:gd name="connsiteY44" fmla="*/ 309563 h 1309688"/>
                <a:gd name="connsiteX45" fmla="*/ 100013 w 1971675"/>
                <a:gd name="connsiteY45" fmla="*/ 309563 h 1309688"/>
                <a:gd name="connsiteX46" fmla="*/ 100013 w 1971675"/>
                <a:gd name="connsiteY46" fmla="*/ 276225 h 1309688"/>
                <a:gd name="connsiteX47" fmla="*/ 88107 w 1971675"/>
                <a:gd name="connsiteY47" fmla="*/ 276225 h 1309688"/>
                <a:gd name="connsiteX48" fmla="*/ 88107 w 1971675"/>
                <a:gd name="connsiteY48" fmla="*/ 219075 h 1309688"/>
                <a:gd name="connsiteX49" fmla="*/ 73819 w 1971675"/>
                <a:gd name="connsiteY49" fmla="*/ 219075 h 1309688"/>
                <a:gd name="connsiteX50" fmla="*/ 73819 w 1971675"/>
                <a:gd name="connsiteY50" fmla="*/ 204788 h 1309688"/>
                <a:gd name="connsiteX51" fmla="*/ 66675 w 1971675"/>
                <a:gd name="connsiteY51" fmla="*/ 204788 h 1309688"/>
                <a:gd name="connsiteX52" fmla="*/ 66675 w 1971675"/>
                <a:gd name="connsiteY52" fmla="*/ 150019 h 1309688"/>
                <a:gd name="connsiteX53" fmla="*/ 54769 w 1971675"/>
                <a:gd name="connsiteY53" fmla="*/ 150019 h 1309688"/>
                <a:gd name="connsiteX54" fmla="*/ 54769 w 1971675"/>
                <a:gd name="connsiteY54" fmla="*/ 116681 h 1309688"/>
                <a:gd name="connsiteX55" fmla="*/ 47625 w 1971675"/>
                <a:gd name="connsiteY55" fmla="*/ 116681 h 1309688"/>
                <a:gd name="connsiteX56" fmla="*/ 47625 w 1971675"/>
                <a:gd name="connsiteY56" fmla="*/ 73819 h 1309688"/>
                <a:gd name="connsiteX57" fmla="*/ 42863 w 1971675"/>
                <a:gd name="connsiteY57" fmla="*/ 73819 h 1309688"/>
                <a:gd name="connsiteX58" fmla="*/ 42863 w 1971675"/>
                <a:gd name="connsiteY58" fmla="*/ 35719 h 1309688"/>
                <a:gd name="connsiteX59" fmla="*/ 33338 w 1971675"/>
                <a:gd name="connsiteY59" fmla="*/ 35719 h 1309688"/>
                <a:gd name="connsiteX60" fmla="*/ 33338 w 1971675"/>
                <a:gd name="connsiteY60" fmla="*/ 0 h 1309688"/>
                <a:gd name="connsiteX61" fmla="*/ 0 w 1971675"/>
                <a:gd name="connsiteY61" fmla="*/ 0 h 1309688"/>
                <a:gd name="connsiteX0" fmla="*/ 1971675 w 1971675"/>
                <a:gd name="connsiteY0" fmla="*/ 1309688 h 1309688"/>
                <a:gd name="connsiteX1" fmla="*/ 1709738 w 1971675"/>
                <a:gd name="connsiteY1" fmla="*/ 1309688 h 1309688"/>
                <a:gd name="connsiteX2" fmla="*/ 1709738 w 1971675"/>
                <a:gd name="connsiteY2" fmla="*/ 1193006 h 1309688"/>
                <a:gd name="connsiteX3" fmla="*/ 1081088 w 1971675"/>
                <a:gd name="connsiteY3" fmla="*/ 1193006 h 1309688"/>
                <a:gd name="connsiteX4" fmla="*/ 1081088 w 1971675"/>
                <a:gd name="connsiteY4" fmla="*/ 1131094 h 1309688"/>
                <a:gd name="connsiteX5" fmla="*/ 776288 w 1971675"/>
                <a:gd name="connsiteY5" fmla="*/ 1133476 h 1309688"/>
                <a:gd name="connsiteX6" fmla="*/ 776288 w 1971675"/>
                <a:gd name="connsiteY6" fmla="*/ 1085850 h 1309688"/>
                <a:gd name="connsiteX7" fmla="*/ 757238 w 1971675"/>
                <a:gd name="connsiteY7" fmla="*/ 1085850 h 1309688"/>
                <a:gd name="connsiteX8" fmla="*/ 757238 w 1971675"/>
                <a:gd name="connsiteY8" fmla="*/ 1038225 h 1309688"/>
                <a:gd name="connsiteX9" fmla="*/ 742950 w 1971675"/>
                <a:gd name="connsiteY9" fmla="*/ 1038225 h 1309688"/>
                <a:gd name="connsiteX10" fmla="*/ 742950 w 1971675"/>
                <a:gd name="connsiteY10" fmla="*/ 995363 h 1309688"/>
                <a:gd name="connsiteX11" fmla="*/ 561975 w 1971675"/>
                <a:gd name="connsiteY11" fmla="*/ 995363 h 1309688"/>
                <a:gd name="connsiteX12" fmla="*/ 561975 w 1971675"/>
                <a:gd name="connsiteY12" fmla="*/ 962025 h 1309688"/>
                <a:gd name="connsiteX13" fmla="*/ 514350 w 1971675"/>
                <a:gd name="connsiteY13" fmla="*/ 962025 h 1309688"/>
                <a:gd name="connsiteX14" fmla="*/ 514350 w 1971675"/>
                <a:gd name="connsiteY14" fmla="*/ 928688 h 1309688"/>
                <a:gd name="connsiteX15" fmla="*/ 473869 w 1971675"/>
                <a:gd name="connsiteY15" fmla="*/ 928688 h 1309688"/>
                <a:gd name="connsiteX16" fmla="*/ 473869 w 1971675"/>
                <a:gd name="connsiteY16" fmla="*/ 895350 h 1309688"/>
                <a:gd name="connsiteX17" fmla="*/ 404813 w 1971675"/>
                <a:gd name="connsiteY17" fmla="*/ 895350 h 1309688"/>
                <a:gd name="connsiteX18" fmla="*/ 404813 w 1971675"/>
                <a:gd name="connsiteY18" fmla="*/ 833438 h 1309688"/>
                <a:gd name="connsiteX19" fmla="*/ 373857 w 1971675"/>
                <a:gd name="connsiteY19" fmla="*/ 833438 h 1309688"/>
                <a:gd name="connsiteX20" fmla="*/ 373857 w 1971675"/>
                <a:gd name="connsiteY20" fmla="*/ 804863 h 1309688"/>
                <a:gd name="connsiteX21" fmla="*/ 364332 w 1971675"/>
                <a:gd name="connsiteY21" fmla="*/ 804863 h 1309688"/>
                <a:gd name="connsiteX22" fmla="*/ 364332 w 1971675"/>
                <a:gd name="connsiteY22" fmla="*/ 764381 h 1309688"/>
                <a:gd name="connsiteX23" fmla="*/ 357188 w 1971675"/>
                <a:gd name="connsiteY23" fmla="*/ 764381 h 1309688"/>
                <a:gd name="connsiteX24" fmla="*/ 357188 w 1971675"/>
                <a:gd name="connsiteY24" fmla="*/ 723900 h 1309688"/>
                <a:gd name="connsiteX25" fmla="*/ 309563 w 1971675"/>
                <a:gd name="connsiteY25" fmla="*/ 723900 h 1309688"/>
                <a:gd name="connsiteX26" fmla="*/ 309563 w 1971675"/>
                <a:gd name="connsiteY26" fmla="*/ 697706 h 1309688"/>
                <a:gd name="connsiteX27" fmla="*/ 285750 w 1971675"/>
                <a:gd name="connsiteY27" fmla="*/ 697706 h 1309688"/>
                <a:gd name="connsiteX28" fmla="*/ 285750 w 1971675"/>
                <a:gd name="connsiteY28" fmla="*/ 647700 h 1309688"/>
                <a:gd name="connsiteX29" fmla="*/ 271463 w 1971675"/>
                <a:gd name="connsiteY29" fmla="*/ 647700 h 1309688"/>
                <a:gd name="connsiteX30" fmla="*/ 271463 w 1971675"/>
                <a:gd name="connsiteY30" fmla="*/ 602456 h 1309688"/>
                <a:gd name="connsiteX31" fmla="*/ 185738 w 1971675"/>
                <a:gd name="connsiteY31" fmla="*/ 602456 h 1309688"/>
                <a:gd name="connsiteX32" fmla="*/ 185738 w 1971675"/>
                <a:gd name="connsiteY32" fmla="*/ 564356 h 1309688"/>
                <a:gd name="connsiteX33" fmla="*/ 176213 w 1971675"/>
                <a:gd name="connsiteY33" fmla="*/ 564356 h 1309688"/>
                <a:gd name="connsiteX34" fmla="*/ 176213 w 1971675"/>
                <a:gd name="connsiteY34" fmla="*/ 542925 h 1309688"/>
                <a:gd name="connsiteX35" fmla="*/ 147638 w 1971675"/>
                <a:gd name="connsiteY35" fmla="*/ 542925 h 1309688"/>
                <a:gd name="connsiteX36" fmla="*/ 147638 w 1971675"/>
                <a:gd name="connsiteY36" fmla="*/ 402431 h 1309688"/>
                <a:gd name="connsiteX37" fmla="*/ 140494 w 1971675"/>
                <a:gd name="connsiteY37" fmla="*/ 402431 h 1309688"/>
                <a:gd name="connsiteX38" fmla="*/ 140494 w 1971675"/>
                <a:gd name="connsiteY38" fmla="*/ 361950 h 1309688"/>
                <a:gd name="connsiteX39" fmla="*/ 126207 w 1971675"/>
                <a:gd name="connsiteY39" fmla="*/ 361950 h 1309688"/>
                <a:gd name="connsiteX40" fmla="*/ 126207 w 1971675"/>
                <a:gd name="connsiteY40" fmla="*/ 342900 h 1309688"/>
                <a:gd name="connsiteX41" fmla="*/ 116682 w 1971675"/>
                <a:gd name="connsiteY41" fmla="*/ 342900 h 1309688"/>
                <a:gd name="connsiteX42" fmla="*/ 116682 w 1971675"/>
                <a:gd name="connsiteY42" fmla="*/ 326231 h 1309688"/>
                <a:gd name="connsiteX43" fmla="*/ 109538 w 1971675"/>
                <a:gd name="connsiteY43" fmla="*/ 326231 h 1309688"/>
                <a:gd name="connsiteX44" fmla="*/ 109538 w 1971675"/>
                <a:gd name="connsiteY44" fmla="*/ 309563 h 1309688"/>
                <a:gd name="connsiteX45" fmla="*/ 100013 w 1971675"/>
                <a:gd name="connsiteY45" fmla="*/ 309563 h 1309688"/>
                <a:gd name="connsiteX46" fmla="*/ 100013 w 1971675"/>
                <a:gd name="connsiteY46" fmla="*/ 276225 h 1309688"/>
                <a:gd name="connsiteX47" fmla="*/ 88107 w 1971675"/>
                <a:gd name="connsiteY47" fmla="*/ 276225 h 1309688"/>
                <a:gd name="connsiteX48" fmla="*/ 88107 w 1971675"/>
                <a:gd name="connsiteY48" fmla="*/ 219075 h 1309688"/>
                <a:gd name="connsiteX49" fmla="*/ 73819 w 1971675"/>
                <a:gd name="connsiteY49" fmla="*/ 219075 h 1309688"/>
                <a:gd name="connsiteX50" fmla="*/ 73819 w 1971675"/>
                <a:gd name="connsiteY50" fmla="*/ 204788 h 1309688"/>
                <a:gd name="connsiteX51" fmla="*/ 66675 w 1971675"/>
                <a:gd name="connsiteY51" fmla="*/ 204788 h 1309688"/>
                <a:gd name="connsiteX52" fmla="*/ 66675 w 1971675"/>
                <a:gd name="connsiteY52" fmla="*/ 150019 h 1309688"/>
                <a:gd name="connsiteX53" fmla="*/ 54769 w 1971675"/>
                <a:gd name="connsiteY53" fmla="*/ 150019 h 1309688"/>
                <a:gd name="connsiteX54" fmla="*/ 54769 w 1971675"/>
                <a:gd name="connsiteY54" fmla="*/ 116681 h 1309688"/>
                <a:gd name="connsiteX55" fmla="*/ 47625 w 1971675"/>
                <a:gd name="connsiteY55" fmla="*/ 116681 h 1309688"/>
                <a:gd name="connsiteX56" fmla="*/ 47625 w 1971675"/>
                <a:gd name="connsiteY56" fmla="*/ 73819 h 1309688"/>
                <a:gd name="connsiteX57" fmla="*/ 42863 w 1971675"/>
                <a:gd name="connsiteY57" fmla="*/ 73819 h 1309688"/>
                <a:gd name="connsiteX58" fmla="*/ 42863 w 1971675"/>
                <a:gd name="connsiteY58" fmla="*/ 35719 h 1309688"/>
                <a:gd name="connsiteX59" fmla="*/ 33338 w 1971675"/>
                <a:gd name="connsiteY59" fmla="*/ 35719 h 1309688"/>
                <a:gd name="connsiteX60" fmla="*/ 33338 w 1971675"/>
                <a:gd name="connsiteY60" fmla="*/ 0 h 1309688"/>
                <a:gd name="connsiteX61" fmla="*/ 0 w 1971675"/>
                <a:gd name="connsiteY61" fmla="*/ 0 h 1309688"/>
                <a:gd name="connsiteX0" fmla="*/ 1971675 w 1971675"/>
                <a:gd name="connsiteY0" fmla="*/ 1309688 h 1309688"/>
                <a:gd name="connsiteX1" fmla="*/ 1709738 w 1971675"/>
                <a:gd name="connsiteY1" fmla="*/ 1309688 h 1309688"/>
                <a:gd name="connsiteX2" fmla="*/ 1709738 w 1971675"/>
                <a:gd name="connsiteY2" fmla="*/ 1193006 h 1309688"/>
                <a:gd name="connsiteX3" fmla="*/ 1081088 w 1971675"/>
                <a:gd name="connsiteY3" fmla="*/ 1193006 h 1309688"/>
                <a:gd name="connsiteX4" fmla="*/ 1081088 w 1971675"/>
                <a:gd name="connsiteY4" fmla="*/ 1135856 h 1309688"/>
                <a:gd name="connsiteX5" fmla="*/ 776288 w 1971675"/>
                <a:gd name="connsiteY5" fmla="*/ 1133476 h 1309688"/>
                <a:gd name="connsiteX6" fmla="*/ 776288 w 1971675"/>
                <a:gd name="connsiteY6" fmla="*/ 1085850 h 1309688"/>
                <a:gd name="connsiteX7" fmla="*/ 757238 w 1971675"/>
                <a:gd name="connsiteY7" fmla="*/ 1085850 h 1309688"/>
                <a:gd name="connsiteX8" fmla="*/ 757238 w 1971675"/>
                <a:gd name="connsiteY8" fmla="*/ 1038225 h 1309688"/>
                <a:gd name="connsiteX9" fmla="*/ 742950 w 1971675"/>
                <a:gd name="connsiteY9" fmla="*/ 1038225 h 1309688"/>
                <a:gd name="connsiteX10" fmla="*/ 742950 w 1971675"/>
                <a:gd name="connsiteY10" fmla="*/ 995363 h 1309688"/>
                <a:gd name="connsiteX11" fmla="*/ 561975 w 1971675"/>
                <a:gd name="connsiteY11" fmla="*/ 995363 h 1309688"/>
                <a:gd name="connsiteX12" fmla="*/ 561975 w 1971675"/>
                <a:gd name="connsiteY12" fmla="*/ 962025 h 1309688"/>
                <a:gd name="connsiteX13" fmla="*/ 514350 w 1971675"/>
                <a:gd name="connsiteY13" fmla="*/ 962025 h 1309688"/>
                <a:gd name="connsiteX14" fmla="*/ 514350 w 1971675"/>
                <a:gd name="connsiteY14" fmla="*/ 928688 h 1309688"/>
                <a:gd name="connsiteX15" fmla="*/ 473869 w 1971675"/>
                <a:gd name="connsiteY15" fmla="*/ 928688 h 1309688"/>
                <a:gd name="connsiteX16" fmla="*/ 473869 w 1971675"/>
                <a:gd name="connsiteY16" fmla="*/ 895350 h 1309688"/>
                <a:gd name="connsiteX17" fmla="*/ 404813 w 1971675"/>
                <a:gd name="connsiteY17" fmla="*/ 895350 h 1309688"/>
                <a:gd name="connsiteX18" fmla="*/ 404813 w 1971675"/>
                <a:gd name="connsiteY18" fmla="*/ 833438 h 1309688"/>
                <a:gd name="connsiteX19" fmla="*/ 373857 w 1971675"/>
                <a:gd name="connsiteY19" fmla="*/ 833438 h 1309688"/>
                <a:gd name="connsiteX20" fmla="*/ 373857 w 1971675"/>
                <a:gd name="connsiteY20" fmla="*/ 804863 h 1309688"/>
                <a:gd name="connsiteX21" fmla="*/ 364332 w 1971675"/>
                <a:gd name="connsiteY21" fmla="*/ 804863 h 1309688"/>
                <a:gd name="connsiteX22" fmla="*/ 364332 w 1971675"/>
                <a:gd name="connsiteY22" fmla="*/ 764381 h 1309688"/>
                <a:gd name="connsiteX23" fmla="*/ 357188 w 1971675"/>
                <a:gd name="connsiteY23" fmla="*/ 764381 h 1309688"/>
                <a:gd name="connsiteX24" fmla="*/ 357188 w 1971675"/>
                <a:gd name="connsiteY24" fmla="*/ 723900 h 1309688"/>
                <a:gd name="connsiteX25" fmla="*/ 309563 w 1971675"/>
                <a:gd name="connsiteY25" fmla="*/ 723900 h 1309688"/>
                <a:gd name="connsiteX26" fmla="*/ 309563 w 1971675"/>
                <a:gd name="connsiteY26" fmla="*/ 697706 h 1309688"/>
                <a:gd name="connsiteX27" fmla="*/ 285750 w 1971675"/>
                <a:gd name="connsiteY27" fmla="*/ 697706 h 1309688"/>
                <a:gd name="connsiteX28" fmla="*/ 285750 w 1971675"/>
                <a:gd name="connsiteY28" fmla="*/ 647700 h 1309688"/>
                <a:gd name="connsiteX29" fmla="*/ 271463 w 1971675"/>
                <a:gd name="connsiteY29" fmla="*/ 647700 h 1309688"/>
                <a:gd name="connsiteX30" fmla="*/ 271463 w 1971675"/>
                <a:gd name="connsiteY30" fmla="*/ 602456 h 1309688"/>
                <a:gd name="connsiteX31" fmla="*/ 185738 w 1971675"/>
                <a:gd name="connsiteY31" fmla="*/ 602456 h 1309688"/>
                <a:gd name="connsiteX32" fmla="*/ 185738 w 1971675"/>
                <a:gd name="connsiteY32" fmla="*/ 564356 h 1309688"/>
                <a:gd name="connsiteX33" fmla="*/ 176213 w 1971675"/>
                <a:gd name="connsiteY33" fmla="*/ 564356 h 1309688"/>
                <a:gd name="connsiteX34" fmla="*/ 176213 w 1971675"/>
                <a:gd name="connsiteY34" fmla="*/ 542925 h 1309688"/>
                <a:gd name="connsiteX35" fmla="*/ 147638 w 1971675"/>
                <a:gd name="connsiteY35" fmla="*/ 542925 h 1309688"/>
                <a:gd name="connsiteX36" fmla="*/ 147638 w 1971675"/>
                <a:gd name="connsiteY36" fmla="*/ 402431 h 1309688"/>
                <a:gd name="connsiteX37" fmla="*/ 140494 w 1971675"/>
                <a:gd name="connsiteY37" fmla="*/ 402431 h 1309688"/>
                <a:gd name="connsiteX38" fmla="*/ 140494 w 1971675"/>
                <a:gd name="connsiteY38" fmla="*/ 361950 h 1309688"/>
                <a:gd name="connsiteX39" fmla="*/ 126207 w 1971675"/>
                <a:gd name="connsiteY39" fmla="*/ 361950 h 1309688"/>
                <a:gd name="connsiteX40" fmla="*/ 126207 w 1971675"/>
                <a:gd name="connsiteY40" fmla="*/ 342900 h 1309688"/>
                <a:gd name="connsiteX41" fmla="*/ 116682 w 1971675"/>
                <a:gd name="connsiteY41" fmla="*/ 342900 h 1309688"/>
                <a:gd name="connsiteX42" fmla="*/ 116682 w 1971675"/>
                <a:gd name="connsiteY42" fmla="*/ 326231 h 1309688"/>
                <a:gd name="connsiteX43" fmla="*/ 109538 w 1971675"/>
                <a:gd name="connsiteY43" fmla="*/ 326231 h 1309688"/>
                <a:gd name="connsiteX44" fmla="*/ 109538 w 1971675"/>
                <a:gd name="connsiteY44" fmla="*/ 309563 h 1309688"/>
                <a:gd name="connsiteX45" fmla="*/ 100013 w 1971675"/>
                <a:gd name="connsiteY45" fmla="*/ 309563 h 1309688"/>
                <a:gd name="connsiteX46" fmla="*/ 100013 w 1971675"/>
                <a:gd name="connsiteY46" fmla="*/ 276225 h 1309688"/>
                <a:gd name="connsiteX47" fmla="*/ 88107 w 1971675"/>
                <a:gd name="connsiteY47" fmla="*/ 276225 h 1309688"/>
                <a:gd name="connsiteX48" fmla="*/ 88107 w 1971675"/>
                <a:gd name="connsiteY48" fmla="*/ 219075 h 1309688"/>
                <a:gd name="connsiteX49" fmla="*/ 73819 w 1971675"/>
                <a:gd name="connsiteY49" fmla="*/ 219075 h 1309688"/>
                <a:gd name="connsiteX50" fmla="*/ 73819 w 1971675"/>
                <a:gd name="connsiteY50" fmla="*/ 204788 h 1309688"/>
                <a:gd name="connsiteX51" fmla="*/ 66675 w 1971675"/>
                <a:gd name="connsiteY51" fmla="*/ 204788 h 1309688"/>
                <a:gd name="connsiteX52" fmla="*/ 66675 w 1971675"/>
                <a:gd name="connsiteY52" fmla="*/ 150019 h 1309688"/>
                <a:gd name="connsiteX53" fmla="*/ 54769 w 1971675"/>
                <a:gd name="connsiteY53" fmla="*/ 150019 h 1309688"/>
                <a:gd name="connsiteX54" fmla="*/ 54769 w 1971675"/>
                <a:gd name="connsiteY54" fmla="*/ 116681 h 1309688"/>
                <a:gd name="connsiteX55" fmla="*/ 47625 w 1971675"/>
                <a:gd name="connsiteY55" fmla="*/ 116681 h 1309688"/>
                <a:gd name="connsiteX56" fmla="*/ 47625 w 1971675"/>
                <a:gd name="connsiteY56" fmla="*/ 73819 h 1309688"/>
                <a:gd name="connsiteX57" fmla="*/ 42863 w 1971675"/>
                <a:gd name="connsiteY57" fmla="*/ 73819 h 1309688"/>
                <a:gd name="connsiteX58" fmla="*/ 42863 w 1971675"/>
                <a:gd name="connsiteY58" fmla="*/ 35719 h 1309688"/>
                <a:gd name="connsiteX59" fmla="*/ 33338 w 1971675"/>
                <a:gd name="connsiteY59" fmla="*/ 35719 h 1309688"/>
                <a:gd name="connsiteX60" fmla="*/ 33338 w 1971675"/>
                <a:gd name="connsiteY60" fmla="*/ 0 h 1309688"/>
                <a:gd name="connsiteX61" fmla="*/ 0 w 1971675"/>
                <a:gd name="connsiteY61" fmla="*/ 0 h 1309688"/>
                <a:gd name="connsiteX0" fmla="*/ 1971675 w 1971675"/>
                <a:gd name="connsiteY0" fmla="*/ 1309688 h 1309688"/>
                <a:gd name="connsiteX1" fmla="*/ 1709738 w 1971675"/>
                <a:gd name="connsiteY1" fmla="*/ 1309688 h 1309688"/>
                <a:gd name="connsiteX2" fmla="*/ 1709738 w 1971675"/>
                <a:gd name="connsiteY2" fmla="*/ 1193006 h 1309688"/>
                <a:gd name="connsiteX3" fmla="*/ 1081088 w 1971675"/>
                <a:gd name="connsiteY3" fmla="*/ 1193006 h 1309688"/>
                <a:gd name="connsiteX4" fmla="*/ 1083469 w 1971675"/>
                <a:gd name="connsiteY4" fmla="*/ 1133475 h 1309688"/>
                <a:gd name="connsiteX5" fmla="*/ 776288 w 1971675"/>
                <a:gd name="connsiteY5" fmla="*/ 1133476 h 1309688"/>
                <a:gd name="connsiteX6" fmla="*/ 776288 w 1971675"/>
                <a:gd name="connsiteY6" fmla="*/ 1085850 h 1309688"/>
                <a:gd name="connsiteX7" fmla="*/ 757238 w 1971675"/>
                <a:gd name="connsiteY7" fmla="*/ 1085850 h 1309688"/>
                <a:gd name="connsiteX8" fmla="*/ 757238 w 1971675"/>
                <a:gd name="connsiteY8" fmla="*/ 1038225 h 1309688"/>
                <a:gd name="connsiteX9" fmla="*/ 742950 w 1971675"/>
                <a:gd name="connsiteY9" fmla="*/ 1038225 h 1309688"/>
                <a:gd name="connsiteX10" fmla="*/ 742950 w 1971675"/>
                <a:gd name="connsiteY10" fmla="*/ 995363 h 1309688"/>
                <a:gd name="connsiteX11" fmla="*/ 561975 w 1971675"/>
                <a:gd name="connsiteY11" fmla="*/ 995363 h 1309688"/>
                <a:gd name="connsiteX12" fmla="*/ 561975 w 1971675"/>
                <a:gd name="connsiteY12" fmla="*/ 962025 h 1309688"/>
                <a:gd name="connsiteX13" fmla="*/ 514350 w 1971675"/>
                <a:gd name="connsiteY13" fmla="*/ 962025 h 1309688"/>
                <a:gd name="connsiteX14" fmla="*/ 514350 w 1971675"/>
                <a:gd name="connsiteY14" fmla="*/ 928688 h 1309688"/>
                <a:gd name="connsiteX15" fmla="*/ 473869 w 1971675"/>
                <a:gd name="connsiteY15" fmla="*/ 928688 h 1309688"/>
                <a:gd name="connsiteX16" fmla="*/ 473869 w 1971675"/>
                <a:gd name="connsiteY16" fmla="*/ 895350 h 1309688"/>
                <a:gd name="connsiteX17" fmla="*/ 404813 w 1971675"/>
                <a:gd name="connsiteY17" fmla="*/ 895350 h 1309688"/>
                <a:gd name="connsiteX18" fmla="*/ 404813 w 1971675"/>
                <a:gd name="connsiteY18" fmla="*/ 833438 h 1309688"/>
                <a:gd name="connsiteX19" fmla="*/ 373857 w 1971675"/>
                <a:gd name="connsiteY19" fmla="*/ 833438 h 1309688"/>
                <a:gd name="connsiteX20" fmla="*/ 373857 w 1971675"/>
                <a:gd name="connsiteY20" fmla="*/ 804863 h 1309688"/>
                <a:gd name="connsiteX21" fmla="*/ 364332 w 1971675"/>
                <a:gd name="connsiteY21" fmla="*/ 804863 h 1309688"/>
                <a:gd name="connsiteX22" fmla="*/ 364332 w 1971675"/>
                <a:gd name="connsiteY22" fmla="*/ 764381 h 1309688"/>
                <a:gd name="connsiteX23" fmla="*/ 357188 w 1971675"/>
                <a:gd name="connsiteY23" fmla="*/ 764381 h 1309688"/>
                <a:gd name="connsiteX24" fmla="*/ 357188 w 1971675"/>
                <a:gd name="connsiteY24" fmla="*/ 723900 h 1309688"/>
                <a:gd name="connsiteX25" fmla="*/ 309563 w 1971675"/>
                <a:gd name="connsiteY25" fmla="*/ 723900 h 1309688"/>
                <a:gd name="connsiteX26" fmla="*/ 309563 w 1971675"/>
                <a:gd name="connsiteY26" fmla="*/ 697706 h 1309688"/>
                <a:gd name="connsiteX27" fmla="*/ 285750 w 1971675"/>
                <a:gd name="connsiteY27" fmla="*/ 697706 h 1309688"/>
                <a:gd name="connsiteX28" fmla="*/ 285750 w 1971675"/>
                <a:gd name="connsiteY28" fmla="*/ 647700 h 1309688"/>
                <a:gd name="connsiteX29" fmla="*/ 271463 w 1971675"/>
                <a:gd name="connsiteY29" fmla="*/ 647700 h 1309688"/>
                <a:gd name="connsiteX30" fmla="*/ 271463 w 1971675"/>
                <a:gd name="connsiteY30" fmla="*/ 602456 h 1309688"/>
                <a:gd name="connsiteX31" fmla="*/ 185738 w 1971675"/>
                <a:gd name="connsiteY31" fmla="*/ 602456 h 1309688"/>
                <a:gd name="connsiteX32" fmla="*/ 185738 w 1971675"/>
                <a:gd name="connsiteY32" fmla="*/ 564356 h 1309688"/>
                <a:gd name="connsiteX33" fmla="*/ 176213 w 1971675"/>
                <a:gd name="connsiteY33" fmla="*/ 564356 h 1309688"/>
                <a:gd name="connsiteX34" fmla="*/ 176213 w 1971675"/>
                <a:gd name="connsiteY34" fmla="*/ 542925 h 1309688"/>
                <a:gd name="connsiteX35" fmla="*/ 147638 w 1971675"/>
                <a:gd name="connsiteY35" fmla="*/ 542925 h 1309688"/>
                <a:gd name="connsiteX36" fmla="*/ 147638 w 1971675"/>
                <a:gd name="connsiteY36" fmla="*/ 402431 h 1309688"/>
                <a:gd name="connsiteX37" fmla="*/ 140494 w 1971675"/>
                <a:gd name="connsiteY37" fmla="*/ 402431 h 1309688"/>
                <a:gd name="connsiteX38" fmla="*/ 140494 w 1971675"/>
                <a:gd name="connsiteY38" fmla="*/ 361950 h 1309688"/>
                <a:gd name="connsiteX39" fmla="*/ 126207 w 1971675"/>
                <a:gd name="connsiteY39" fmla="*/ 361950 h 1309688"/>
                <a:gd name="connsiteX40" fmla="*/ 126207 w 1971675"/>
                <a:gd name="connsiteY40" fmla="*/ 342900 h 1309688"/>
                <a:gd name="connsiteX41" fmla="*/ 116682 w 1971675"/>
                <a:gd name="connsiteY41" fmla="*/ 342900 h 1309688"/>
                <a:gd name="connsiteX42" fmla="*/ 116682 w 1971675"/>
                <a:gd name="connsiteY42" fmla="*/ 326231 h 1309688"/>
                <a:gd name="connsiteX43" fmla="*/ 109538 w 1971675"/>
                <a:gd name="connsiteY43" fmla="*/ 326231 h 1309688"/>
                <a:gd name="connsiteX44" fmla="*/ 109538 w 1971675"/>
                <a:gd name="connsiteY44" fmla="*/ 309563 h 1309688"/>
                <a:gd name="connsiteX45" fmla="*/ 100013 w 1971675"/>
                <a:gd name="connsiteY45" fmla="*/ 309563 h 1309688"/>
                <a:gd name="connsiteX46" fmla="*/ 100013 w 1971675"/>
                <a:gd name="connsiteY46" fmla="*/ 276225 h 1309688"/>
                <a:gd name="connsiteX47" fmla="*/ 88107 w 1971675"/>
                <a:gd name="connsiteY47" fmla="*/ 276225 h 1309688"/>
                <a:gd name="connsiteX48" fmla="*/ 88107 w 1971675"/>
                <a:gd name="connsiteY48" fmla="*/ 219075 h 1309688"/>
                <a:gd name="connsiteX49" fmla="*/ 73819 w 1971675"/>
                <a:gd name="connsiteY49" fmla="*/ 219075 h 1309688"/>
                <a:gd name="connsiteX50" fmla="*/ 73819 w 1971675"/>
                <a:gd name="connsiteY50" fmla="*/ 204788 h 1309688"/>
                <a:gd name="connsiteX51" fmla="*/ 66675 w 1971675"/>
                <a:gd name="connsiteY51" fmla="*/ 204788 h 1309688"/>
                <a:gd name="connsiteX52" fmla="*/ 66675 w 1971675"/>
                <a:gd name="connsiteY52" fmla="*/ 150019 h 1309688"/>
                <a:gd name="connsiteX53" fmla="*/ 54769 w 1971675"/>
                <a:gd name="connsiteY53" fmla="*/ 150019 h 1309688"/>
                <a:gd name="connsiteX54" fmla="*/ 54769 w 1971675"/>
                <a:gd name="connsiteY54" fmla="*/ 116681 h 1309688"/>
                <a:gd name="connsiteX55" fmla="*/ 47625 w 1971675"/>
                <a:gd name="connsiteY55" fmla="*/ 116681 h 1309688"/>
                <a:gd name="connsiteX56" fmla="*/ 47625 w 1971675"/>
                <a:gd name="connsiteY56" fmla="*/ 73819 h 1309688"/>
                <a:gd name="connsiteX57" fmla="*/ 42863 w 1971675"/>
                <a:gd name="connsiteY57" fmla="*/ 73819 h 1309688"/>
                <a:gd name="connsiteX58" fmla="*/ 42863 w 1971675"/>
                <a:gd name="connsiteY58" fmla="*/ 35719 h 1309688"/>
                <a:gd name="connsiteX59" fmla="*/ 33338 w 1971675"/>
                <a:gd name="connsiteY59" fmla="*/ 35719 h 1309688"/>
                <a:gd name="connsiteX60" fmla="*/ 33338 w 1971675"/>
                <a:gd name="connsiteY60" fmla="*/ 0 h 1309688"/>
                <a:gd name="connsiteX61" fmla="*/ 0 w 1971675"/>
                <a:gd name="connsiteY61" fmla="*/ 0 h 1309688"/>
                <a:gd name="connsiteX0" fmla="*/ 1971675 w 1971675"/>
                <a:gd name="connsiteY0" fmla="*/ 1309688 h 1309688"/>
                <a:gd name="connsiteX1" fmla="*/ 1709738 w 1971675"/>
                <a:gd name="connsiteY1" fmla="*/ 1309688 h 1309688"/>
                <a:gd name="connsiteX2" fmla="*/ 1709738 w 1971675"/>
                <a:gd name="connsiteY2" fmla="*/ 1193006 h 1309688"/>
                <a:gd name="connsiteX3" fmla="*/ 1081088 w 1971675"/>
                <a:gd name="connsiteY3" fmla="*/ 1193006 h 1309688"/>
                <a:gd name="connsiteX4" fmla="*/ 1076325 w 1971675"/>
                <a:gd name="connsiteY4" fmla="*/ 1135856 h 1309688"/>
                <a:gd name="connsiteX5" fmla="*/ 776288 w 1971675"/>
                <a:gd name="connsiteY5" fmla="*/ 1133476 h 1309688"/>
                <a:gd name="connsiteX6" fmla="*/ 776288 w 1971675"/>
                <a:gd name="connsiteY6" fmla="*/ 1085850 h 1309688"/>
                <a:gd name="connsiteX7" fmla="*/ 757238 w 1971675"/>
                <a:gd name="connsiteY7" fmla="*/ 1085850 h 1309688"/>
                <a:gd name="connsiteX8" fmla="*/ 757238 w 1971675"/>
                <a:gd name="connsiteY8" fmla="*/ 1038225 h 1309688"/>
                <a:gd name="connsiteX9" fmla="*/ 742950 w 1971675"/>
                <a:gd name="connsiteY9" fmla="*/ 1038225 h 1309688"/>
                <a:gd name="connsiteX10" fmla="*/ 742950 w 1971675"/>
                <a:gd name="connsiteY10" fmla="*/ 995363 h 1309688"/>
                <a:gd name="connsiteX11" fmla="*/ 561975 w 1971675"/>
                <a:gd name="connsiteY11" fmla="*/ 995363 h 1309688"/>
                <a:gd name="connsiteX12" fmla="*/ 561975 w 1971675"/>
                <a:gd name="connsiteY12" fmla="*/ 962025 h 1309688"/>
                <a:gd name="connsiteX13" fmla="*/ 514350 w 1971675"/>
                <a:gd name="connsiteY13" fmla="*/ 962025 h 1309688"/>
                <a:gd name="connsiteX14" fmla="*/ 514350 w 1971675"/>
                <a:gd name="connsiteY14" fmla="*/ 928688 h 1309688"/>
                <a:gd name="connsiteX15" fmla="*/ 473869 w 1971675"/>
                <a:gd name="connsiteY15" fmla="*/ 928688 h 1309688"/>
                <a:gd name="connsiteX16" fmla="*/ 473869 w 1971675"/>
                <a:gd name="connsiteY16" fmla="*/ 895350 h 1309688"/>
                <a:gd name="connsiteX17" fmla="*/ 404813 w 1971675"/>
                <a:gd name="connsiteY17" fmla="*/ 895350 h 1309688"/>
                <a:gd name="connsiteX18" fmla="*/ 404813 w 1971675"/>
                <a:gd name="connsiteY18" fmla="*/ 833438 h 1309688"/>
                <a:gd name="connsiteX19" fmla="*/ 373857 w 1971675"/>
                <a:gd name="connsiteY19" fmla="*/ 833438 h 1309688"/>
                <a:gd name="connsiteX20" fmla="*/ 373857 w 1971675"/>
                <a:gd name="connsiteY20" fmla="*/ 804863 h 1309688"/>
                <a:gd name="connsiteX21" fmla="*/ 364332 w 1971675"/>
                <a:gd name="connsiteY21" fmla="*/ 804863 h 1309688"/>
                <a:gd name="connsiteX22" fmla="*/ 364332 w 1971675"/>
                <a:gd name="connsiteY22" fmla="*/ 764381 h 1309688"/>
                <a:gd name="connsiteX23" fmla="*/ 357188 w 1971675"/>
                <a:gd name="connsiteY23" fmla="*/ 764381 h 1309688"/>
                <a:gd name="connsiteX24" fmla="*/ 357188 w 1971675"/>
                <a:gd name="connsiteY24" fmla="*/ 723900 h 1309688"/>
                <a:gd name="connsiteX25" fmla="*/ 309563 w 1971675"/>
                <a:gd name="connsiteY25" fmla="*/ 723900 h 1309688"/>
                <a:gd name="connsiteX26" fmla="*/ 309563 w 1971675"/>
                <a:gd name="connsiteY26" fmla="*/ 697706 h 1309688"/>
                <a:gd name="connsiteX27" fmla="*/ 285750 w 1971675"/>
                <a:gd name="connsiteY27" fmla="*/ 697706 h 1309688"/>
                <a:gd name="connsiteX28" fmla="*/ 285750 w 1971675"/>
                <a:gd name="connsiteY28" fmla="*/ 647700 h 1309688"/>
                <a:gd name="connsiteX29" fmla="*/ 271463 w 1971675"/>
                <a:gd name="connsiteY29" fmla="*/ 647700 h 1309688"/>
                <a:gd name="connsiteX30" fmla="*/ 271463 w 1971675"/>
                <a:gd name="connsiteY30" fmla="*/ 602456 h 1309688"/>
                <a:gd name="connsiteX31" fmla="*/ 185738 w 1971675"/>
                <a:gd name="connsiteY31" fmla="*/ 602456 h 1309688"/>
                <a:gd name="connsiteX32" fmla="*/ 185738 w 1971675"/>
                <a:gd name="connsiteY32" fmla="*/ 564356 h 1309688"/>
                <a:gd name="connsiteX33" fmla="*/ 176213 w 1971675"/>
                <a:gd name="connsiteY33" fmla="*/ 564356 h 1309688"/>
                <a:gd name="connsiteX34" fmla="*/ 176213 w 1971675"/>
                <a:gd name="connsiteY34" fmla="*/ 542925 h 1309688"/>
                <a:gd name="connsiteX35" fmla="*/ 147638 w 1971675"/>
                <a:gd name="connsiteY35" fmla="*/ 542925 h 1309688"/>
                <a:gd name="connsiteX36" fmla="*/ 147638 w 1971675"/>
                <a:gd name="connsiteY36" fmla="*/ 402431 h 1309688"/>
                <a:gd name="connsiteX37" fmla="*/ 140494 w 1971675"/>
                <a:gd name="connsiteY37" fmla="*/ 402431 h 1309688"/>
                <a:gd name="connsiteX38" fmla="*/ 140494 w 1971675"/>
                <a:gd name="connsiteY38" fmla="*/ 361950 h 1309688"/>
                <a:gd name="connsiteX39" fmla="*/ 126207 w 1971675"/>
                <a:gd name="connsiteY39" fmla="*/ 361950 h 1309688"/>
                <a:gd name="connsiteX40" fmla="*/ 126207 w 1971675"/>
                <a:gd name="connsiteY40" fmla="*/ 342900 h 1309688"/>
                <a:gd name="connsiteX41" fmla="*/ 116682 w 1971675"/>
                <a:gd name="connsiteY41" fmla="*/ 342900 h 1309688"/>
                <a:gd name="connsiteX42" fmla="*/ 116682 w 1971675"/>
                <a:gd name="connsiteY42" fmla="*/ 326231 h 1309688"/>
                <a:gd name="connsiteX43" fmla="*/ 109538 w 1971675"/>
                <a:gd name="connsiteY43" fmla="*/ 326231 h 1309688"/>
                <a:gd name="connsiteX44" fmla="*/ 109538 w 1971675"/>
                <a:gd name="connsiteY44" fmla="*/ 309563 h 1309688"/>
                <a:gd name="connsiteX45" fmla="*/ 100013 w 1971675"/>
                <a:gd name="connsiteY45" fmla="*/ 309563 h 1309688"/>
                <a:gd name="connsiteX46" fmla="*/ 100013 w 1971675"/>
                <a:gd name="connsiteY46" fmla="*/ 276225 h 1309688"/>
                <a:gd name="connsiteX47" fmla="*/ 88107 w 1971675"/>
                <a:gd name="connsiteY47" fmla="*/ 276225 h 1309688"/>
                <a:gd name="connsiteX48" fmla="*/ 88107 w 1971675"/>
                <a:gd name="connsiteY48" fmla="*/ 219075 h 1309688"/>
                <a:gd name="connsiteX49" fmla="*/ 73819 w 1971675"/>
                <a:gd name="connsiteY49" fmla="*/ 219075 h 1309688"/>
                <a:gd name="connsiteX50" fmla="*/ 73819 w 1971675"/>
                <a:gd name="connsiteY50" fmla="*/ 204788 h 1309688"/>
                <a:gd name="connsiteX51" fmla="*/ 66675 w 1971675"/>
                <a:gd name="connsiteY51" fmla="*/ 204788 h 1309688"/>
                <a:gd name="connsiteX52" fmla="*/ 66675 w 1971675"/>
                <a:gd name="connsiteY52" fmla="*/ 150019 h 1309688"/>
                <a:gd name="connsiteX53" fmla="*/ 54769 w 1971675"/>
                <a:gd name="connsiteY53" fmla="*/ 150019 h 1309688"/>
                <a:gd name="connsiteX54" fmla="*/ 54769 w 1971675"/>
                <a:gd name="connsiteY54" fmla="*/ 116681 h 1309688"/>
                <a:gd name="connsiteX55" fmla="*/ 47625 w 1971675"/>
                <a:gd name="connsiteY55" fmla="*/ 116681 h 1309688"/>
                <a:gd name="connsiteX56" fmla="*/ 47625 w 1971675"/>
                <a:gd name="connsiteY56" fmla="*/ 73819 h 1309688"/>
                <a:gd name="connsiteX57" fmla="*/ 42863 w 1971675"/>
                <a:gd name="connsiteY57" fmla="*/ 73819 h 1309688"/>
                <a:gd name="connsiteX58" fmla="*/ 42863 w 1971675"/>
                <a:gd name="connsiteY58" fmla="*/ 35719 h 1309688"/>
                <a:gd name="connsiteX59" fmla="*/ 33338 w 1971675"/>
                <a:gd name="connsiteY59" fmla="*/ 35719 h 1309688"/>
                <a:gd name="connsiteX60" fmla="*/ 33338 w 1971675"/>
                <a:gd name="connsiteY60" fmla="*/ 0 h 1309688"/>
                <a:gd name="connsiteX61" fmla="*/ 0 w 1971675"/>
                <a:gd name="connsiteY61" fmla="*/ 0 h 1309688"/>
                <a:gd name="connsiteX0" fmla="*/ 1971675 w 1971675"/>
                <a:gd name="connsiteY0" fmla="*/ 1309688 h 1309688"/>
                <a:gd name="connsiteX1" fmla="*/ 1709738 w 1971675"/>
                <a:gd name="connsiteY1" fmla="*/ 1309688 h 1309688"/>
                <a:gd name="connsiteX2" fmla="*/ 1709738 w 1971675"/>
                <a:gd name="connsiteY2" fmla="*/ 1193006 h 1309688"/>
                <a:gd name="connsiteX3" fmla="*/ 1081088 w 1971675"/>
                <a:gd name="connsiteY3" fmla="*/ 1193006 h 1309688"/>
                <a:gd name="connsiteX4" fmla="*/ 1083469 w 1971675"/>
                <a:gd name="connsiteY4" fmla="*/ 1135856 h 1309688"/>
                <a:gd name="connsiteX5" fmla="*/ 776288 w 1971675"/>
                <a:gd name="connsiteY5" fmla="*/ 1133476 h 1309688"/>
                <a:gd name="connsiteX6" fmla="*/ 776288 w 1971675"/>
                <a:gd name="connsiteY6" fmla="*/ 1085850 h 1309688"/>
                <a:gd name="connsiteX7" fmla="*/ 757238 w 1971675"/>
                <a:gd name="connsiteY7" fmla="*/ 1085850 h 1309688"/>
                <a:gd name="connsiteX8" fmla="*/ 757238 w 1971675"/>
                <a:gd name="connsiteY8" fmla="*/ 1038225 h 1309688"/>
                <a:gd name="connsiteX9" fmla="*/ 742950 w 1971675"/>
                <a:gd name="connsiteY9" fmla="*/ 1038225 h 1309688"/>
                <a:gd name="connsiteX10" fmla="*/ 742950 w 1971675"/>
                <a:gd name="connsiteY10" fmla="*/ 995363 h 1309688"/>
                <a:gd name="connsiteX11" fmla="*/ 561975 w 1971675"/>
                <a:gd name="connsiteY11" fmla="*/ 995363 h 1309688"/>
                <a:gd name="connsiteX12" fmla="*/ 561975 w 1971675"/>
                <a:gd name="connsiteY12" fmla="*/ 962025 h 1309688"/>
                <a:gd name="connsiteX13" fmla="*/ 514350 w 1971675"/>
                <a:gd name="connsiteY13" fmla="*/ 962025 h 1309688"/>
                <a:gd name="connsiteX14" fmla="*/ 514350 w 1971675"/>
                <a:gd name="connsiteY14" fmla="*/ 928688 h 1309688"/>
                <a:gd name="connsiteX15" fmla="*/ 473869 w 1971675"/>
                <a:gd name="connsiteY15" fmla="*/ 928688 h 1309688"/>
                <a:gd name="connsiteX16" fmla="*/ 473869 w 1971675"/>
                <a:gd name="connsiteY16" fmla="*/ 895350 h 1309688"/>
                <a:gd name="connsiteX17" fmla="*/ 404813 w 1971675"/>
                <a:gd name="connsiteY17" fmla="*/ 895350 h 1309688"/>
                <a:gd name="connsiteX18" fmla="*/ 404813 w 1971675"/>
                <a:gd name="connsiteY18" fmla="*/ 833438 h 1309688"/>
                <a:gd name="connsiteX19" fmla="*/ 373857 w 1971675"/>
                <a:gd name="connsiteY19" fmla="*/ 833438 h 1309688"/>
                <a:gd name="connsiteX20" fmla="*/ 373857 w 1971675"/>
                <a:gd name="connsiteY20" fmla="*/ 804863 h 1309688"/>
                <a:gd name="connsiteX21" fmla="*/ 364332 w 1971675"/>
                <a:gd name="connsiteY21" fmla="*/ 804863 h 1309688"/>
                <a:gd name="connsiteX22" fmla="*/ 364332 w 1971675"/>
                <a:gd name="connsiteY22" fmla="*/ 764381 h 1309688"/>
                <a:gd name="connsiteX23" fmla="*/ 357188 w 1971675"/>
                <a:gd name="connsiteY23" fmla="*/ 764381 h 1309688"/>
                <a:gd name="connsiteX24" fmla="*/ 357188 w 1971675"/>
                <a:gd name="connsiteY24" fmla="*/ 723900 h 1309688"/>
                <a:gd name="connsiteX25" fmla="*/ 309563 w 1971675"/>
                <a:gd name="connsiteY25" fmla="*/ 723900 h 1309688"/>
                <a:gd name="connsiteX26" fmla="*/ 309563 w 1971675"/>
                <a:gd name="connsiteY26" fmla="*/ 697706 h 1309688"/>
                <a:gd name="connsiteX27" fmla="*/ 285750 w 1971675"/>
                <a:gd name="connsiteY27" fmla="*/ 697706 h 1309688"/>
                <a:gd name="connsiteX28" fmla="*/ 285750 w 1971675"/>
                <a:gd name="connsiteY28" fmla="*/ 647700 h 1309688"/>
                <a:gd name="connsiteX29" fmla="*/ 271463 w 1971675"/>
                <a:gd name="connsiteY29" fmla="*/ 647700 h 1309688"/>
                <a:gd name="connsiteX30" fmla="*/ 271463 w 1971675"/>
                <a:gd name="connsiteY30" fmla="*/ 602456 h 1309688"/>
                <a:gd name="connsiteX31" fmla="*/ 185738 w 1971675"/>
                <a:gd name="connsiteY31" fmla="*/ 602456 h 1309688"/>
                <a:gd name="connsiteX32" fmla="*/ 185738 w 1971675"/>
                <a:gd name="connsiteY32" fmla="*/ 564356 h 1309688"/>
                <a:gd name="connsiteX33" fmla="*/ 176213 w 1971675"/>
                <a:gd name="connsiteY33" fmla="*/ 564356 h 1309688"/>
                <a:gd name="connsiteX34" fmla="*/ 176213 w 1971675"/>
                <a:gd name="connsiteY34" fmla="*/ 542925 h 1309688"/>
                <a:gd name="connsiteX35" fmla="*/ 147638 w 1971675"/>
                <a:gd name="connsiteY35" fmla="*/ 542925 h 1309688"/>
                <a:gd name="connsiteX36" fmla="*/ 147638 w 1971675"/>
                <a:gd name="connsiteY36" fmla="*/ 402431 h 1309688"/>
                <a:gd name="connsiteX37" fmla="*/ 140494 w 1971675"/>
                <a:gd name="connsiteY37" fmla="*/ 402431 h 1309688"/>
                <a:gd name="connsiteX38" fmla="*/ 140494 w 1971675"/>
                <a:gd name="connsiteY38" fmla="*/ 361950 h 1309688"/>
                <a:gd name="connsiteX39" fmla="*/ 126207 w 1971675"/>
                <a:gd name="connsiteY39" fmla="*/ 361950 h 1309688"/>
                <a:gd name="connsiteX40" fmla="*/ 126207 w 1971675"/>
                <a:gd name="connsiteY40" fmla="*/ 342900 h 1309688"/>
                <a:gd name="connsiteX41" fmla="*/ 116682 w 1971675"/>
                <a:gd name="connsiteY41" fmla="*/ 342900 h 1309688"/>
                <a:gd name="connsiteX42" fmla="*/ 116682 w 1971675"/>
                <a:gd name="connsiteY42" fmla="*/ 326231 h 1309688"/>
                <a:gd name="connsiteX43" fmla="*/ 109538 w 1971675"/>
                <a:gd name="connsiteY43" fmla="*/ 326231 h 1309688"/>
                <a:gd name="connsiteX44" fmla="*/ 109538 w 1971675"/>
                <a:gd name="connsiteY44" fmla="*/ 309563 h 1309688"/>
                <a:gd name="connsiteX45" fmla="*/ 100013 w 1971675"/>
                <a:gd name="connsiteY45" fmla="*/ 309563 h 1309688"/>
                <a:gd name="connsiteX46" fmla="*/ 100013 w 1971675"/>
                <a:gd name="connsiteY46" fmla="*/ 276225 h 1309688"/>
                <a:gd name="connsiteX47" fmla="*/ 88107 w 1971675"/>
                <a:gd name="connsiteY47" fmla="*/ 276225 h 1309688"/>
                <a:gd name="connsiteX48" fmla="*/ 88107 w 1971675"/>
                <a:gd name="connsiteY48" fmla="*/ 219075 h 1309688"/>
                <a:gd name="connsiteX49" fmla="*/ 73819 w 1971675"/>
                <a:gd name="connsiteY49" fmla="*/ 219075 h 1309688"/>
                <a:gd name="connsiteX50" fmla="*/ 73819 w 1971675"/>
                <a:gd name="connsiteY50" fmla="*/ 204788 h 1309688"/>
                <a:gd name="connsiteX51" fmla="*/ 66675 w 1971675"/>
                <a:gd name="connsiteY51" fmla="*/ 204788 h 1309688"/>
                <a:gd name="connsiteX52" fmla="*/ 66675 w 1971675"/>
                <a:gd name="connsiteY52" fmla="*/ 150019 h 1309688"/>
                <a:gd name="connsiteX53" fmla="*/ 54769 w 1971675"/>
                <a:gd name="connsiteY53" fmla="*/ 150019 h 1309688"/>
                <a:gd name="connsiteX54" fmla="*/ 54769 w 1971675"/>
                <a:gd name="connsiteY54" fmla="*/ 116681 h 1309688"/>
                <a:gd name="connsiteX55" fmla="*/ 47625 w 1971675"/>
                <a:gd name="connsiteY55" fmla="*/ 116681 h 1309688"/>
                <a:gd name="connsiteX56" fmla="*/ 47625 w 1971675"/>
                <a:gd name="connsiteY56" fmla="*/ 73819 h 1309688"/>
                <a:gd name="connsiteX57" fmla="*/ 42863 w 1971675"/>
                <a:gd name="connsiteY57" fmla="*/ 73819 h 1309688"/>
                <a:gd name="connsiteX58" fmla="*/ 42863 w 1971675"/>
                <a:gd name="connsiteY58" fmla="*/ 35719 h 1309688"/>
                <a:gd name="connsiteX59" fmla="*/ 33338 w 1971675"/>
                <a:gd name="connsiteY59" fmla="*/ 35719 h 1309688"/>
                <a:gd name="connsiteX60" fmla="*/ 33338 w 1971675"/>
                <a:gd name="connsiteY60" fmla="*/ 0 h 1309688"/>
                <a:gd name="connsiteX61" fmla="*/ 0 w 1971675"/>
                <a:gd name="connsiteY61" fmla="*/ 0 h 1309688"/>
                <a:gd name="connsiteX0" fmla="*/ 1971675 w 1971675"/>
                <a:gd name="connsiteY0" fmla="*/ 1309688 h 1309688"/>
                <a:gd name="connsiteX1" fmla="*/ 1709738 w 1971675"/>
                <a:gd name="connsiteY1" fmla="*/ 1309688 h 1309688"/>
                <a:gd name="connsiteX2" fmla="*/ 1709738 w 1971675"/>
                <a:gd name="connsiteY2" fmla="*/ 1193006 h 1309688"/>
                <a:gd name="connsiteX3" fmla="*/ 1081088 w 1971675"/>
                <a:gd name="connsiteY3" fmla="*/ 1193006 h 1309688"/>
                <a:gd name="connsiteX4" fmla="*/ 1078707 w 1971675"/>
                <a:gd name="connsiteY4" fmla="*/ 1133474 h 1309688"/>
                <a:gd name="connsiteX5" fmla="*/ 776288 w 1971675"/>
                <a:gd name="connsiteY5" fmla="*/ 1133476 h 1309688"/>
                <a:gd name="connsiteX6" fmla="*/ 776288 w 1971675"/>
                <a:gd name="connsiteY6" fmla="*/ 1085850 h 1309688"/>
                <a:gd name="connsiteX7" fmla="*/ 757238 w 1971675"/>
                <a:gd name="connsiteY7" fmla="*/ 1085850 h 1309688"/>
                <a:gd name="connsiteX8" fmla="*/ 757238 w 1971675"/>
                <a:gd name="connsiteY8" fmla="*/ 1038225 h 1309688"/>
                <a:gd name="connsiteX9" fmla="*/ 742950 w 1971675"/>
                <a:gd name="connsiteY9" fmla="*/ 1038225 h 1309688"/>
                <a:gd name="connsiteX10" fmla="*/ 742950 w 1971675"/>
                <a:gd name="connsiteY10" fmla="*/ 995363 h 1309688"/>
                <a:gd name="connsiteX11" fmla="*/ 561975 w 1971675"/>
                <a:gd name="connsiteY11" fmla="*/ 995363 h 1309688"/>
                <a:gd name="connsiteX12" fmla="*/ 561975 w 1971675"/>
                <a:gd name="connsiteY12" fmla="*/ 962025 h 1309688"/>
                <a:gd name="connsiteX13" fmla="*/ 514350 w 1971675"/>
                <a:gd name="connsiteY13" fmla="*/ 962025 h 1309688"/>
                <a:gd name="connsiteX14" fmla="*/ 514350 w 1971675"/>
                <a:gd name="connsiteY14" fmla="*/ 928688 h 1309688"/>
                <a:gd name="connsiteX15" fmla="*/ 473869 w 1971675"/>
                <a:gd name="connsiteY15" fmla="*/ 928688 h 1309688"/>
                <a:gd name="connsiteX16" fmla="*/ 473869 w 1971675"/>
                <a:gd name="connsiteY16" fmla="*/ 895350 h 1309688"/>
                <a:gd name="connsiteX17" fmla="*/ 404813 w 1971675"/>
                <a:gd name="connsiteY17" fmla="*/ 895350 h 1309688"/>
                <a:gd name="connsiteX18" fmla="*/ 404813 w 1971675"/>
                <a:gd name="connsiteY18" fmla="*/ 833438 h 1309688"/>
                <a:gd name="connsiteX19" fmla="*/ 373857 w 1971675"/>
                <a:gd name="connsiteY19" fmla="*/ 833438 h 1309688"/>
                <a:gd name="connsiteX20" fmla="*/ 373857 w 1971675"/>
                <a:gd name="connsiteY20" fmla="*/ 804863 h 1309688"/>
                <a:gd name="connsiteX21" fmla="*/ 364332 w 1971675"/>
                <a:gd name="connsiteY21" fmla="*/ 804863 h 1309688"/>
                <a:gd name="connsiteX22" fmla="*/ 364332 w 1971675"/>
                <a:gd name="connsiteY22" fmla="*/ 764381 h 1309688"/>
                <a:gd name="connsiteX23" fmla="*/ 357188 w 1971675"/>
                <a:gd name="connsiteY23" fmla="*/ 764381 h 1309688"/>
                <a:gd name="connsiteX24" fmla="*/ 357188 w 1971675"/>
                <a:gd name="connsiteY24" fmla="*/ 723900 h 1309688"/>
                <a:gd name="connsiteX25" fmla="*/ 309563 w 1971675"/>
                <a:gd name="connsiteY25" fmla="*/ 723900 h 1309688"/>
                <a:gd name="connsiteX26" fmla="*/ 309563 w 1971675"/>
                <a:gd name="connsiteY26" fmla="*/ 697706 h 1309688"/>
                <a:gd name="connsiteX27" fmla="*/ 285750 w 1971675"/>
                <a:gd name="connsiteY27" fmla="*/ 697706 h 1309688"/>
                <a:gd name="connsiteX28" fmla="*/ 285750 w 1971675"/>
                <a:gd name="connsiteY28" fmla="*/ 647700 h 1309688"/>
                <a:gd name="connsiteX29" fmla="*/ 271463 w 1971675"/>
                <a:gd name="connsiteY29" fmla="*/ 647700 h 1309688"/>
                <a:gd name="connsiteX30" fmla="*/ 271463 w 1971675"/>
                <a:gd name="connsiteY30" fmla="*/ 602456 h 1309688"/>
                <a:gd name="connsiteX31" fmla="*/ 185738 w 1971675"/>
                <a:gd name="connsiteY31" fmla="*/ 602456 h 1309688"/>
                <a:gd name="connsiteX32" fmla="*/ 185738 w 1971675"/>
                <a:gd name="connsiteY32" fmla="*/ 564356 h 1309688"/>
                <a:gd name="connsiteX33" fmla="*/ 176213 w 1971675"/>
                <a:gd name="connsiteY33" fmla="*/ 564356 h 1309688"/>
                <a:gd name="connsiteX34" fmla="*/ 176213 w 1971675"/>
                <a:gd name="connsiteY34" fmla="*/ 542925 h 1309688"/>
                <a:gd name="connsiteX35" fmla="*/ 147638 w 1971675"/>
                <a:gd name="connsiteY35" fmla="*/ 542925 h 1309688"/>
                <a:gd name="connsiteX36" fmla="*/ 147638 w 1971675"/>
                <a:gd name="connsiteY36" fmla="*/ 402431 h 1309688"/>
                <a:gd name="connsiteX37" fmla="*/ 140494 w 1971675"/>
                <a:gd name="connsiteY37" fmla="*/ 402431 h 1309688"/>
                <a:gd name="connsiteX38" fmla="*/ 140494 w 1971675"/>
                <a:gd name="connsiteY38" fmla="*/ 361950 h 1309688"/>
                <a:gd name="connsiteX39" fmla="*/ 126207 w 1971675"/>
                <a:gd name="connsiteY39" fmla="*/ 361950 h 1309688"/>
                <a:gd name="connsiteX40" fmla="*/ 126207 w 1971675"/>
                <a:gd name="connsiteY40" fmla="*/ 342900 h 1309688"/>
                <a:gd name="connsiteX41" fmla="*/ 116682 w 1971675"/>
                <a:gd name="connsiteY41" fmla="*/ 342900 h 1309688"/>
                <a:gd name="connsiteX42" fmla="*/ 116682 w 1971675"/>
                <a:gd name="connsiteY42" fmla="*/ 326231 h 1309688"/>
                <a:gd name="connsiteX43" fmla="*/ 109538 w 1971675"/>
                <a:gd name="connsiteY43" fmla="*/ 326231 h 1309688"/>
                <a:gd name="connsiteX44" fmla="*/ 109538 w 1971675"/>
                <a:gd name="connsiteY44" fmla="*/ 309563 h 1309688"/>
                <a:gd name="connsiteX45" fmla="*/ 100013 w 1971675"/>
                <a:gd name="connsiteY45" fmla="*/ 309563 h 1309688"/>
                <a:gd name="connsiteX46" fmla="*/ 100013 w 1971675"/>
                <a:gd name="connsiteY46" fmla="*/ 276225 h 1309688"/>
                <a:gd name="connsiteX47" fmla="*/ 88107 w 1971675"/>
                <a:gd name="connsiteY47" fmla="*/ 276225 h 1309688"/>
                <a:gd name="connsiteX48" fmla="*/ 88107 w 1971675"/>
                <a:gd name="connsiteY48" fmla="*/ 219075 h 1309688"/>
                <a:gd name="connsiteX49" fmla="*/ 73819 w 1971675"/>
                <a:gd name="connsiteY49" fmla="*/ 219075 h 1309688"/>
                <a:gd name="connsiteX50" fmla="*/ 73819 w 1971675"/>
                <a:gd name="connsiteY50" fmla="*/ 204788 h 1309688"/>
                <a:gd name="connsiteX51" fmla="*/ 66675 w 1971675"/>
                <a:gd name="connsiteY51" fmla="*/ 204788 h 1309688"/>
                <a:gd name="connsiteX52" fmla="*/ 66675 w 1971675"/>
                <a:gd name="connsiteY52" fmla="*/ 150019 h 1309688"/>
                <a:gd name="connsiteX53" fmla="*/ 54769 w 1971675"/>
                <a:gd name="connsiteY53" fmla="*/ 150019 h 1309688"/>
                <a:gd name="connsiteX54" fmla="*/ 54769 w 1971675"/>
                <a:gd name="connsiteY54" fmla="*/ 116681 h 1309688"/>
                <a:gd name="connsiteX55" fmla="*/ 47625 w 1971675"/>
                <a:gd name="connsiteY55" fmla="*/ 116681 h 1309688"/>
                <a:gd name="connsiteX56" fmla="*/ 47625 w 1971675"/>
                <a:gd name="connsiteY56" fmla="*/ 73819 h 1309688"/>
                <a:gd name="connsiteX57" fmla="*/ 42863 w 1971675"/>
                <a:gd name="connsiteY57" fmla="*/ 73819 h 1309688"/>
                <a:gd name="connsiteX58" fmla="*/ 42863 w 1971675"/>
                <a:gd name="connsiteY58" fmla="*/ 35719 h 1309688"/>
                <a:gd name="connsiteX59" fmla="*/ 33338 w 1971675"/>
                <a:gd name="connsiteY59" fmla="*/ 35719 h 1309688"/>
                <a:gd name="connsiteX60" fmla="*/ 33338 w 1971675"/>
                <a:gd name="connsiteY60" fmla="*/ 0 h 1309688"/>
                <a:gd name="connsiteX61" fmla="*/ 0 w 1971675"/>
                <a:gd name="connsiteY61" fmla="*/ 0 h 1309688"/>
                <a:gd name="connsiteX0" fmla="*/ 1971675 w 1971675"/>
                <a:gd name="connsiteY0" fmla="*/ 1309688 h 1309688"/>
                <a:gd name="connsiteX1" fmla="*/ 1709738 w 1971675"/>
                <a:gd name="connsiteY1" fmla="*/ 1309688 h 1309688"/>
                <a:gd name="connsiteX2" fmla="*/ 1709738 w 1971675"/>
                <a:gd name="connsiteY2" fmla="*/ 1193006 h 1309688"/>
                <a:gd name="connsiteX3" fmla="*/ 1081088 w 1971675"/>
                <a:gd name="connsiteY3" fmla="*/ 1193006 h 1309688"/>
                <a:gd name="connsiteX4" fmla="*/ 1078707 w 1971675"/>
                <a:gd name="connsiteY4" fmla="*/ 1133474 h 1309688"/>
                <a:gd name="connsiteX5" fmla="*/ 776288 w 1971675"/>
                <a:gd name="connsiteY5" fmla="*/ 1133476 h 1309688"/>
                <a:gd name="connsiteX6" fmla="*/ 776288 w 1971675"/>
                <a:gd name="connsiteY6" fmla="*/ 1085850 h 1309688"/>
                <a:gd name="connsiteX7" fmla="*/ 757238 w 1971675"/>
                <a:gd name="connsiteY7" fmla="*/ 1085850 h 1309688"/>
                <a:gd name="connsiteX8" fmla="*/ 757238 w 1971675"/>
                <a:gd name="connsiteY8" fmla="*/ 1038225 h 1309688"/>
                <a:gd name="connsiteX9" fmla="*/ 742950 w 1971675"/>
                <a:gd name="connsiteY9" fmla="*/ 1038225 h 1309688"/>
                <a:gd name="connsiteX10" fmla="*/ 742950 w 1971675"/>
                <a:gd name="connsiteY10" fmla="*/ 995363 h 1309688"/>
                <a:gd name="connsiteX11" fmla="*/ 561975 w 1971675"/>
                <a:gd name="connsiteY11" fmla="*/ 995363 h 1309688"/>
                <a:gd name="connsiteX12" fmla="*/ 561975 w 1971675"/>
                <a:gd name="connsiteY12" fmla="*/ 962025 h 1309688"/>
                <a:gd name="connsiteX13" fmla="*/ 514350 w 1971675"/>
                <a:gd name="connsiteY13" fmla="*/ 962025 h 1309688"/>
                <a:gd name="connsiteX14" fmla="*/ 514350 w 1971675"/>
                <a:gd name="connsiteY14" fmla="*/ 928688 h 1309688"/>
                <a:gd name="connsiteX15" fmla="*/ 473869 w 1971675"/>
                <a:gd name="connsiteY15" fmla="*/ 928688 h 1309688"/>
                <a:gd name="connsiteX16" fmla="*/ 473869 w 1971675"/>
                <a:gd name="connsiteY16" fmla="*/ 895350 h 1309688"/>
                <a:gd name="connsiteX17" fmla="*/ 404813 w 1971675"/>
                <a:gd name="connsiteY17" fmla="*/ 895350 h 1309688"/>
                <a:gd name="connsiteX18" fmla="*/ 404813 w 1971675"/>
                <a:gd name="connsiteY18" fmla="*/ 833438 h 1309688"/>
                <a:gd name="connsiteX19" fmla="*/ 373857 w 1971675"/>
                <a:gd name="connsiteY19" fmla="*/ 833438 h 1309688"/>
                <a:gd name="connsiteX20" fmla="*/ 373857 w 1971675"/>
                <a:gd name="connsiteY20" fmla="*/ 804863 h 1309688"/>
                <a:gd name="connsiteX21" fmla="*/ 364332 w 1971675"/>
                <a:gd name="connsiteY21" fmla="*/ 804863 h 1309688"/>
                <a:gd name="connsiteX22" fmla="*/ 364332 w 1971675"/>
                <a:gd name="connsiteY22" fmla="*/ 764381 h 1309688"/>
                <a:gd name="connsiteX23" fmla="*/ 357188 w 1971675"/>
                <a:gd name="connsiteY23" fmla="*/ 764381 h 1309688"/>
                <a:gd name="connsiteX24" fmla="*/ 357188 w 1971675"/>
                <a:gd name="connsiteY24" fmla="*/ 723900 h 1309688"/>
                <a:gd name="connsiteX25" fmla="*/ 309563 w 1971675"/>
                <a:gd name="connsiteY25" fmla="*/ 723900 h 1309688"/>
                <a:gd name="connsiteX26" fmla="*/ 309563 w 1971675"/>
                <a:gd name="connsiteY26" fmla="*/ 697706 h 1309688"/>
                <a:gd name="connsiteX27" fmla="*/ 285750 w 1971675"/>
                <a:gd name="connsiteY27" fmla="*/ 697706 h 1309688"/>
                <a:gd name="connsiteX28" fmla="*/ 285750 w 1971675"/>
                <a:gd name="connsiteY28" fmla="*/ 647700 h 1309688"/>
                <a:gd name="connsiteX29" fmla="*/ 271463 w 1971675"/>
                <a:gd name="connsiteY29" fmla="*/ 647700 h 1309688"/>
                <a:gd name="connsiteX30" fmla="*/ 271463 w 1971675"/>
                <a:gd name="connsiteY30" fmla="*/ 602456 h 1309688"/>
                <a:gd name="connsiteX31" fmla="*/ 185738 w 1971675"/>
                <a:gd name="connsiteY31" fmla="*/ 602456 h 1309688"/>
                <a:gd name="connsiteX32" fmla="*/ 185738 w 1971675"/>
                <a:gd name="connsiteY32" fmla="*/ 564356 h 1309688"/>
                <a:gd name="connsiteX33" fmla="*/ 176213 w 1971675"/>
                <a:gd name="connsiteY33" fmla="*/ 564356 h 1309688"/>
                <a:gd name="connsiteX34" fmla="*/ 176213 w 1971675"/>
                <a:gd name="connsiteY34" fmla="*/ 542925 h 1309688"/>
                <a:gd name="connsiteX35" fmla="*/ 147638 w 1971675"/>
                <a:gd name="connsiteY35" fmla="*/ 542925 h 1309688"/>
                <a:gd name="connsiteX36" fmla="*/ 147638 w 1971675"/>
                <a:gd name="connsiteY36" fmla="*/ 402431 h 1309688"/>
                <a:gd name="connsiteX37" fmla="*/ 140494 w 1971675"/>
                <a:gd name="connsiteY37" fmla="*/ 402431 h 1309688"/>
                <a:gd name="connsiteX38" fmla="*/ 140494 w 1971675"/>
                <a:gd name="connsiteY38" fmla="*/ 361950 h 1309688"/>
                <a:gd name="connsiteX39" fmla="*/ 126207 w 1971675"/>
                <a:gd name="connsiteY39" fmla="*/ 361950 h 1309688"/>
                <a:gd name="connsiteX40" fmla="*/ 126207 w 1971675"/>
                <a:gd name="connsiteY40" fmla="*/ 342900 h 1309688"/>
                <a:gd name="connsiteX41" fmla="*/ 116682 w 1971675"/>
                <a:gd name="connsiteY41" fmla="*/ 342900 h 1309688"/>
                <a:gd name="connsiteX42" fmla="*/ 116682 w 1971675"/>
                <a:gd name="connsiteY42" fmla="*/ 326231 h 1309688"/>
                <a:gd name="connsiteX43" fmla="*/ 109538 w 1971675"/>
                <a:gd name="connsiteY43" fmla="*/ 326231 h 1309688"/>
                <a:gd name="connsiteX44" fmla="*/ 109538 w 1971675"/>
                <a:gd name="connsiteY44" fmla="*/ 309563 h 1309688"/>
                <a:gd name="connsiteX45" fmla="*/ 100013 w 1971675"/>
                <a:gd name="connsiteY45" fmla="*/ 309563 h 1309688"/>
                <a:gd name="connsiteX46" fmla="*/ 100013 w 1971675"/>
                <a:gd name="connsiteY46" fmla="*/ 276225 h 1309688"/>
                <a:gd name="connsiteX47" fmla="*/ 88107 w 1971675"/>
                <a:gd name="connsiteY47" fmla="*/ 276225 h 1309688"/>
                <a:gd name="connsiteX48" fmla="*/ 88107 w 1971675"/>
                <a:gd name="connsiteY48" fmla="*/ 219075 h 1309688"/>
                <a:gd name="connsiteX49" fmla="*/ 73819 w 1971675"/>
                <a:gd name="connsiteY49" fmla="*/ 219075 h 1309688"/>
                <a:gd name="connsiteX50" fmla="*/ 73819 w 1971675"/>
                <a:gd name="connsiteY50" fmla="*/ 204788 h 1309688"/>
                <a:gd name="connsiteX51" fmla="*/ 66675 w 1971675"/>
                <a:gd name="connsiteY51" fmla="*/ 204788 h 1309688"/>
                <a:gd name="connsiteX52" fmla="*/ 66675 w 1971675"/>
                <a:gd name="connsiteY52" fmla="*/ 150019 h 1309688"/>
                <a:gd name="connsiteX53" fmla="*/ 54769 w 1971675"/>
                <a:gd name="connsiteY53" fmla="*/ 150019 h 1309688"/>
                <a:gd name="connsiteX54" fmla="*/ 54769 w 1971675"/>
                <a:gd name="connsiteY54" fmla="*/ 116681 h 1309688"/>
                <a:gd name="connsiteX55" fmla="*/ 47625 w 1971675"/>
                <a:gd name="connsiteY55" fmla="*/ 116681 h 1309688"/>
                <a:gd name="connsiteX56" fmla="*/ 47625 w 1971675"/>
                <a:gd name="connsiteY56" fmla="*/ 73819 h 1309688"/>
                <a:gd name="connsiteX57" fmla="*/ 42863 w 1971675"/>
                <a:gd name="connsiteY57" fmla="*/ 73819 h 1309688"/>
                <a:gd name="connsiteX58" fmla="*/ 42863 w 1971675"/>
                <a:gd name="connsiteY58" fmla="*/ 35719 h 1309688"/>
                <a:gd name="connsiteX59" fmla="*/ 33338 w 1971675"/>
                <a:gd name="connsiteY59" fmla="*/ 35719 h 1309688"/>
                <a:gd name="connsiteX60" fmla="*/ 33338 w 1971675"/>
                <a:gd name="connsiteY60" fmla="*/ 0 h 1309688"/>
                <a:gd name="connsiteX61" fmla="*/ 0 w 1971675"/>
                <a:gd name="connsiteY61" fmla="*/ 0 h 1309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1971675" h="1309688">
                  <a:moveTo>
                    <a:pt x="1971675" y="1309688"/>
                  </a:moveTo>
                  <a:lnTo>
                    <a:pt x="1709738" y="1309688"/>
                  </a:lnTo>
                  <a:lnTo>
                    <a:pt x="1709738" y="1193006"/>
                  </a:lnTo>
                  <a:lnTo>
                    <a:pt x="1081088" y="1193006"/>
                  </a:lnTo>
                  <a:cubicBezTo>
                    <a:pt x="1081882" y="1173162"/>
                    <a:pt x="1077913" y="1153318"/>
                    <a:pt x="1078707" y="1133474"/>
                  </a:cubicBezTo>
                  <a:lnTo>
                    <a:pt x="776288" y="1133476"/>
                  </a:lnTo>
                  <a:lnTo>
                    <a:pt x="776288" y="1085850"/>
                  </a:lnTo>
                  <a:lnTo>
                    <a:pt x="757238" y="1085850"/>
                  </a:lnTo>
                  <a:lnTo>
                    <a:pt x="757238" y="1038225"/>
                  </a:lnTo>
                  <a:lnTo>
                    <a:pt x="742950" y="1038225"/>
                  </a:lnTo>
                  <a:lnTo>
                    <a:pt x="742950" y="995363"/>
                  </a:lnTo>
                  <a:lnTo>
                    <a:pt x="561975" y="995363"/>
                  </a:lnTo>
                  <a:lnTo>
                    <a:pt x="561975" y="962025"/>
                  </a:lnTo>
                  <a:lnTo>
                    <a:pt x="514350" y="962025"/>
                  </a:lnTo>
                  <a:lnTo>
                    <a:pt x="514350" y="928688"/>
                  </a:lnTo>
                  <a:lnTo>
                    <a:pt x="473869" y="928688"/>
                  </a:lnTo>
                  <a:lnTo>
                    <a:pt x="473869" y="895350"/>
                  </a:lnTo>
                  <a:lnTo>
                    <a:pt x="404813" y="895350"/>
                  </a:lnTo>
                  <a:lnTo>
                    <a:pt x="404813" y="833438"/>
                  </a:lnTo>
                  <a:lnTo>
                    <a:pt x="373857" y="833438"/>
                  </a:lnTo>
                  <a:lnTo>
                    <a:pt x="373857" y="804863"/>
                  </a:lnTo>
                  <a:lnTo>
                    <a:pt x="364332" y="804863"/>
                  </a:lnTo>
                  <a:lnTo>
                    <a:pt x="364332" y="764381"/>
                  </a:lnTo>
                  <a:lnTo>
                    <a:pt x="357188" y="764381"/>
                  </a:lnTo>
                  <a:lnTo>
                    <a:pt x="357188" y="723900"/>
                  </a:lnTo>
                  <a:lnTo>
                    <a:pt x="309563" y="723900"/>
                  </a:lnTo>
                  <a:lnTo>
                    <a:pt x="309563" y="697706"/>
                  </a:lnTo>
                  <a:lnTo>
                    <a:pt x="285750" y="697706"/>
                  </a:lnTo>
                  <a:lnTo>
                    <a:pt x="285750" y="647700"/>
                  </a:lnTo>
                  <a:lnTo>
                    <a:pt x="271463" y="647700"/>
                  </a:lnTo>
                  <a:lnTo>
                    <a:pt x="271463" y="602456"/>
                  </a:lnTo>
                  <a:lnTo>
                    <a:pt x="185738" y="602456"/>
                  </a:lnTo>
                  <a:lnTo>
                    <a:pt x="185738" y="564356"/>
                  </a:lnTo>
                  <a:lnTo>
                    <a:pt x="176213" y="564356"/>
                  </a:lnTo>
                  <a:lnTo>
                    <a:pt x="176213" y="542925"/>
                  </a:lnTo>
                  <a:lnTo>
                    <a:pt x="147638" y="542925"/>
                  </a:lnTo>
                  <a:lnTo>
                    <a:pt x="147638" y="402431"/>
                  </a:lnTo>
                  <a:lnTo>
                    <a:pt x="140494" y="402431"/>
                  </a:lnTo>
                  <a:lnTo>
                    <a:pt x="140494" y="361950"/>
                  </a:lnTo>
                  <a:lnTo>
                    <a:pt x="126207" y="361950"/>
                  </a:lnTo>
                  <a:lnTo>
                    <a:pt x="126207" y="342900"/>
                  </a:lnTo>
                  <a:lnTo>
                    <a:pt x="116682" y="342900"/>
                  </a:lnTo>
                  <a:lnTo>
                    <a:pt x="116682" y="326231"/>
                  </a:lnTo>
                  <a:lnTo>
                    <a:pt x="109538" y="326231"/>
                  </a:lnTo>
                  <a:lnTo>
                    <a:pt x="109538" y="309563"/>
                  </a:lnTo>
                  <a:lnTo>
                    <a:pt x="100013" y="309563"/>
                  </a:lnTo>
                  <a:lnTo>
                    <a:pt x="100013" y="276225"/>
                  </a:lnTo>
                  <a:lnTo>
                    <a:pt x="88107" y="276225"/>
                  </a:lnTo>
                  <a:lnTo>
                    <a:pt x="88107" y="219075"/>
                  </a:lnTo>
                  <a:lnTo>
                    <a:pt x="73819" y="219075"/>
                  </a:lnTo>
                  <a:lnTo>
                    <a:pt x="73819" y="204788"/>
                  </a:lnTo>
                  <a:lnTo>
                    <a:pt x="66675" y="204788"/>
                  </a:lnTo>
                  <a:lnTo>
                    <a:pt x="66675" y="150019"/>
                  </a:lnTo>
                  <a:lnTo>
                    <a:pt x="54769" y="150019"/>
                  </a:lnTo>
                  <a:lnTo>
                    <a:pt x="54769" y="116681"/>
                  </a:lnTo>
                  <a:lnTo>
                    <a:pt x="47625" y="116681"/>
                  </a:lnTo>
                  <a:lnTo>
                    <a:pt x="47625" y="73819"/>
                  </a:lnTo>
                  <a:lnTo>
                    <a:pt x="42863" y="73819"/>
                  </a:lnTo>
                  <a:lnTo>
                    <a:pt x="42863" y="35719"/>
                  </a:lnTo>
                  <a:lnTo>
                    <a:pt x="33338" y="35719"/>
                  </a:lnTo>
                  <a:lnTo>
                    <a:pt x="33338" y="0"/>
                  </a:lnTo>
                  <a:lnTo>
                    <a:pt x="0" y="0"/>
                  </a:lnTo>
                </a:path>
              </a:pathLst>
            </a:custGeom>
            <a:ln w="127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685800"/>
              <a:endParaRPr lang="en-GB" sz="1350" dirty="0">
                <a:solidFill>
                  <a:srgbClr val="333333"/>
                </a:solidFill>
                <a:latin typeface="Verdana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7AB07D2-A7BE-C4BA-57B6-E448C39F7DD6}"/>
                </a:ext>
              </a:extLst>
            </p:cNvPr>
            <p:cNvSpPr/>
            <p:nvPr/>
          </p:nvSpPr>
          <p:spPr>
            <a:xfrm>
              <a:off x="944761" y="1778794"/>
              <a:ext cx="1625204" cy="403622"/>
            </a:xfrm>
            <a:custGeom>
              <a:avLst/>
              <a:gdLst>
                <a:gd name="connsiteX0" fmla="*/ 2166938 w 2166938"/>
                <a:gd name="connsiteY0" fmla="*/ 538163 h 538163"/>
                <a:gd name="connsiteX1" fmla="*/ 633413 w 2166938"/>
                <a:gd name="connsiteY1" fmla="*/ 538163 h 538163"/>
                <a:gd name="connsiteX2" fmla="*/ 633413 w 2166938"/>
                <a:gd name="connsiteY2" fmla="*/ 500063 h 538163"/>
                <a:gd name="connsiteX3" fmla="*/ 554832 w 2166938"/>
                <a:gd name="connsiteY3" fmla="*/ 500063 h 538163"/>
                <a:gd name="connsiteX4" fmla="*/ 554832 w 2166938"/>
                <a:gd name="connsiteY4" fmla="*/ 464344 h 538163"/>
                <a:gd name="connsiteX5" fmla="*/ 540544 w 2166938"/>
                <a:gd name="connsiteY5" fmla="*/ 464344 h 538163"/>
                <a:gd name="connsiteX6" fmla="*/ 540544 w 2166938"/>
                <a:gd name="connsiteY6" fmla="*/ 423863 h 538163"/>
                <a:gd name="connsiteX7" fmla="*/ 445294 w 2166938"/>
                <a:gd name="connsiteY7" fmla="*/ 423863 h 538163"/>
                <a:gd name="connsiteX8" fmla="*/ 445294 w 2166938"/>
                <a:gd name="connsiteY8" fmla="*/ 388144 h 538163"/>
                <a:gd name="connsiteX9" fmla="*/ 414338 w 2166938"/>
                <a:gd name="connsiteY9" fmla="*/ 388144 h 538163"/>
                <a:gd name="connsiteX10" fmla="*/ 414338 w 2166938"/>
                <a:gd name="connsiteY10" fmla="*/ 354806 h 538163"/>
                <a:gd name="connsiteX11" fmla="*/ 376238 w 2166938"/>
                <a:gd name="connsiteY11" fmla="*/ 354806 h 538163"/>
                <a:gd name="connsiteX12" fmla="*/ 376238 w 2166938"/>
                <a:gd name="connsiteY12" fmla="*/ 297656 h 538163"/>
                <a:gd name="connsiteX13" fmla="*/ 323850 w 2166938"/>
                <a:gd name="connsiteY13" fmla="*/ 297656 h 538163"/>
                <a:gd name="connsiteX14" fmla="*/ 323850 w 2166938"/>
                <a:gd name="connsiteY14" fmla="*/ 269081 h 538163"/>
                <a:gd name="connsiteX15" fmla="*/ 207169 w 2166938"/>
                <a:gd name="connsiteY15" fmla="*/ 269081 h 538163"/>
                <a:gd name="connsiteX16" fmla="*/ 207169 w 2166938"/>
                <a:gd name="connsiteY16" fmla="*/ 242888 h 538163"/>
                <a:gd name="connsiteX17" fmla="*/ 180975 w 2166938"/>
                <a:gd name="connsiteY17" fmla="*/ 242888 h 538163"/>
                <a:gd name="connsiteX18" fmla="*/ 180975 w 2166938"/>
                <a:gd name="connsiteY18" fmla="*/ 223838 h 538163"/>
                <a:gd name="connsiteX19" fmla="*/ 140494 w 2166938"/>
                <a:gd name="connsiteY19" fmla="*/ 223838 h 538163"/>
                <a:gd name="connsiteX20" fmla="*/ 140494 w 2166938"/>
                <a:gd name="connsiteY20" fmla="*/ 204788 h 538163"/>
                <a:gd name="connsiteX21" fmla="*/ 114300 w 2166938"/>
                <a:gd name="connsiteY21" fmla="*/ 204788 h 538163"/>
                <a:gd name="connsiteX22" fmla="*/ 114300 w 2166938"/>
                <a:gd name="connsiteY22" fmla="*/ 188119 h 538163"/>
                <a:gd name="connsiteX23" fmla="*/ 107157 w 2166938"/>
                <a:gd name="connsiteY23" fmla="*/ 188119 h 538163"/>
                <a:gd name="connsiteX24" fmla="*/ 107157 w 2166938"/>
                <a:gd name="connsiteY24" fmla="*/ 169069 h 538163"/>
                <a:gd name="connsiteX25" fmla="*/ 100013 w 2166938"/>
                <a:gd name="connsiteY25" fmla="*/ 169069 h 538163"/>
                <a:gd name="connsiteX26" fmla="*/ 100013 w 2166938"/>
                <a:gd name="connsiteY26" fmla="*/ 150019 h 538163"/>
                <a:gd name="connsiteX27" fmla="*/ 90488 w 2166938"/>
                <a:gd name="connsiteY27" fmla="*/ 150019 h 538163"/>
                <a:gd name="connsiteX28" fmla="*/ 90488 w 2166938"/>
                <a:gd name="connsiteY28" fmla="*/ 130969 h 538163"/>
                <a:gd name="connsiteX29" fmla="*/ 88107 w 2166938"/>
                <a:gd name="connsiteY29" fmla="*/ 130969 h 538163"/>
                <a:gd name="connsiteX30" fmla="*/ 88107 w 2166938"/>
                <a:gd name="connsiteY30" fmla="*/ 100013 h 538163"/>
                <a:gd name="connsiteX31" fmla="*/ 73819 w 2166938"/>
                <a:gd name="connsiteY31" fmla="*/ 100013 h 538163"/>
                <a:gd name="connsiteX32" fmla="*/ 73819 w 2166938"/>
                <a:gd name="connsiteY32" fmla="*/ 83344 h 538163"/>
                <a:gd name="connsiteX33" fmla="*/ 66675 w 2166938"/>
                <a:gd name="connsiteY33" fmla="*/ 83344 h 538163"/>
                <a:gd name="connsiteX34" fmla="*/ 66675 w 2166938"/>
                <a:gd name="connsiteY34" fmla="*/ 64294 h 538163"/>
                <a:gd name="connsiteX35" fmla="*/ 52388 w 2166938"/>
                <a:gd name="connsiteY35" fmla="*/ 64294 h 538163"/>
                <a:gd name="connsiteX36" fmla="*/ 52388 w 2166938"/>
                <a:gd name="connsiteY36" fmla="*/ 14288 h 538163"/>
                <a:gd name="connsiteX37" fmla="*/ 42863 w 2166938"/>
                <a:gd name="connsiteY37" fmla="*/ 14288 h 538163"/>
                <a:gd name="connsiteX38" fmla="*/ 42863 w 2166938"/>
                <a:gd name="connsiteY38" fmla="*/ 0 h 538163"/>
                <a:gd name="connsiteX39" fmla="*/ 0 w 2166938"/>
                <a:gd name="connsiteY39" fmla="*/ 0 h 538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2166938" h="538163">
                  <a:moveTo>
                    <a:pt x="2166938" y="538163"/>
                  </a:moveTo>
                  <a:lnTo>
                    <a:pt x="633413" y="538163"/>
                  </a:lnTo>
                  <a:lnTo>
                    <a:pt x="633413" y="500063"/>
                  </a:lnTo>
                  <a:lnTo>
                    <a:pt x="554832" y="500063"/>
                  </a:lnTo>
                  <a:lnTo>
                    <a:pt x="554832" y="464344"/>
                  </a:lnTo>
                  <a:lnTo>
                    <a:pt x="540544" y="464344"/>
                  </a:lnTo>
                  <a:lnTo>
                    <a:pt x="540544" y="423863"/>
                  </a:lnTo>
                  <a:lnTo>
                    <a:pt x="445294" y="423863"/>
                  </a:lnTo>
                  <a:lnTo>
                    <a:pt x="445294" y="388144"/>
                  </a:lnTo>
                  <a:lnTo>
                    <a:pt x="414338" y="388144"/>
                  </a:lnTo>
                  <a:lnTo>
                    <a:pt x="414338" y="354806"/>
                  </a:lnTo>
                  <a:lnTo>
                    <a:pt x="376238" y="354806"/>
                  </a:lnTo>
                  <a:lnTo>
                    <a:pt x="376238" y="297656"/>
                  </a:lnTo>
                  <a:lnTo>
                    <a:pt x="323850" y="297656"/>
                  </a:lnTo>
                  <a:lnTo>
                    <a:pt x="323850" y="269081"/>
                  </a:lnTo>
                  <a:lnTo>
                    <a:pt x="207169" y="269081"/>
                  </a:lnTo>
                  <a:lnTo>
                    <a:pt x="207169" y="242888"/>
                  </a:lnTo>
                  <a:lnTo>
                    <a:pt x="180975" y="242888"/>
                  </a:lnTo>
                  <a:lnTo>
                    <a:pt x="180975" y="223838"/>
                  </a:lnTo>
                  <a:lnTo>
                    <a:pt x="140494" y="223838"/>
                  </a:lnTo>
                  <a:lnTo>
                    <a:pt x="140494" y="204788"/>
                  </a:lnTo>
                  <a:lnTo>
                    <a:pt x="114300" y="204788"/>
                  </a:lnTo>
                  <a:lnTo>
                    <a:pt x="114300" y="188119"/>
                  </a:lnTo>
                  <a:lnTo>
                    <a:pt x="107157" y="188119"/>
                  </a:lnTo>
                  <a:lnTo>
                    <a:pt x="107157" y="169069"/>
                  </a:lnTo>
                  <a:lnTo>
                    <a:pt x="100013" y="169069"/>
                  </a:lnTo>
                  <a:lnTo>
                    <a:pt x="100013" y="150019"/>
                  </a:lnTo>
                  <a:lnTo>
                    <a:pt x="90488" y="150019"/>
                  </a:lnTo>
                  <a:lnTo>
                    <a:pt x="90488" y="130969"/>
                  </a:lnTo>
                  <a:lnTo>
                    <a:pt x="88107" y="130969"/>
                  </a:lnTo>
                  <a:lnTo>
                    <a:pt x="88107" y="100013"/>
                  </a:lnTo>
                  <a:lnTo>
                    <a:pt x="73819" y="100013"/>
                  </a:lnTo>
                  <a:lnTo>
                    <a:pt x="73819" y="83344"/>
                  </a:lnTo>
                  <a:lnTo>
                    <a:pt x="66675" y="83344"/>
                  </a:lnTo>
                  <a:lnTo>
                    <a:pt x="66675" y="64294"/>
                  </a:lnTo>
                  <a:lnTo>
                    <a:pt x="52388" y="64294"/>
                  </a:lnTo>
                  <a:lnTo>
                    <a:pt x="52388" y="14288"/>
                  </a:lnTo>
                  <a:lnTo>
                    <a:pt x="42863" y="14288"/>
                  </a:lnTo>
                  <a:lnTo>
                    <a:pt x="42863" y="0"/>
                  </a:lnTo>
                  <a:lnTo>
                    <a:pt x="0" y="0"/>
                  </a:lnTo>
                </a:path>
              </a:pathLst>
            </a:custGeom>
            <a:ln w="12700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685800"/>
              <a:endParaRPr lang="en-GB" sz="1350">
                <a:solidFill>
                  <a:srgbClr val="333333"/>
                </a:solidFill>
                <a:latin typeface="Verdana"/>
              </a:endParaRPr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33D8622D-6DA6-619C-B1D4-E52571F6A587}"/>
                </a:ext>
              </a:extLst>
            </p:cNvPr>
            <p:cNvGrpSpPr/>
            <p:nvPr/>
          </p:nvGrpSpPr>
          <p:grpSpPr>
            <a:xfrm>
              <a:off x="621302" y="1583963"/>
              <a:ext cx="2248130" cy="1677746"/>
              <a:chOff x="621302" y="1583963"/>
              <a:chExt cx="2248130" cy="1677746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2B7CA8E4-05D5-F865-A607-F7962CF54E15}"/>
                  </a:ext>
                </a:extLst>
              </p:cNvPr>
              <p:cNvGrpSpPr/>
              <p:nvPr/>
            </p:nvGrpSpPr>
            <p:grpSpPr>
              <a:xfrm>
                <a:off x="657847" y="1702015"/>
                <a:ext cx="2211585" cy="1559694"/>
                <a:chOff x="4120132" y="2269270"/>
                <a:chExt cx="2969021" cy="2092359"/>
              </a:xfrm>
            </p:grpSpPr>
            <p:cxnSp>
              <p:nvCxnSpPr>
                <p:cNvPr id="27" name="Connector: Elbow 26">
                  <a:extLst>
                    <a:ext uri="{FF2B5EF4-FFF2-40B4-BE49-F238E27FC236}">
                      <a16:creationId xmlns:a16="http://schemas.microsoft.com/office/drawing/2014/main" id="{24DBE373-5E6D-654C-7A02-E6072E5041B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H="1">
                  <a:off x="4273158" y="3429148"/>
                  <a:ext cx="828457" cy="371076"/>
                </a:xfrm>
                <a:prstGeom prst="bentConnector3">
                  <a:avLst>
                    <a:gd name="adj1" fmla="val -438"/>
                  </a:avLst>
                </a:prstGeom>
                <a:ln w="12700">
                  <a:solidFill>
                    <a:srgbClr val="FF0000"/>
                  </a:solidFill>
                  <a:prstDash val="sysDash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83027316-E82C-F183-5955-C0EA7DA239EC}"/>
                    </a:ext>
                  </a:extLst>
                </p:cNvPr>
                <p:cNvCxnSpPr/>
                <p:nvPr/>
              </p:nvCxnSpPr>
              <p:spPr>
                <a:xfrm flipV="1">
                  <a:off x="4494551" y="2363527"/>
                  <a:ext cx="0" cy="1673863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07E764E4-9040-1477-9EA9-25D2ABE1D6FD}"/>
                    </a:ext>
                  </a:extLst>
                </p:cNvPr>
                <p:cNvCxnSpPr/>
                <p:nvPr/>
              </p:nvCxnSpPr>
              <p:spPr>
                <a:xfrm>
                  <a:off x="4441332" y="2700728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851D82A6-1DDB-7947-8611-61FBB8649A24}"/>
                    </a:ext>
                  </a:extLst>
                </p:cNvPr>
                <p:cNvCxnSpPr/>
                <p:nvPr/>
              </p:nvCxnSpPr>
              <p:spPr>
                <a:xfrm>
                  <a:off x="4441332" y="2367017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72CF3181-9270-C725-0635-BA86795BC26F}"/>
                    </a:ext>
                  </a:extLst>
                </p:cNvPr>
                <p:cNvCxnSpPr/>
                <p:nvPr/>
              </p:nvCxnSpPr>
              <p:spPr>
                <a:xfrm>
                  <a:off x="4441332" y="3034674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E54797A9-1D44-ACEA-8071-7EDAFB6EF2CA}"/>
                    </a:ext>
                  </a:extLst>
                </p:cNvPr>
                <p:cNvCxnSpPr/>
                <p:nvPr/>
              </p:nvCxnSpPr>
              <p:spPr>
                <a:xfrm>
                  <a:off x="4441332" y="3370921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4B26E8F0-ABF8-1007-8F9C-80A92CB08BAE}"/>
                    </a:ext>
                  </a:extLst>
                </p:cNvPr>
                <p:cNvCxnSpPr/>
                <p:nvPr/>
              </p:nvCxnSpPr>
              <p:spPr>
                <a:xfrm>
                  <a:off x="4441332" y="3704750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C474B6F4-854C-7B90-8414-935E1B0A19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41332" y="4038578"/>
                  <a:ext cx="2443278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E96BA6A2-E8EA-A88D-730E-1617617374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600989" y="4064000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ED6F10B7-CC4A-CC35-B4BF-EC210853C1C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731618" y="4064001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829F9246-31A6-B04D-8FC2-B85DEA138A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864665" y="4064002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AF2B6BF4-2693-D3CB-29A9-44A799BC4C9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995294" y="4064003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0A4DEC0A-0BC1-1E63-93F8-8F6C8564993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5128340" y="4064004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DDCA3DB1-1C92-F82D-1C4E-715B7236C8D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5261388" y="4064005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32653007-682E-E461-F733-D726CB514E8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5396835" y="4064006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6F454D6E-03AD-6DD3-8032-4F9993C53B5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5529900" y="4064007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7F360E92-4438-66D6-6B9E-014DD55C7D7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5660449" y="4064008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>
                  <a:extLst>
                    <a:ext uri="{FF2B5EF4-FFF2-40B4-BE49-F238E27FC236}">
                      <a16:creationId xmlns:a16="http://schemas.microsoft.com/office/drawing/2014/main" id="{55E4DC6E-DA96-9BEC-6703-9CFCEC0F74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5791155" y="4064009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>
                  <a:extLst>
                    <a:ext uri="{FF2B5EF4-FFF2-40B4-BE49-F238E27FC236}">
                      <a16:creationId xmlns:a16="http://schemas.microsoft.com/office/drawing/2014/main" id="{835E85D4-6E17-9CDD-145B-9DF46C2853D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5924060" y="4064010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E3C24744-27C1-C68B-8C29-40A2D22E91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6059570" y="4064011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F09621E5-B733-DB2B-8D5D-9B8A7EFBC69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6190153" y="4064012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DAC126A4-2801-4C50-19E6-7D77197623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6323200" y="4064013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93919F9F-AE8C-185F-37DE-CCE8359A696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6456148" y="4064014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59B01519-64FB-E7FF-1BEE-E4F028C2B52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6589150" y="4064015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44520498-8606-2FB0-F511-680DC607E5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6719758" y="4064016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184529A9-70DB-78D0-5B10-102C7238724B}"/>
                    </a:ext>
                  </a:extLst>
                </p:cNvPr>
                <p:cNvSpPr txBox="1"/>
                <p:nvPr/>
              </p:nvSpPr>
              <p:spPr>
                <a:xfrm>
                  <a:off x="5902967" y="2660853"/>
                  <a:ext cx="1091498" cy="2477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5800"/>
                  <a:r>
                    <a:rPr lang="en-GB" sz="600" dirty="0">
                      <a:solidFill>
                        <a:srgbClr val="333333"/>
                      </a:solidFill>
                      <a:latin typeface="Verdana"/>
                    </a:rPr>
                    <a:t>Pali-ER (n=104)</a:t>
                  </a:r>
                </a:p>
              </p:txBody>
            </p:sp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2BB02B52-EA6B-0C3A-EECC-E77372EF7F15}"/>
                    </a:ext>
                  </a:extLst>
                </p:cNvPr>
                <p:cNvSpPr txBox="1"/>
                <p:nvPr/>
              </p:nvSpPr>
              <p:spPr>
                <a:xfrm>
                  <a:off x="4853516" y="3744532"/>
                  <a:ext cx="682618" cy="2477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5800"/>
                  <a:r>
                    <a:rPr lang="ru-RU" sz="600" dirty="0">
                      <a:solidFill>
                        <a:srgbClr val="333333"/>
                      </a:solidFill>
                      <a:latin typeface="Verdana"/>
                    </a:rPr>
                    <a:t>День </a:t>
                  </a:r>
                  <a:r>
                    <a:rPr lang="en-GB" sz="600" dirty="0">
                      <a:solidFill>
                        <a:srgbClr val="333333"/>
                      </a:solidFill>
                      <a:latin typeface="Verdana"/>
                    </a:rPr>
                    <a:t>58</a:t>
                  </a:r>
                </a:p>
              </p:txBody>
            </p:sp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5CE69D4D-667E-EBE1-C218-32CB14479359}"/>
                    </a:ext>
                  </a:extLst>
                </p:cNvPr>
                <p:cNvSpPr txBox="1"/>
                <p:nvPr/>
              </p:nvSpPr>
              <p:spPr>
                <a:xfrm>
                  <a:off x="6566270" y="4054603"/>
                  <a:ext cx="370577" cy="201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340</a:t>
                  </a:r>
                </a:p>
              </p:txBody>
            </p:sp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948242A5-7EE7-E01D-59D4-6E1A04F20B81}"/>
                    </a:ext>
                  </a:extLst>
                </p:cNvPr>
                <p:cNvSpPr txBox="1"/>
                <p:nvPr/>
              </p:nvSpPr>
              <p:spPr>
                <a:xfrm>
                  <a:off x="6433404" y="4054603"/>
                  <a:ext cx="370577" cy="201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320</a:t>
                  </a:r>
                </a:p>
              </p:txBody>
            </p:sp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3DF21AA9-B757-B995-812B-BD0202170E2C}"/>
                    </a:ext>
                  </a:extLst>
                </p:cNvPr>
                <p:cNvSpPr txBox="1"/>
                <p:nvPr/>
              </p:nvSpPr>
              <p:spPr>
                <a:xfrm>
                  <a:off x="6302202" y="4054603"/>
                  <a:ext cx="370577" cy="201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300</a:t>
                  </a:r>
                </a:p>
              </p:txBody>
            </p:sp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269C26C3-EB72-5E6C-5927-86E074436740}"/>
                    </a:ext>
                  </a:extLst>
                </p:cNvPr>
                <p:cNvSpPr txBox="1"/>
                <p:nvPr/>
              </p:nvSpPr>
              <p:spPr>
                <a:xfrm>
                  <a:off x="6165804" y="4054603"/>
                  <a:ext cx="370577" cy="201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280</a:t>
                  </a:r>
                </a:p>
              </p:txBody>
            </p:sp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258C44D0-95A2-F68F-B10D-0B6BF3EF2A2E}"/>
                    </a:ext>
                  </a:extLst>
                </p:cNvPr>
                <p:cNvSpPr txBox="1"/>
                <p:nvPr/>
              </p:nvSpPr>
              <p:spPr>
                <a:xfrm>
                  <a:off x="6035098" y="4054603"/>
                  <a:ext cx="370577" cy="201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260</a:t>
                  </a:r>
                </a:p>
              </p:txBody>
            </p:sp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7DCF12B8-51F3-04DF-FE5B-A7DEFB1A0140}"/>
                    </a:ext>
                  </a:extLst>
                </p:cNvPr>
                <p:cNvSpPr txBox="1"/>
                <p:nvPr/>
              </p:nvSpPr>
              <p:spPr>
                <a:xfrm>
                  <a:off x="5903254" y="4054603"/>
                  <a:ext cx="370577" cy="201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240</a:t>
                  </a:r>
                </a:p>
              </p:txBody>
            </p:sp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D6D5CA3C-DF02-8E94-5BCF-9F0466F30656}"/>
                    </a:ext>
                  </a:extLst>
                </p:cNvPr>
                <p:cNvSpPr txBox="1"/>
                <p:nvPr/>
              </p:nvSpPr>
              <p:spPr>
                <a:xfrm>
                  <a:off x="5770190" y="4054603"/>
                  <a:ext cx="370577" cy="201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220</a:t>
                  </a:r>
                </a:p>
              </p:txBody>
            </p:sp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1C0FCFC0-9276-7F36-D28D-5D1D9C4E3254}"/>
                    </a:ext>
                  </a:extLst>
                </p:cNvPr>
                <p:cNvSpPr txBox="1"/>
                <p:nvPr/>
              </p:nvSpPr>
              <p:spPr>
                <a:xfrm>
                  <a:off x="5637125" y="4054603"/>
                  <a:ext cx="370577" cy="201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200</a:t>
                  </a:r>
                </a:p>
              </p:txBody>
            </p:sp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DDBF6BC1-7A3A-C9D3-076E-24984F4AA7BB}"/>
                    </a:ext>
                  </a:extLst>
                </p:cNvPr>
                <p:cNvSpPr txBox="1"/>
                <p:nvPr/>
              </p:nvSpPr>
              <p:spPr>
                <a:xfrm>
                  <a:off x="5503674" y="4054603"/>
                  <a:ext cx="370577" cy="201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180</a:t>
                  </a:r>
                </a:p>
              </p:txBody>
            </p:sp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5293FA0E-8498-6A6F-6AA2-AE5284E9B570}"/>
                    </a:ext>
                  </a:extLst>
                </p:cNvPr>
                <p:cNvSpPr txBox="1"/>
                <p:nvPr/>
              </p:nvSpPr>
              <p:spPr>
                <a:xfrm>
                  <a:off x="5370555" y="4054603"/>
                  <a:ext cx="370577" cy="201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160</a:t>
                  </a:r>
                </a:p>
              </p:txBody>
            </p:sp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776AB42B-8B3E-94E2-4161-C6DF30F38261}"/>
                    </a:ext>
                  </a:extLst>
                </p:cNvPr>
                <p:cNvSpPr txBox="1"/>
                <p:nvPr/>
              </p:nvSpPr>
              <p:spPr>
                <a:xfrm>
                  <a:off x="5239238" y="4054603"/>
                  <a:ext cx="370577" cy="201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140</a:t>
                  </a:r>
                </a:p>
              </p:txBody>
            </p:sp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9D3C6D3A-83EB-B656-DB7B-A6AE52DB3CF4}"/>
                    </a:ext>
                  </a:extLst>
                </p:cNvPr>
                <p:cNvSpPr txBox="1"/>
                <p:nvPr/>
              </p:nvSpPr>
              <p:spPr>
                <a:xfrm>
                  <a:off x="5104677" y="4054603"/>
                  <a:ext cx="370577" cy="201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120</a:t>
                  </a:r>
                </a:p>
              </p:txBody>
            </p:sp>
            <p:sp>
              <p:nvSpPr>
                <p:cNvPr id="69" name="TextBox 68">
                  <a:extLst>
                    <a:ext uri="{FF2B5EF4-FFF2-40B4-BE49-F238E27FC236}">
                      <a16:creationId xmlns:a16="http://schemas.microsoft.com/office/drawing/2014/main" id="{D9463299-8476-BB60-E985-E56EAA0D5BB8}"/>
                    </a:ext>
                  </a:extLst>
                </p:cNvPr>
                <p:cNvSpPr txBox="1"/>
                <p:nvPr/>
              </p:nvSpPr>
              <p:spPr>
                <a:xfrm>
                  <a:off x="4971462" y="4054603"/>
                  <a:ext cx="370577" cy="201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100</a:t>
                  </a:r>
                </a:p>
              </p:txBody>
            </p:sp>
            <p:sp>
              <p:nvSpPr>
                <p:cNvPr id="70" name="TextBox 69">
                  <a:extLst>
                    <a:ext uri="{FF2B5EF4-FFF2-40B4-BE49-F238E27FC236}">
                      <a16:creationId xmlns:a16="http://schemas.microsoft.com/office/drawing/2014/main" id="{D1C22DD6-59C2-6568-3F7A-C6FA5CDE0025}"/>
                    </a:ext>
                  </a:extLst>
                </p:cNvPr>
                <p:cNvSpPr txBox="1"/>
                <p:nvPr/>
              </p:nvSpPr>
              <p:spPr>
                <a:xfrm>
                  <a:off x="4858281" y="4054603"/>
                  <a:ext cx="329689" cy="201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80</a:t>
                  </a:r>
                </a:p>
              </p:txBody>
            </p:sp>
            <p:sp>
              <p:nvSpPr>
                <p:cNvPr id="71" name="TextBox 70">
                  <a:extLst>
                    <a:ext uri="{FF2B5EF4-FFF2-40B4-BE49-F238E27FC236}">
                      <a16:creationId xmlns:a16="http://schemas.microsoft.com/office/drawing/2014/main" id="{4777FA1D-469B-BF1D-927C-9A10A8EADAFD}"/>
                    </a:ext>
                  </a:extLst>
                </p:cNvPr>
                <p:cNvSpPr txBox="1"/>
                <p:nvPr/>
              </p:nvSpPr>
              <p:spPr>
                <a:xfrm>
                  <a:off x="4727282" y="4054603"/>
                  <a:ext cx="329689" cy="201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60</a:t>
                  </a:r>
                </a:p>
              </p:txBody>
            </p:sp>
            <p:sp>
              <p:nvSpPr>
                <p:cNvPr id="72" name="TextBox 71">
                  <a:extLst>
                    <a:ext uri="{FF2B5EF4-FFF2-40B4-BE49-F238E27FC236}">
                      <a16:creationId xmlns:a16="http://schemas.microsoft.com/office/drawing/2014/main" id="{DB3B2CE1-1A35-5D07-A83D-A969927118BB}"/>
                    </a:ext>
                  </a:extLst>
                </p:cNvPr>
                <p:cNvSpPr txBox="1"/>
                <p:nvPr/>
              </p:nvSpPr>
              <p:spPr>
                <a:xfrm>
                  <a:off x="4593586" y="4054603"/>
                  <a:ext cx="329689" cy="201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40</a:t>
                  </a:r>
                </a:p>
              </p:txBody>
            </p:sp>
            <p:sp>
              <p:nvSpPr>
                <p:cNvPr id="73" name="TextBox 72">
                  <a:extLst>
                    <a:ext uri="{FF2B5EF4-FFF2-40B4-BE49-F238E27FC236}">
                      <a16:creationId xmlns:a16="http://schemas.microsoft.com/office/drawing/2014/main" id="{461AB36E-FF8A-0785-0299-12CE4B90EE63}"/>
                    </a:ext>
                  </a:extLst>
                </p:cNvPr>
                <p:cNvSpPr txBox="1"/>
                <p:nvPr/>
              </p:nvSpPr>
              <p:spPr>
                <a:xfrm>
                  <a:off x="4463962" y="4054603"/>
                  <a:ext cx="329689" cy="201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20</a:t>
                  </a:r>
                </a:p>
              </p:txBody>
            </p:sp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7A94769F-AE4D-31C8-B991-F4162C489D31}"/>
                    </a:ext>
                  </a:extLst>
                </p:cNvPr>
                <p:cNvSpPr txBox="1"/>
                <p:nvPr/>
              </p:nvSpPr>
              <p:spPr>
                <a:xfrm>
                  <a:off x="4241264" y="3941804"/>
                  <a:ext cx="288799" cy="201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0</a:t>
                  </a:r>
                </a:p>
              </p:txBody>
            </p:sp>
            <p:sp>
              <p:nvSpPr>
                <p:cNvPr id="75" name="TextBox 74">
                  <a:extLst>
                    <a:ext uri="{FF2B5EF4-FFF2-40B4-BE49-F238E27FC236}">
                      <a16:creationId xmlns:a16="http://schemas.microsoft.com/office/drawing/2014/main" id="{FB8F72FA-B914-5231-5D2D-92BF1D12B895}"/>
                    </a:ext>
                  </a:extLst>
                </p:cNvPr>
                <p:cNvSpPr txBox="1"/>
                <p:nvPr/>
              </p:nvSpPr>
              <p:spPr>
                <a:xfrm>
                  <a:off x="4200376" y="3605556"/>
                  <a:ext cx="329687" cy="201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20</a:t>
                  </a:r>
                </a:p>
              </p:txBody>
            </p:sp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E24BF045-5264-9481-B292-15F2895829F5}"/>
                    </a:ext>
                  </a:extLst>
                </p:cNvPr>
                <p:cNvSpPr txBox="1"/>
                <p:nvPr/>
              </p:nvSpPr>
              <p:spPr>
                <a:xfrm>
                  <a:off x="4200376" y="3272772"/>
                  <a:ext cx="329687" cy="201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40</a:t>
                  </a:r>
                </a:p>
              </p:txBody>
            </p:sp>
            <p:sp>
              <p:nvSpPr>
                <p:cNvPr id="77" name="TextBox 76">
                  <a:extLst>
                    <a:ext uri="{FF2B5EF4-FFF2-40B4-BE49-F238E27FC236}">
                      <a16:creationId xmlns:a16="http://schemas.microsoft.com/office/drawing/2014/main" id="{C63B8636-82B6-4792-1B00-BBDFFD35AF6C}"/>
                    </a:ext>
                  </a:extLst>
                </p:cNvPr>
                <p:cNvSpPr txBox="1"/>
                <p:nvPr/>
              </p:nvSpPr>
              <p:spPr>
                <a:xfrm>
                  <a:off x="4200376" y="2934728"/>
                  <a:ext cx="329687" cy="201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60</a:t>
                  </a:r>
                </a:p>
              </p:txBody>
            </p:sp>
            <p:sp>
              <p:nvSpPr>
                <p:cNvPr id="78" name="TextBox 77">
                  <a:extLst>
                    <a:ext uri="{FF2B5EF4-FFF2-40B4-BE49-F238E27FC236}">
                      <a16:creationId xmlns:a16="http://schemas.microsoft.com/office/drawing/2014/main" id="{50E15EF8-450B-02FA-E157-B82964169BE4}"/>
                    </a:ext>
                  </a:extLst>
                </p:cNvPr>
                <p:cNvSpPr txBox="1"/>
                <p:nvPr/>
              </p:nvSpPr>
              <p:spPr>
                <a:xfrm>
                  <a:off x="4200376" y="2603057"/>
                  <a:ext cx="329687" cy="201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80</a:t>
                  </a:r>
                </a:p>
              </p:txBody>
            </p:sp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8FA6C4B1-149B-B10F-0CF0-B21F2E3399BF}"/>
                    </a:ext>
                  </a:extLst>
                </p:cNvPr>
                <p:cNvSpPr txBox="1"/>
                <p:nvPr/>
              </p:nvSpPr>
              <p:spPr>
                <a:xfrm>
                  <a:off x="4159486" y="2269270"/>
                  <a:ext cx="370577" cy="201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100</a:t>
                  </a:r>
                </a:p>
              </p:txBody>
            </p:sp>
            <p:sp>
              <p:nvSpPr>
                <p:cNvPr id="80" name="TextBox 79">
                  <a:extLst>
                    <a:ext uri="{FF2B5EF4-FFF2-40B4-BE49-F238E27FC236}">
                      <a16:creationId xmlns:a16="http://schemas.microsoft.com/office/drawing/2014/main" id="{B8E06F34-1034-7FB5-52AB-34A41669CE01}"/>
                    </a:ext>
                  </a:extLst>
                </p:cNvPr>
                <p:cNvSpPr txBox="1"/>
                <p:nvPr/>
              </p:nvSpPr>
              <p:spPr>
                <a:xfrm>
                  <a:off x="4494551" y="4134541"/>
                  <a:ext cx="2387237" cy="2270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685800"/>
                  <a:r>
                    <a:rPr lang="ru-RU" sz="500" dirty="0">
                      <a:solidFill>
                        <a:srgbClr val="333333"/>
                      </a:solidFill>
                    </a:rPr>
                    <a:t>Время (дни</a:t>
                  </a:r>
                  <a:r>
                    <a:rPr lang="en-GB" sz="500" dirty="0">
                      <a:solidFill>
                        <a:srgbClr val="333333"/>
                      </a:solidFill>
                      <a:latin typeface="Verdana"/>
                    </a:rPr>
                    <a:t>)</a:t>
                  </a:r>
                </a:p>
              </p:txBody>
            </p:sp>
            <p:sp>
              <p:nvSpPr>
                <p:cNvPr id="81" name="TextBox 80">
                  <a:extLst>
                    <a:ext uri="{FF2B5EF4-FFF2-40B4-BE49-F238E27FC236}">
                      <a16:creationId xmlns:a16="http://schemas.microsoft.com/office/drawing/2014/main" id="{943C6316-030D-2EDD-A4B1-1790C23ED853}"/>
                    </a:ext>
                  </a:extLst>
                </p:cNvPr>
                <p:cNvSpPr txBox="1"/>
                <p:nvPr/>
              </p:nvSpPr>
              <p:spPr>
                <a:xfrm rot="16200000">
                  <a:off x="3396829" y="3086829"/>
                  <a:ext cx="1673858" cy="2272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685800"/>
                  <a:r>
                    <a:rPr lang="ru-RU" sz="500" dirty="0">
                      <a:solidFill>
                        <a:srgbClr val="333333"/>
                      </a:solidFill>
                    </a:rPr>
                    <a:t>Доля пациентов (%)</a:t>
                  </a:r>
                  <a:endParaRPr lang="en-GB" sz="500" dirty="0">
                    <a:solidFill>
                      <a:srgbClr val="333333"/>
                    </a:solidFill>
                    <a:latin typeface="Verdana"/>
                  </a:endParaRPr>
                </a:p>
              </p:txBody>
            </p:sp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B69D0EBF-DF5C-3CD1-D5A8-902E6B6D8CB0}"/>
                    </a:ext>
                  </a:extLst>
                </p:cNvPr>
                <p:cNvSpPr txBox="1"/>
                <p:nvPr/>
              </p:nvSpPr>
              <p:spPr>
                <a:xfrm>
                  <a:off x="5902967" y="3340360"/>
                  <a:ext cx="1186186" cy="2477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5800"/>
                  <a:r>
                    <a:rPr lang="ru-RU" sz="600" dirty="0">
                      <a:solidFill>
                        <a:srgbClr val="333333"/>
                      </a:solidFill>
                    </a:rPr>
                    <a:t>Плацебо </a:t>
                  </a:r>
                  <a:r>
                    <a:rPr lang="en-GB" sz="600" dirty="0">
                      <a:solidFill>
                        <a:srgbClr val="333333"/>
                      </a:solidFill>
                      <a:latin typeface="Verdana"/>
                    </a:rPr>
                    <a:t>(n=101)</a:t>
                  </a:r>
                </a:p>
              </p:txBody>
            </p:sp>
          </p:grp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1E4F1E3-83B8-57F7-E2DC-3FFAC898279B}"/>
                  </a:ext>
                </a:extLst>
              </p:cNvPr>
              <p:cNvSpPr txBox="1"/>
              <p:nvPr/>
            </p:nvSpPr>
            <p:spPr>
              <a:xfrm>
                <a:off x="621302" y="1583963"/>
                <a:ext cx="250390" cy="207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:r>
                  <a:rPr lang="en-GB" sz="750" dirty="0">
                    <a:solidFill>
                      <a:srgbClr val="333333"/>
                    </a:solidFill>
                    <a:latin typeface="Verdana"/>
                  </a:rPr>
                  <a:t>A</a:t>
                </a:r>
              </a:p>
            </p:txBody>
          </p:sp>
        </p:grp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1885FD12-33D8-7CE6-D6C9-6A5BF98E9C43}"/>
              </a:ext>
            </a:extLst>
          </p:cNvPr>
          <p:cNvGrpSpPr/>
          <p:nvPr/>
        </p:nvGrpSpPr>
        <p:grpSpPr>
          <a:xfrm>
            <a:off x="3050124" y="1541923"/>
            <a:ext cx="2292680" cy="1686219"/>
            <a:chOff x="3050124" y="1583963"/>
            <a:chExt cx="2292680" cy="1686219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5092BBC4-7670-BB6A-84C7-E907BEEB59A6}"/>
                </a:ext>
              </a:extLst>
            </p:cNvPr>
            <p:cNvGrpSpPr/>
            <p:nvPr/>
          </p:nvGrpSpPr>
          <p:grpSpPr>
            <a:xfrm>
              <a:off x="3090680" y="1702724"/>
              <a:ext cx="2252124" cy="1567458"/>
              <a:chOff x="4120908" y="2270301"/>
              <a:chExt cx="3002830" cy="2089944"/>
            </a:xfrm>
          </p:grpSpPr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DEE56F2C-9AD6-BDF2-D13F-53D530D33DDD}"/>
                  </a:ext>
                </a:extLst>
              </p:cNvPr>
              <p:cNvCxnSpPr/>
              <p:nvPr/>
            </p:nvCxnSpPr>
            <p:spPr>
              <a:xfrm flipV="1">
                <a:off x="4494551" y="2363527"/>
                <a:ext cx="0" cy="167386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BA8F4FD6-7655-7A40-C3C2-A3ECF2F14B9F}"/>
                  </a:ext>
                </a:extLst>
              </p:cNvPr>
              <p:cNvCxnSpPr/>
              <p:nvPr/>
            </p:nvCxnSpPr>
            <p:spPr>
              <a:xfrm>
                <a:off x="4441332" y="2700728"/>
                <a:ext cx="5321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4189D0F4-718E-5A52-6AB6-FC6ACEF377E9}"/>
                  </a:ext>
                </a:extLst>
              </p:cNvPr>
              <p:cNvCxnSpPr/>
              <p:nvPr/>
            </p:nvCxnSpPr>
            <p:spPr>
              <a:xfrm>
                <a:off x="4441332" y="2367017"/>
                <a:ext cx="5321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F6FB1635-6A73-98BA-7453-3109198F527A}"/>
                  </a:ext>
                </a:extLst>
              </p:cNvPr>
              <p:cNvCxnSpPr/>
              <p:nvPr/>
            </p:nvCxnSpPr>
            <p:spPr>
              <a:xfrm>
                <a:off x="4441332" y="3034674"/>
                <a:ext cx="5321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7968B001-A590-482E-ED71-35AF8F8D5C99}"/>
                  </a:ext>
                </a:extLst>
              </p:cNvPr>
              <p:cNvCxnSpPr/>
              <p:nvPr/>
            </p:nvCxnSpPr>
            <p:spPr>
              <a:xfrm>
                <a:off x="4441332" y="3370921"/>
                <a:ext cx="5321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35A852F8-E21E-E462-1FC8-E31983BFEB65}"/>
                  </a:ext>
                </a:extLst>
              </p:cNvPr>
              <p:cNvCxnSpPr/>
              <p:nvPr/>
            </p:nvCxnSpPr>
            <p:spPr>
              <a:xfrm>
                <a:off x="4441332" y="3704750"/>
                <a:ext cx="5321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A3A3B973-D4E2-A9C3-6A33-E9124D6336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41332" y="4038578"/>
                <a:ext cx="2443278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0E4D9599-1A04-2602-F23D-67F908D98668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4600989" y="4064000"/>
                <a:ext cx="5321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D254B288-E164-96EB-F287-D00D4AC5D08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4731618" y="4064001"/>
                <a:ext cx="5321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E996409D-421B-0B74-26EB-72472032CDA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4864665" y="4064002"/>
                <a:ext cx="5321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539B68CA-604C-A6CF-DDC8-05CB78921A6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4995294" y="4064003"/>
                <a:ext cx="5321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A574278A-5840-0C12-EDC8-15765E0E26F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5128340" y="4064004"/>
                <a:ext cx="5321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A87A5099-C07B-7EC9-65BE-B60B36352A3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5261388" y="4064005"/>
                <a:ext cx="5321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0840AEF6-D3A5-2A13-5A59-AE0766B4D37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5396835" y="4064006"/>
                <a:ext cx="5321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0FF00B66-9962-F227-8029-8E08F211B6D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5529900" y="4064007"/>
                <a:ext cx="5321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5FFCAC1A-F69A-15A6-6F57-9A2465ED814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5660449" y="4064008"/>
                <a:ext cx="5321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136A53E7-EA5A-443C-11E3-395A656FEBD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5791155" y="4064009"/>
                <a:ext cx="5321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483397A4-8270-9F89-E641-193B4EDCFF1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5924060" y="4064010"/>
                <a:ext cx="5321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020FA6E7-792F-0ED2-62E0-AEC8BF78E39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6059570" y="4064011"/>
                <a:ext cx="5321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16B18B24-66D9-F660-2478-8F6FC0D0039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6190153" y="4064012"/>
                <a:ext cx="5321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13841A68-27B3-3CF0-B3D0-202A1D9BE6B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6323200" y="4064013"/>
                <a:ext cx="5321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AA4EB2D0-3E20-5AA9-C4C0-6914557D736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6456148" y="4064014"/>
                <a:ext cx="5321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BBE5A1F3-EF58-F1A4-9F42-4E5D5EDF11C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6589150" y="4064015"/>
                <a:ext cx="5321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62D2566C-DA18-D6F2-DCA4-599409E3026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6719758" y="4064016"/>
                <a:ext cx="5321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2AD8659C-488D-35B6-ECCB-0FBC21B1D15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6855179" y="4064017"/>
                <a:ext cx="5321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Connector: Elbow 110">
                <a:extLst>
                  <a:ext uri="{FF2B5EF4-FFF2-40B4-BE49-F238E27FC236}">
                    <a16:creationId xmlns:a16="http://schemas.microsoft.com/office/drawing/2014/main" id="{FA171C86-9008-7CCE-842A-91D07F89DC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01848" y="3200458"/>
                <a:ext cx="1127276" cy="816495"/>
              </a:xfrm>
              <a:prstGeom prst="bentConnector3">
                <a:avLst>
                  <a:gd name="adj1" fmla="val 100430"/>
                </a:avLst>
              </a:prstGeom>
              <a:ln w="12700">
                <a:solidFill>
                  <a:srgbClr val="FF0000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DDA7B80B-4319-1C4A-26F1-3E9F9D6BA78B}"/>
                  </a:ext>
                </a:extLst>
              </p:cNvPr>
              <p:cNvSpPr txBox="1"/>
              <p:nvPr/>
            </p:nvSpPr>
            <p:spPr>
              <a:xfrm>
                <a:off x="5945639" y="3130808"/>
                <a:ext cx="1178099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:r>
                  <a:rPr lang="ru-RU" sz="600" dirty="0">
                    <a:solidFill>
                      <a:srgbClr val="333333"/>
                    </a:solidFill>
                    <a:latin typeface="Verdana"/>
                  </a:rPr>
                  <a:t>Плацебо </a:t>
                </a:r>
                <a:r>
                  <a:rPr lang="en-GB" sz="600" dirty="0">
                    <a:solidFill>
                      <a:srgbClr val="333333"/>
                    </a:solidFill>
                    <a:latin typeface="Verdana"/>
                  </a:rPr>
                  <a:t>(n=203)</a:t>
                </a:r>
              </a:p>
            </p:txBody>
          </p:sp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5FD472AC-D4B3-EAF8-9458-11B853E50684}"/>
                  </a:ext>
                </a:extLst>
              </p:cNvPr>
              <p:cNvSpPr txBox="1"/>
              <p:nvPr/>
            </p:nvSpPr>
            <p:spPr>
              <a:xfrm>
                <a:off x="5945639" y="2451774"/>
                <a:ext cx="102848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:r>
                  <a:rPr lang="ru-RU" sz="600" dirty="0">
                    <a:solidFill>
                      <a:srgbClr val="333333"/>
                    </a:solidFill>
                    <a:latin typeface="Verdana"/>
                  </a:rPr>
                  <a:t>ПП1М</a:t>
                </a:r>
                <a:r>
                  <a:rPr lang="en-GB" sz="600" dirty="0">
                    <a:solidFill>
                      <a:srgbClr val="333333"/>
                    </a:solidFill>
                    <a:latin typeface="Verdana"/>
                  </a:rPr>
                  <a:t> (n=205)</a:t>
                </a:r>
              </a:p>
            </p:txBody>
          </p: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A7D56AC0-9894-FA5C-D703-EBDD991D2039}"/>
                  </a:ext>
                </a:extLst>
              </p:cNvPr>
              <p:cNvSpPr txBox="1"/>
              <p:nvPr/>
            </p:nvSpPr>
            <p:spPr>
              <a:xfrm>
                <a:off x="5572266" y="3735614"/>
                <a:ext cx="74422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:r>
                  <a:rPr lang="ru-RU" sz="600" dirty="0">
                    <a:solidFill>
                      <a:srgbClr val="333333"/>
                    </a:solidFill>
                  </a:rPr>
                  <a:t>День </a:t>
                </a:r>
                <a:r>
                  <a:rPr lang="en-GB" sz="600" dirty="0">
                    <a:solidFill>
                      <a:srgbClr val="333333"/>
                    </a:solidFill>
                    <a:latin typeface="Verdana"/>
                  </a:rPr>
                  <a:t>172</a:t>
                </a:r>
              </a:p>
            </p:txBody>
          </p:sp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5A1B57E5-FA39-497D-6E7D-2765227EFA1F}"/>
                  </a:ext>
                </a:extLst>
              </p:cNvPr>
              <p:cNvSpPr txBox="1"/>
              <p:nvPr/>
            </p:nvSpPr>
            <p:spPr>
              <a:xfrm>
                <a:off x="6700581" y="4054603"/>
                <a:ext cx="368051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685800"/>
                <a:r>
                  <a:rPr lang="en-GB" sz="375" dirty="0">
                    <a:solidFill>
                      <a:srgbClr val="333333"/>
                    </a:solidFill>
                    <a:latin typeface="Verdana"/>
                  </a:rPr>
                  <a:t>360</a:t>
                </a:r>
              </a:p>
            </p:txBody>
          </p:sp>
          <p:sp>
            <p:nvSpPr>
              <p:cNvPr id="116" name="TextBox 115">
                <a:extLst>
                  <a:ext uri="{FF2B5EF4-FFF2-40B4-BE49-F238E27FC236}">
                    <a16:creationId xmlns:a16="http://schemas.microsoft.com/office/drawing/2014/main" id="{DE64B075-4B58-0C23-9F78-A5736ABB3B0B}"/>
                  </a:ext>
                </a:extLst>
              </p:cNvPr>
              <p:cNvSpPr txBox="1"/>
              <p:nvPr/>
            </p:nvSpPr>
            <p:spPr>
              <a:xfrm>
                <a:off x="6567533" y="4054603"/>
                <a:ext cx="368051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685800"/>
                <a:r>
                  <a:rPr lang="en-GB" sz="375" dirty="0">
                    <a:solidFill>
                      <a:srgbClr val="333333"/>
                    </a:solidFill>
                    <a:latin typeface="Verdana"/>
                  </a:rPr>
                  <a:t>340</a:t>
                </a:r>
              </a:p>
            </p:txBody>
          </p:sp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070C4FAD-6560-BE9F-63F8-4B76AF9882C0}"/>
                  </a:ext>
                </a:extLst>
              </p:cNvPr>
              <p:cNvSpPr txBox="1"/>
              <p:nvPr/>
            </p:nvSpPr>
            <p:spPr>
              <a:xfrm>
                <a:off x="6434669" y="4054603"/>
                <a:ext cx="368051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685800"/>
                <a:r>
                  <a:rPr lang="en-GB" sz="375" dirty="0">
                    <a:solidFill>
                      <a:srgbClr val="333333"/>
                    </a:solidFill>
                    <a:latin typeface="Verdana"/>
                  </a:rPr>
                  <a:t>320</a:t>
                </a:r>
              </a:p>
            </p:txBody>
          </p:sp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063A712E-DB68-B8C6-90E2-D66B94188624}"/>
                  </a:ext>
                </a:extLst>
              </p:cNvPr>
              <p:cNvSpPr txBox="1"/>
              <p:nvPr/>
            </p:nvSpPr>
            <p:spPr>
              <a:xfrm>
                <a:off x="6303464" y="4054603"/>
                <a:ext cx="368051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685800"/>
                <a:r>
                  <a:rPr lang="en-GB" sz="375" dirty="0">
                    <a:solidFill>
                      <a:srgbClr val="333333"/>
                    </a:solidFill>
                    <a:latin typeface="Verdana"/>
                  </a:rPr>
                  <a:t>300</a:t>
                </a:r>
              </a:p>
            </p:txBody>
          </p:sp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CCB864E3-03B6-C675-2227-3BD5D8860DF8}"/>
                  </a:ext>
                </a:extLst>
              </p:cNvPr>
              <p:cNvSpPr txBox="1"/>
              <p:nvPr/>
            </p:nvSpPr>
            <p:spPr>
              <a:xfrm>
                <a:off x="6167068" y="4054603"/>
                <a:ext cx="368051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685800"/>
                <a:r>
                  <a:rPr lang="en-GB" sz="375" dirty="0">
                    <a:solidFill>
                      <a:srgbClr val="333333"/>
                    </a:solidFill>
                    <a:latin typeface="Verdana"/>
                  </a:rPr>
                  <a:t>280</a:t>
                </a:r>
              </a:p>
            </p:txBody>
          </p:sp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269A7C97-75E4-C5F8-C641-7AA375B3E826}"/>
                  </a:ext>
                </a:extLst>
              </p:cNvPr>
              <p:cNvSpPr txBox="1"/>
              <p:nvPr/>
            </p:nvSpPr>
            <p:spPr>
              <a:xfrm>
                <a:off x="6036361" y="4054603"/>
                <a:ext cx="368051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685800"/>
                <a:r>
                  <a:rPr lang="en-GB" sz="375" dirty="0">
                    <a:solidFill>
                      <a:srgbClr val="333333"/>
                    </a:solidFill>
                    <a:latin typeface="Verdana"/>
                  </a:rPr>
                  <a:t>260</a:t>
                </a:r>
              </a:p>
            </p:txBody>
          </p:sp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9FACF9AE-B365-386C-924E-9095801B138E}"/>
                  </a:ext>
                </a:extLst>
              </p:cNvPr>
              <p:cNvSpPr txBox="1"/>
              <p:nvPr/>
            </p:nvSpPr>
            <p:spPr>
              <a:xfrm>
                <a:off x="5904517" y="4054603"/>
                <a:ext cx="368051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685800"/>
                <a:r>
                  <a:rPr lang="en-GB" sz="375" dirty="0">
                    <a:solidFill>
                      <a:srgbClr val="333333"/>
                    </a:solidFill>
                    <a:latin typeface="Verdana"/>
                  </a:rPr>
                  <a:t>240</a:t>
                </a:r>
              </a:p>
            </p:txBody>
          </p:sp>
          <p:sp>
            <p:nvSpPr>
              <p:cNvPr id="122" name="TextBox 121">
                <a:extLst>
                  <a:ext uri="{FF2B5EF4-FFF2-40B4-BE49-F238E27FC236}">
                    <a16:creationId xmlns:a16="http://schemas.microsoft.com/office/drawing/2014/main" id="{10B5942F-3B20-E310-EF14-DC79EB31B29D}"/>
                  </a:ext>
                </a:extLst>
              </p:cNvPr>
              <p:cNvSpPr txBox="1"/>
              <p:nvPr/>
            </p:nvSpPr>
            <p:spPr>
              <a:xfrm>
                <a:off x="5771452" y="4054603"/>
                <a:ext cx="368051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685800"/>
                <a:r>
                  <a:rPr lang="en-GB" sz="375" dirty="0">
                    <a:solidFill>
                      <a:srgbClr val="333333"/>
                    </a:solidFill>
                    <a:latin typeface="Verdana"/>
                  </a:rPr>
                  <a:t>220</a:t>
                </a:r>
              </a:p>
            </p:txBody>
          </p:sp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6D211300-E9D7-BA40-5E6A-932A3F994A89}"/>
                  </a:ext>
                </a:extLst>
              </p:cNvPr>
              <p:cNvSpPr txBox="1"/>
              <p:nvPr/>
            </p:nvSpPr>
            <p:spPr>
              <a:xfrm>
                <a:off x="5638388" y="4054603"/>
                <a:ext cx="368051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685800"/>
                <a:r>
                  <a:rPr lang="en-GB" sz="375" dirty="0">
                    <a:solidFill>
                      <a:srgbClr val="333333"/>
                    </a:solidFill>
                    <a:latin typeface="Verdana"/>
                  </a:rPr>
                  <a:t>200</a:t>
                </a:r>
              </a:p>
            </p:txBody>
          </p:sp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00B88BFE-148E-38AC-F39D-9AD9980CAF76}"/>
                  </a:ext>
                </a:extLst>
              </p:cNvPr>
              <p:cNvSpPr txBox="1"/>
              <p:nvPr/>
            </p:nvSpPr>
            <p:spPr>
              <a:xfrm>
                <a:off x="5504936" y="4054603"/>
                <a:ext cx="368051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685800"/>
                <a:r>
                  <a:rPr lang="en-GB" sz="375" dirty="0">
                    <a:solidFill>
                      <a:srgbClr val="333333"/>
                    </a:solidFill>
                    <a:latin typeface="Verdana"/>
                  </a:rPr>
                  <a:t>180</a:t>
                </a:r>
              </a:p>
            </p:txBody>
          </p:sp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B9DF4774-B452-AB49-95D5-3FEC991C1BAB}"/>
                  </a:ext>
                </a:extLst>
              </p:cNvPr>
              <p:cNvSpPr txBox="1"/>
              <p:nvPr/>
            </p:nvSpPr>
            <p:spPr>
              <a:xfrm>
                <a:off x="5371817" y="4054603"/>
                <a:ext cx="368051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685800"/>
                <a:r>
                  <a:rPr lang="en-GB" sz="375" dirty="0">
                    <a:solidFill>
                      <a:srgbClr val="333333"/>
                    </a:solidFill>
                    <a:latin typeface="Verdana"/>
                  </a:rPr>
                  <a:t>160</a:t>
                </a:r>
              </a:p>
            </p:txBody>
          </p:sp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0843ADCA-28EC-D3FD-42D8-81A4D1DE8933}"/>
                  </a:ext>
                </a:extLst>
              </p:cNvPr>
              <p:cNvSpPr txBox="1"/>
              <p:nvPr/>
            </p:nvSpPr>
            <p:spPr>
              <a:xfrm>
                <a:off x="5240500" y="4054603"/>
                <a:ext cx="368051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685800"/>
                <a:r>
                  <a:rPr lang="en-GB" sz="375" dirty="0">
                    <a:solidFill>
                      <a:srgbClr val="333333"/>
                    </a:solidFill>
                    <a:latin typeface="Verdana"/>
                  </a:rPr>
                  <a:t>140</a:t>
                </a:r>
              </a:p>
            </p:txBody>
          </p:sp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6D19807A-1CD7-36B4-2FC2-2973174DB5E9}"/>
                  </a:ext>
                </a:extLst>
              </p:cNvPr>
              <p:cNvSpPr txBox="1"/>
              <p:nvPr/>
            </p:nvSpPr>
            <p:spPr>
              <a:xfrm>
                <a:off x="5105939" y="4054603"/>
                <a:ext cx="368051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685800"/>
                <a:r>
                  <a:rPr lang="en-GB" sz="375" dirty="0">
                    <a:solidFill>
                      <a:srgbClr val="333333"/>
                    </a:solidFill>
                    <a:latin typeface="Verdana"/>
                  </a:rPr>
                  <a:t>120</a:t>
                </a:r>
              </a:p>
            </p:txBody>
          </p:sp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5B985DA7-6BE1-7F9E-C82E-DF9B35B69816}"/>
                  </a:ext>
                </a:extLst>
              </p:cNvPr>
              <p:cNvSpPr txBox="1"/>
              <p:nvPr/>
            </p:nvSpPr>
            <p:spPr>
              <a:xfrm>
                <a:off x="4972724" y="4054603"/>
                <a:ext cx="368051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685800"/>
                <a:r>
                  <a:rPr lang="en-GB" sz="375" dirty="0">
                    <a:solidFill>
                      <a:srgbClr val="333333"/>
                    </a:solidFill>
                    <a:latin typeface="Verdana"/>
                  </a:rPr>
                  <a:t>100</a:t>
                </a:r>
              </a:p>
            </p:txBody>
          </p:sp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C9D1BDDA-D5EF-6453-8C15-A14F250F8073}"/>
                  </a:ext>
                </a:extLst>
              </p:cNvPr>
              <p:cNvSpPr txBox="1"/>
              <p:nvPr/>
            </p:nvSpPr>
            <p:spPr>
              <a:xfrm>
                <a:off x="4859406" y="4054603"/>
                <a:ext cx="327441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685800"/>
                <a:r>
                  <a:rPr lang="en-GB" sz="375" dirty="0">
                    <a:solidFill>
                      <a:srgbClr val="333333"/>
                    </a:solidFill>
                    <a:latin typeface="Verdana"/>
                  </a:rPr>
                  <a:t>80</a:t>
                </a:r>
              </a:p>
            </p:txBody>
          </p:sp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9CD46FFE-29DB-D9EF-78A9-83B1E6F1C91A}"/>
                  </a:ext>
                </a:extLst>
              </p:cNvPr>
              <p:cNvSpPr txBox="1"/>
              <p:nvPr/>
            </p:nvSpPr>
            <p:spPr>
              <a:xfrm>
                <a:off x="4728406" y="4054603"/>
                <a:ext cx="327441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685800"/>
                <a:r>
                  <a:rPr lang="en-GB" sz="375" dirty="0">
                    <a:solidFill>
                      <a:srgbClr val="333333"/>
                    </a:solidFill>
                    <a:latin typeface="Verdana"/>
                  </a:rPr>
                  <a:t>60</a:t>
                </a:r>
              </a:p>
            </p:txBody>
          </p:sp>
          <p:sp>
            <p:nvSpPr>
              <p:cNvPr id="131" name="TextBox 130">
                <a:extLst>
                  <a:ext uri="{FF2B5EF4-FFF2-40B4-BE49-F238E27FC236}">
                    <a16:creationId xmlns:a16="http://schemas.microsoft.com/office/drawing/2014/main" id="{28CA75D6-712C-9B2D-EC9D-CD239B15E0CF}"/>
                  </a:ext>
                </a:extLst>
              </p:cNvPr>
              <p:cNvSpPr txBox="1"/>
              <p:nvPr/>
            </p:nvSpPr>
            <p:spPr>
              <a:xfrm>
                <a:off x="4594710" y="4054603"/>
                <a:ext cx="327441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685800"/>
                <a:r>
                  <a:rPr lang="en-GB" sz="375" dirty="0">
                    <a:solidFill>
                      <a:srgbClr val="333333"/>
                    </a:solidFill>
                    <a:latin typeface="Verdana"/>
                  </a:rPr>
                  <a:t>40</a:t>
                </a:r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594C06F2-D5C8-7E23-1F1E-4822C9334B4B}"/>
                  </a:ext>
                </a:extLst>
              </p:cNvPr>
              <p:cNvSpPr txBox="1"/>
              <p:nvPr/>
            </p:nvSpPr>
            <p:spPr>
              <a:xfrm>
                <a:off x="4465086" y="4054603"/>
                <a:ext cx="327441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685800"/>
                <a:r>
                  <a:rPr lang="en-GB" sz="375" dirty="0">
                    <a:solidFill>
                      <a:srgbClr val="333333"/>
                    </a:solidFill>
                    <a:latin typeface="Verdana"/>
                  </a:rPr>
                  <a:t>20</a:t>
                </a:r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70BD51B0-562C-9593-5B2E-6E40BB1696BB}"/>
                  </a:ext>
                </a:extLst>
              </p:cNvPr>
              <p:cNvSpPr txBox="1"/>
              <p:nvPr/>
            </p:nvSpPr>
            <p:spPr>
              <a:xfrm>
                <a:off x="4243234" y="3938706"/>
                <a:ext cx="286831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 defTabSz="685800"/>
                <a:r>
                  <a:rPr lang="en-GB" sz="375" dirty="0">
                    <a:solidFill>
                      <a:srgbClr val="333333"/>
                    </a:solidFill>
                    <a:latin typeface="Verdana"/>
                  </a:rPr>
                  <a:t>0</a:t>
                </a:r>
              </a:p>
            </p:txBody>
          </p:sp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0FD30C52-D99D-474E-8C6D-CE7A9E0E77AF}"/>
                  </a:ext>
                </a:extLst>
              </p:cNvPr>
              <p:cNvSpPr txBox="1"/>
              <p:nvPr/>
            </p:nvSpPr>
            <p:spPr>
              <a:xfrm>
                <a:off x="4202623" y="3605634"/>
                <a:ext cx="327440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 defTabSz="685800"/>
                <a:r>
                  <a:rPr lang="en-GB" sz="375" dirty="0">
                    <a:solidFill>
                      <a:srgbClr val="333333"/>
                    </a:solidFill>
                    <a:latin typeface="Verdana"/>
                  </a:rPr>
                  <a:t>20</a:t>
                </a:r>
              </a:p>
            </p:txBody>
          </p:sp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BFB0133D-2BBD-1754-0897-1510FBEB2CFD}"/>
                  </a:ext>
                </a:extLst>
              </p:cNvPr>
              <p:cNvSpPr txBox="1"/>
              <p:nvPr/>
            </p:nvSpPr>
            <p:spPr>
              <a:xfrm>
                <a:off x="4202623" y="3272870"/>
                <a:ext cx="327440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 defTabSz="685800"/>
                <a:r>
                  <a:rPr lang="en-GB" sz="375" dirty="0">
                    <a:solidFill>
                      <a:srgbClr val="333333"/>
                    </a:solidFill>
                    <a:latin typeface="Verdana"/>
                  </a:rPr>
                  <a:t>40</a:t>
                </a:r>
              </a:p>
            </p:txBody>
          </p:sp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5DDEA6F6-C881-6780-69CA-42E656D3EC8D}"/>
                  </a:ext>
                </a:extLst>
              </p:cNvPr>
              <p:cNvSpPr txBox="1"/>
              <p:nvPr/>
            </p:nvSpPr>
            <p:spPr>
              <a:xfrm>
                <a:off x="4202623" y="2937162"/>
                <a:ext cx="327440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 defTabSz="685800"/>
                <a:r>
                  <a:rPr lang="en-GB" sz="375" dirty="0">
                    <a:solidFill>
                      <a:srgbClr val="333333"/>
                    </a:solidFill>
                    <a:latin typeface="Verdana"/>
                  </a:rPr>
                  <a:t>60</a:t>
                </a:r>
              </a:p>
            </p:txBody>
          </p:sp>
          <p:sp>
            <p:nvSpPr>
              <p:cNvPr id="137" name="TextBox 136">
                <a:extLst>
                  <a:ext uri="{FF2B5EF4-FFF2-40B4-BE49-F238E27FC236}">
                    <a16:creationId xmlns:a16="http://schemas.microsoft.com/office/drawing/2014/main" id="{3DCF4C39-0A20-21AB-3F87-B859C05FBDEE}"/>
                  </a:ext>
                </a:extLst>
              </p:cNvPr>
              <p:cNvSpPr txBox="1"/>
              <p:nvPr/>
            </p:nvSpPr>
            <p:spPr>
              <a:xfrm>
                <a:off x="4202623" y="2604090"/>
                <a:ext cx="327440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 defTabSz="685800"/>
                <a:r>
                  <a:rPr lang="en-GB" sz="375" dirty="0">
                    <a:solidFill>
                      <a:srgbClr val="333333"/>
                    </a:solidFill>
                    <a:latin typeface="Verdana"/>
                  </a:rPr>
                  <a:t>80</a:t>
                </a:r>
              </a:p>
            </p:txBody>
          </p:sp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A4C2703C-FFDB-19AE-A785-55334D9C05A5}"/>
                  </a:ext>
                </a:extLst>
              </p:cNvPr>
              <p:cNvSpPr txBox="1"/>
              <p:nvPr/>
            </p:nvSpPr>
            <p:spPr>
              <a:xfrm>
                <a:off x="4162014" y="2270301"/>
                <a:ext cx="368051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 defTabSz="685800"/>
                <a:r>
                  <a:rPr lang="en-GB" sz="375" dirty="0">
                    <a:solidFill>
                      <a:srgbClr val="333333"/>
                    </a:solidFill>
                    <a:latin typeface="Verdana"/>
                  </a:rPr>
                  <a:t>100</a:t>
                </a:r>
              </a:p>
            </p:txBody>
          </p:sp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7F2C53D4-1942-E2D5-AF16-F872F09D509A}"/>
                  </a:ext>
                </a:extLst>
              </p:cNvPr>
              <p:cNvSpPr txBox="1"/>
              <p:nvPr/>
            </p:nvSpPr>
            <p:spPr>
              <a:xfrm>
                <a:off x="4494550" y="4134542"/>
                <a:ext cx="2387238" cy="225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685800"/>
                <a:r>
                  <a:rPr lang="ru-RU" sz="500" dirty="0">
                    <a:solidFill>
                      <a:srgbClr val="333333"/>
                    </a:solidFill>
                  </a:rPr>
                  <a:t>Время (дни</a:t>
                </a:r>
                <a:r>
                  <a:rPr lang="en-GB" sz="500" dirty="0">
                    <a:solidFill>
                      <a:srgbClr val="333333"/>
                    </a:solidFill>
                    <a:latin typeface="Verdana"/>
                  </a:rPr>
                  <a:t>)</a:t>
                </a:r>
              </a:p>
            </p:txBody>
          </p:sp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CCACD5C6-2400-9E4F-FF12-97E5FB669401}"/>
                  </a:ext>
                </a:extLst>
              </p:cNvPr>
              <p:cNvSpPr txBox="1"/>
              <p:nvPr/>
            </p:nvSpPr>
            <p:spPr>
              <a:xfrm rot="16200000">
                <a:off x="3396830" y="3087606"/>
                <a:ext cx="1673860" cy="225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685800"/>
                <a:r>
                  <a:rPr lang="ru-RU" sz="500" dirty="0">
                    <a:solidFill>
                      <a:srgbClr val="333333"/>
                    </a:solidFill>
                  </a:rPr>
                  <a:t>Доля пациентов (%)</a:t>
                </a:r>
                <a:endParaRPr lang="en-GB" sz="500" dirty="0">
                  <a:solidFill>
                    <a:srgbClr val="333333"/>
                  </a:solidFill>
                  <a:latin typeface="Verdana"/>
                </a:endParaRPr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736B99CB-AB37-9BFF-BB2A-9E45E0C98FB4}"/>
                  </a:ext>
                </a:extLst>
              </p:cNvPr>
              <p:cNvSpPr/>
              <p:nvPr/>
            </p:nvSpPr>
            <p:spPr>
              <a:xfrm>
                <a:off x="4501848" y="2365829"/>
                <a:ext cx="2169885" cy="1231295"/>
              </a:xfrm>
              <a:custGeom>
                <a:avLst/>
                <a:gdLst>
                  <a:gd name="connsiteX0" fmla="*/ 2169885 w 2169885"/>
                  <a:gd name="connsiteY0" fmla="*/ 1231295 h 1231295"/>
                  <a:gd name="connsiteX1" fmla="*/ 1959428 w 2169885"/>
                  <a:gd name="connsiteY1" fmla="*/ 1231295 h 1231295"/>
                  <a:gd name="connsiteX2" fmla="*/ 1959428 w 2169885"/>
                  <a:gd name="connsiteY2" fmla="*/ 1219200 h 1231295"/>
                  <a:gd name="connsiteX3" fmla="*/ 1949752 w 2169885"/>
                  <a:gd name="connsiteY3" fmla="*/ 1219200 h 1231295"/>
                  <a:gd name="connsiteX4" fmla="*/ 1949752 w 2169885"/>
                  <a:gd name="connsiteY4" fmla="*/ 1161142 h 1231295"/>
                  <a:gd name="connsiteX5" fmla="*/ 1828800 w 2169885"/>
                  <a:gd name="connsiteY5" fmla="*/ 1161142 h 1231295"/>
                  <a:gd name="connsiteX6" fmla="*/ 1828800 w 2169885"/>
                  <a:gd name="connsiteY6" fmla="*/ 1132114 h 1231295"/>
                  <a:gd name="connsiteX7" fmla="*/ 1814285 w 2169885"/>
                  <a:gd name="connsiteY7" fmla="*/ 1132114 h 1231295"/>
                  <a:gd name="connsiteX8" fmla="*/ 1814285 w 2169885"/>
                  <a:gd name="connsiteY8" fmla="*/ 1117600 h 1231295"/>
                  <a:gd name="connsiteX9" fmla="*/ 1724781 w 2169885"/>
                  <a:gd name="connsiteY9" fmla="*/ 1117600 h 1231295"/>
                  <a:gd name="connsiteX10" fmla="*/ 1724781 w 2169885"/>
                  <a:gd name="connsiteY10" fmla="*/ 1083733 h 1231295"/>
                  <a:gd name="connsiteX11" fmla="*/ 1707847 w 2169885"/>
                  <a:gd name="connsiteY11" fmla="*/ 1083733 h 1231295"/>
                  <a:gd name="connsiteX12" fmla="*/ 1707847 w 2169885"/>
                  <a:gd name="connsiteY12" fmla="*/ 1071638 h 1231295"/>
                  <a:gd name="connsiteX13" fmla="*/ 1683657 w 2169885"/>
                  <a:gd name="connsiteY13" fmla="*/ 1071638 h 1231295"/>
                  <a:gd name="connsiteX14" fmla="*/ 1683657 w 2169885"/>
                  <a:gd name="connsiteY14" fmla="*/ 1032933 h 1231295"/>
                  <a:gd name="connsiteX15" fmla="*/ 1669142 w 2169885"/>
                  <a:gd name="connsiteY15" fmla="*/ 1032933 h 1231295"/>
                  <a:gd name="connsiteX16" fmla="*/ 1669142 w 2169885"/>
                  <a:gd name="connsiteY16" fmla="*/ 991809 h 1231295"/>
                  <a:gd name="connsiteX17" fmla="*/ 1548190 w 2169885"/>
                  <a:gd name="connsiteY17" fmla="*/ 991809 h 1231295"/>
                  <a:gd name="connsiteX18" fmla="*/ 1548190 w 2169885"/>
                  <a:gd name="connsiteY18" fmla="*/ 965200 h 1231295"/>
                  <a:gd name="connsiteX19" fmla="*/ 1526419 w 2169885"/>
                  <a:gd name="connsiteY19" fmla="*/ 965200 h 1231295"/>
                  <a:gd name="connsiteX20" fmla="*/ 1526419 w 2169885"/>
                  <a:gd name="connsiteY20" fmla="*/ 955523 h 1231295"/>
                  <a:gd name="connsiteX21" fmla="*/ 1514323 w 2169885"/>
                  <a:gd name="connsiteY21" fmla="*/ 955523 h 1231295"/>
                  <a:gd name="connsiteX22" fmla="*/ 1514323 w 2169885"/>
                  <a:gd name="connsiteY22" fmla="*/ 936171 h 1231295"/>
                  <a:gd name="connsiteX23" fmla="*/ 1482876 w 2169885"/>
                  <a:gd name="connsiteY23" fmla="*/ 936171 h 1231295"/>
                  <a:gd name="connsiteX24" fmla="*/ 1482876 w 2169885"/>
                  <a:gd name="connsiteY24" fmla="*/ 924076 h 1231295"/>
                  <a:gd name="connsiteX25" fmla="*/ 1470781 w 2169885"/>
                  <a:gd name="connsiteY25" fmla="*/ 924076 h 1231295"/>
                  <a:gd name="connsiteX26" fmla="*/ 1470781 w 2169885"/>
                  <a:gd name="connsiteY26" fmla="*/ 916819 h 1231295"/>
                  <a:gd name="connsiteX27" fmla="*/ 1313542 w 2169885"/>
                  <a:gd name="connsiteY27" fmla="*/ 916819 h 1231295"/>
                  <a:gd name="connsiteX28" fmla="*/ 1313542 w 2169885"/>
                  <a:gd name="connsiteY28" fmla="*/ 902304 h 1231295"/>
                  <a:gd name="connsiteX29" fmla="*/ 1291771 w 2169885"/>
                  <a:gd name="connsiteY29" fmla="*/ 902304 h 1231295"/>
                  <a:gd name="connsiteX30" fmla="*/ 1291771 w 2169885"/>
                  <a:gd name="connsiteY30" fmla="*/ 892628 h 1231295"/>
                  <a:gd name="connsiteX31" fmla="*/ 1265162 w 2169885"/>
                  <a:gd name="connsiteY31" fmla="*/ 892628 h 1231295"/>
                  <a:gd name="connsiteX32" fmla="*/ 1265162 w 2169885"/>
                  <a:gd name="connsiteY32" fmla="*/ 887790 h 1231295"/>
                  <a:gd name="connsiteX33" fmla="*/ 1253066 w 2169885"/>
                  <a:gd name="connsiteY33" fmla="*/ 887790 h 1231295"/>
                  <a:gd name="connsiteX34" fmla="*/ 1253066 w 2169885"/>
                  <a:gd name="connsiteY34" fmla="*/ 873276 h 1231295"/>
                  <a:gd name="connsiteX35" fmla="*/ 1192590 w 2169885"/>
                  <a:gd name="connsiteY35" fmla="*/ 873276 h 1231295"/>
                  <a:gd name="connsiteX36" fmla="*/ 1173238 w 2169885"/>
                  <a:gd name="connsiteY36" fmla="*/ 873276 h 1231295"/>
                  <a:gd name="connsiteX37" fmla="*/ 1173238 w 2169885"/>
                  <a:gd name="connsiteY37" fmla="*/ 863600 h 1231295"/>
                  <a:gd name="connsiteX38" fmla="*/ 1158723 w 2169885"/>
                  <a:gd name="connsiteY38" fmla="*/ 863600 h 1231295"/>
                  <a:gd name="connsiteX39" fmla="*/ 1158723 w 2169885"/>
                  <a:gd name="connsiteY39" fmla="*/ 846666 h 1231295"/>
                  <a:gd name="connsiteX40" fmla="*/ 1132114 w 2169885"/>
                  <a:gd name="connsiteY40" fmla="*/ 846666 h 1231295"/>
                  <a:gd name="connsiteX41" fmla="*/ 1132114 w 2169885"/>
                  <a:gd name="connsiteY41" fmla="*/ 824895 h 1231295"/>
                  <a:gd name="connsiteX42" fmla="*/ 1088571 w 2169885"/>
                  <a:gd name="connsiteY42" fmla="*/ 824895 h 1231295"/>
                  <a:gd name="connsiteX43" fmla="*/ 1088571 w 2169885"/>
                  <a:gd name="connsiteY43" fmla="*/ 817638 h 1231295"/>
                  <a:gd name="connsiteX44" fmla="*/ 1052285 w 2169885"/>
                  <a:gd name="connsiteY44" fmla="*/ 817638 h 1231295"/>
                  <a:gd name="connsiteX45" fmla="*/ 1052285 w 2169885"/>
                  <a:gd name="connsiteY45" fmla="*/ 810381 h 1231295"/>
                  <a:gd name="connsiteX46" fmla="*/ 1018419 w 2169885"/>
                  <a:gd name="connsiteY46" fmla="*/ 810381 h 1231295"/>
                  <a:gd name="connsiteX47" fmla="*/ 1003904 w 2169885"/>
                  <a:gd name="connsiteY47" fmla="*/ 810381 h 1231295"/>
                  <a:gd name="connsiteX48" fmla="*/ 1003904 w 2169885"/>
                  <a:gd name="connsiteY48" fmla="*/ 795866 h 1231295"/>
                  <a:gd name="connsiteX49" fmla="*/ 933752 w 2169885"/>
                  <a:gd name="connsiteY49" fmla="*/ 795866 h 1231295"/>
                  <a:gd name="connsiteX50" fmla="*/ 933752 w 2169885"/>
                  <a:gd name="connsiteY50" fmla="*/ 776514 h 1231295"/>
                  <a:gd name="connsiteX51" fmla="*/ 928914 w 2169885"/>
                  <a:gd name="connsiteY51" fmla="*/ 776514 h 1231295"/>
                  <a:gd name="connsiteX52" fmla="*/ 928914 w 2169885"/>
                  <a:gd name="connsiteY52" fmla="*/ 757161 h 1231295"/>
                  <a:gd name="connsiteX53" fmla="*/ 921657 w 2169885"/>
                  <a:gd name="connsiteY53" fmla="*/ 757161 h 1231295"/>
                  <a:gd name="connsiteX54" fmla="*/ 921657 w 2169885"/>
                  <a:gd name="connsiteY54" fmla="*/ 730552 h 1231295"/>
                  <a:gd name="connsiteX55" fmla="*/ 907142 w 2169885"/>
                  <a:gd name="connsiteY55" fmla="*/ 730552 h 1231295"/>
                  <a:gd name="connsiteX56" fmla="*/ 907142 w 2169885"/>
                  <a:gd name="connsiteY56" fmla="*/ 718457 h 1231295"/>
                  <a:gd name="connsiteX57" fmla="*/ 887790 w 2169885"/>
                  <a:gd name="connsiteY57" fmla="*/ 718457 h 1231295"/>
                  <a:gd name="connsiteX58" fmla="*/ 887790 w 2169885"/>
                  <a:gd name="connsiteY58" fmla="*/ 706361 h 1231295"/>
                  <a:gd name="connsiteX59" fmla="*/ 882952 w 2169885"/>
                  <a:gd name="connsiteY59" fmla="*/ 706361 h 1231295"/>
                  <a:gd name="connsiteX60" fmla="*/ 882952 w 2169885"/>
                  <a:gd name="connsiteY60" fmla="*/ 679752 h 1231295"/>
                  <a:gd name="connsiteX61" fmla="*/ 839409 w 2169885"/>
                  <a:gd name="connsiteY61" fmla="*/ 679752 h 1231295"/>
                  <a:gd name="connsiteX62" fmla="*/ 839409 w 2169885"/>
                  <a:gd name="connsiteY62" fmla="*/ 667657 h 1231295"/>
                  <a:gd name="connsiteX63" fmla="*/ 822476 w 2169885"/>
                  <a:gd name="connsiteY63" fmla="*/ 667657 h 1231295"/>
                  <a:gd name="connsiteX64" fmla="*/ 822476 w 2169885"/>
                  <a:gd name="connsiteY64" fmla="*/ 653142 h 1231295"/>
                  <a:gd name="connsiteX65" fmla="*/ 742647 w 2169885"/>
                  <a:gd name="connsiteY65" fmla="*/ 653142 h 1231295"/>
                  <a:gd name="connsiteX66" fmla="*/ 742647 w 2169885"/>
                  <a:gd name="connsiteY66" fmla="*/ 641047 h 1231295"/>
                  <a:gd name="connsiteX67" fmla="*/ 725714 w 2169885"/>
                  <a:gd name="connsiteY67" fmla="*/ 641047 h 1231295"/>
                  <a:gd name="connsiteX68" fmla="*/ 708781 w 2169885"/>
                  <a:gd name="connsiteY68" fmla="*/ 641047 h 1231295"/>
                  <a:gd name="connsiteX69" fmla="*/ 708781 w 2169885"/>
                  <a:gd name="connsiteY69" fmla="*/ 616857 h 1231295"/>
                  <a:gd name="connsiteX70" fmla="*/ 689428 w 2169885"/>
                  <a:gd name="connsiteY70" fmla="*/ 616857 h 1231295"/>
                  <a:gd name="connsiteX71" fmla="*/ 689428 w 2169885"/>
                  <a:gd name="connsiteY71" fmla="*/ 609600 h 1231295"/>
                  <a:gd name="connsiteX72" fmla="*/ 682171 w 2169885"/>
                  <a:gd name="connsiteY72" fmla="*/ 609600 h 1231295"/>
                  <a:gd name="connsiteX73" fmla="*/ 682171 w 2169885"/>
                  <a:gd name="connsiteY73" fmla="*/ 587828 h 1231295"/>
                  <a:gd name="connsiteX74" fmla="*/ 662819 w 2169885"/>
                  <a:gd name="connsiteY74" fmla="*/ 587828 h 1231295"/>
                  <a:gd name="connsiteX75" fmla="*/ 662819 w 2169885"/>
                  <a:gd name="connsiteY75" fmla="*/ 578152 h 1231295"/>
                  <a:gd name="connsiteX76" fmla="*/ 641047 w 2169885"/>
                  <a:gd name="connsiteY76" fmla="*/ 578152 h 1231295"/>
                  <a:gd name="connsiteX77" fmla="*/ 641047 w 2169885"/>
                  <a:gd name="connsiteY77" fmla="*/ 563638 h 1231295"/>
                  <a:gd name="connsiteX78" fmla="*/ 556381 w 2169885"/>
                  <a:gd name="connsiteY78" fmla="*/ 563638 h 1231295"/>
                  <a:gd name="connsiteX79" fmla="*/ 556381 w 2169885"/>
                  <a:gd name="connsiteY79" fmla="*/ 508000 h 1231295"/>
                  <a:gd name="connsiteX80" fmla="*/ 541866 w 2169885"/>
                  <a:gd name="connsiteY80" fmla="*/ 508000 h 1231295"/>
                  <a:gd name="connsiteX81" fmla="*/ 541866 w 2169885"/>
                  <a:gd name="connsiteY81" fmla="*/ 491066 h 1231295"/>
                  <a:gd name="connsiteX82" fmla="*/ 522514 w 2169885"/>
                  <a:gd name="connsiteY82" fmla="*/ 491066 h 1231295"/>
                  <a:gd name="connsiteX83" fmla="*/ 522514 w 2169885"/>
                  <a:gd name="connsiteY83" fmla="*/ 478971 h 1231295"/>
                  <a:gd name="connsiteX84" fmla="*/ 515257 w 2169885"/>
                  <a:gd name="connsiteY84" fmla="*/ 478971 h 1231295"/>
                  <a:gd name="connsiteX85" fmla="*/ 515257 w 2169885"/>
                  <a:gd name="connsiteY85" fmla="*/ 457200 h 1231295"/>
                  <a:gd name="connsiteX86" fmla="*/ 495904 w 2169885"/>
                  <a:gd name="connsiteY86" fmla="*/ 457200 h 1231295"/>
                  <a:gd name="connsiteX87" fmla="*/ 495904 w 2169885"/>
                  <a:gd name="connsiteY87" fmla="*/ 449942 h 1231295"/>
                  <a:gd name="connsiteX88" fmla="*/ 462038 w 2169885"/>
                  <a:gd name="connsiteY88" fmla="*/ 449942 h 1231295"/>
                  <a:gd name="connsiteX89" fmla="*/ 454781 w 2169885"/>
                  <a:gd name="connsiteY89" fmla="*/ 449942 h 1231295"/>
                  <a:gd name="connsiteX90" fmla="*/ 454781 w 2169885"/>
                  <a:gd name="connsiteY90" fmla="*/ 425752 h 1231295"/>
                  <a:gd name="connsiteX91" fmla="*/ 433009 w 2169885"/>
                  <a:gd name="connsiteY91" fmla="*/ 425752 h 1231295"/>
                  <a:gd name="connsiteX92" fmla="*/ 433009 w 2169885"/>
                  <a:gd name="connsiteY92" fmla="*/ 416076 h 1231295"/>
                  <a:gd name="connsiteX93" fmla="*/ 411238 w 2169885"/>
                  <a:gd name="connsiteY93" fmla="*/ 416076 h 1231295"/>
                  <a:gd name="connsiteX94" fmla="*/ 411238 w 2169885"/>
                  <a:gd name="connsiteY94" fmla="*/ 406400 h 1231295"/>
                  <a:gd name="connsiteX95" fmla="*/ 391885 w 2169885"/>
                  <a:gd name="connsiteY95" fmla="*/ 406400 h 1231295"/>
                  <a:gd name="connsiteX96" fmla="*/ 391885 w 2169885"/>
                  <a:gd name="connsiteY96" fmla="*/ 399142 h 1231295"/>
                  <a:gd name="connsiteX97" fmla="*/ 367695 w 2169885"/>
                  <a:gd name="connsiteY97" fmla="*/ 399142 h 1231295"/>
                  <a:gd name="connsiteX98" fmla="*/ 367695 w 2169885"/>
                  <a:gd name="connsiteY98" fmla="*/ 396723 h 1231295"/>
                  <a:gd name="connsiteX99" fmla="*/ 367695 w 2169885"/>
                  <a:gd name="connsiteY99" fmla="*/ 338666 h 1231295"/>
                  <a:gd name="connsiteX100" fmla="*/ 350762 w 2169885"/>
                  <a:gd name="connsiteY100" fmla="*/ 338666 h 1231295"/>
                  <a:gd name="connsiteX101" fmla="*/ 350762 w 2169885"/>
                  <a:gd name="connsiteY101" fmla="*/ 326571 h 1231295"/>
                  <a:gd name="connsiteX102" fmla="*/ 338666 w 2169885"/>
                  <a:gd name="connsiteY102" fmla="*/ 326571 h 1231295"/>
                  <a:gd name="connsiteX103" fmla="*/ 338666 w 2169885"/>
                  <a:gd name="connsiteY103" fmla="*/ 278190 h 1231295"/>
                  <a:gd name="connsiteX104" fmla="*/ 316895 w 2169885"/>
                  <a:gd name="connsiteY104" fmla="*/ 278190 h 1231295"/>
                  <a:gd name="connsiteX105" fmla="*/ 316895 w 2169885"/>
                  <a:gd name="connsiteY105" fmla="*/ 270933 h 1231295"/>
                  <a:gd name="connsiteX106" fmla="*/ 309638 w 2169885"/>
                  <a:gd name="connsiteY106" fmla="*/ 270933 h 1231295"/>
                  <a:gd name="connsiteX107" fmla="*/ 309638 w 2169885"/>
                  <a:gd name="connsiteY107" fmla="*/ 246742 h 1231295"/>
                  <a:gd name="connsiteX108" fmla="*/ 295123 w 2169885"/>
                  <a:gd name="connsiteY108" fmla="*/ 246742 h 1231295"/>
                  <a:gd name="connsiteX109" fmla="*/ 295123 w 2169885"/>
                  <a:gd name="connsiteY109" fmla="*/ 229809 h 1231295"/>
                  <a:gd name="connsiteX110" fmla="*/ 283028 w 2169885"/>
                  <a:gd name="connsiteY110" fmla="*/ 229809 h 1231295"/>
                  <a:gd name="connsiteX111" fmla="*/ 283028 w 2169885"/>
                  <a:gd name="connsiteY111" fmla="*/ 212876 h 1231295"/>
                  <a:gd name="connsiteX112" fmla="*/ 270933 w 2169885"/>
                  <a:gd name="connsiteY112" fmla="*/ 212876 h 1231295"/>
                  <a:gd name="connsiteX113" fmla="*/ 270933 w 2169885"/>
                  <a:gd name="connsiteY113" fmla="*/ 198361 h 1231295"/>
                  <a:gd name="connsiteX114" fmla="*/ 258838 w 2169885"/>
                  <a:gd name="connsiteY114" fmla="*/ 198361 h 1231295"/>
                  <a:gd name="connsiteX115" fmla="*/ 258838 w 2169885"/>
                  <a:gd name="connsiteY115" fmla="*/ 176590 h 1231295"/>
                  <a:gd name="connsiteX116" fmla="*/ 249162 w 2169885"/>
                  <a:gd name="connsiteY116" fmla="*/ 176590 h 1231295"/>
                  <a:gd name="connsiteX117" fmla="*/ 249162 w 2169885"/>
                  <a:gd name="connsiteY117" fmla="*/ 159657 h 1231295"/>
                  <a:gd name="connsiteX118" fmla="*/ 232228 w 2169885"/>
                  <a:gd name="connsiteY118" fmla="*/ 159657 h 1231295"/>
                  <a:gd name="connsiteX119" fmla="*/ 232228 w 2169885"/>
                  <a:gd name="connsiteY119" fmla="*/ 149981 h 1231295"/>
                  <a:gd name="connsiteX120" fmla="*/ 191104 w 2169885"/>
                  <a:gd name="connsiteY120" fmla="*/ 149981 h 1231295"/>
                  <a:gd name="connsiteX121" fmla="*/ 191104 w 2169885"/>
                  <a:gd name="connsiteY121" fmla="*/ 125790 h 1231295"/>
                  <a:gd name="connsiteX122" fmla="*/ 183847 w 2169885"/>
                  <a:gd name="connsiteY122" fmla="*/ 125790 h 1231295"/>
                  <a:gd name="connsiteX123" fmla="*/ 183847 w 2169885"/>
                  <a:gd name="connsiteY123" fmla="*/ 74990 h 1231295"/>
                  <a:gd name="connsiteX124" fmla="*/ 164495 w 2169885"/>
                  <a:gd name="connsiteY124" fmla="*/ 74990 h 1231295"/>
                  <a:gd name="connsiteX125" fmla="*/ 164495 w 2169885"/>
                  <a:gd name="connsiteY125" fmla="*/ 67733 h 1231295"/>
                  <a:gd name="connsiteX126" fmla="*/ 137885 w 2169885"/>
                  <a:gd name="connsiteY126" fmla="*/ 67733 h 1231295"/>
                  <a:gd name="connsiteX127" fmla="*/ 137885 w 2169885"/>
                  <a:gd name="connsiteY127" fmla="*/ 62895 h 1231295"/>
                  <a:gd name="connsiteX128" fmla="*/ 120952 w 2169885"/>
                  <a:gd name="connsiteY128" fmla="*/ 62895 h 1231295"/>
                  <a:gd name="connsiteX129" fmla="*/ 120952 w 2169885"/>
                  <a:gd name="connsiteY129" fmla="*/ 50800 h 1231295"/>
                  <a:gd name="connsiteX130" fmla="*/ 84666 w 2169885"/>
                  <a:gd name="connsiteY130" fmla="*/ 50800 h 1231295"/>
                  <a:gd name="connsiteX131" fmla="*/ 84666 w 2169885"/>
                  <a:gd name="connsiteY131" fmla="*/ 26609 h 1231295"/>
                  <a:gd name="connsiteX132" fmla="*/ 60476 w 2169885"/>
                  <a:gd name="connsiteY132" fmla="*/ 26609 h 1231295"/>
                  <a:gd name="connsiteX133" fmla="*/ 60476 w 2169885"/>
                  <a:gd name="connsiteY133" fmla="*/ 9676 h 1231295"/>
                  <a:gd name="connsiteX134" fmla="*/ 31447 w 2169885"/>
                  <a:gd name="connsiteY134" fmla="*/ 9676 h 1231295"/>
                  <a:gd name="connsiteX135" fmla="*/ 31447 w 2169885"/>
                  <a:gd name="connsiteY135" fmla="*/ 0 h 1231295"/>
                  <a:gd name="connsiteX136" fmla="*/ 0 w 2169885"/>
                  <a:gd name="connsiteY136" fmla="*/ 0 h 1231295"/>
                  <a:gd name="connsiteX0" fmla="*/ 2169885 w 2169885"/>
                  <a:gd name="connsiteY0" fmla="*/ 1231295 h 1231295"/>
                  <a:gd name="connsiteX1" fmla="*/ 1959428 w 2169885"/>
                  <a:gd name="connsiteY1" fmla="*/ 1231295 h 1231295"/>
                  <a:gd name="connsiteX2" fmla="*/ 1959428 w 2169885"/>
                  <a:gd name="connsiteY2" fmla="*/ 1219200 h 1231295"/>
                  <a:gd name="connsiteX3" fmla="*/ 1949752 w 2169885"/>
                  <a:gd name="connsiteY3" fmla="*/ 1219200 h 1231295"/>
                  <a:gd name="connsiteX4" fmla="*/ 1949752 w 2169885"/>
                  <a:gd name="connsiteY4" fmla="*/ 1161142 h 1231295"/>
                  <a:gd name="connsiteX5" fmla="*/ 1828800 w 2169885"/>
                  <a:gd name="connsiteY5" fmla="*/ 1161142 h 1231295"/>
                  <a:gd name="connsiteX6" fmla="*/ 1828800 w 2169885"/>
                  <a:gd name="connsiteY6" fmla="*/ 1132114 h 1231295"/>
                  <a:gd name="connsiteX7" fmla="*/ 1814285 w 2169885"/>
                  <a:gd name="connsiteY7" fmla="*/ 1132114 h 1231295"/>
                  <a:gd name="connsiteX8" fmla="*/ 1814285 w 2169885"/>
                  <a:gd name="connsiteY8" fmla="*/ 1117600 h 1231295"/>
                  <a:gd name="connsiteX9" fmla="*/ 1724781 w 2169885"/>
                  <a:gd name="connsiteY9" fmla="*/ 1117600 h 1231295"/>
                  <a:gd name="connsiteX10" fmla="*/ 1724781 w 2169885"/>
                  <a:gd name="connsiteY10" fmla="*/ 1083733 h 1231295"/>
                  <a:gd name="connsiteX11" fmla="*/ 1707847 w 2169885"/>
                  <a:gd name="connsiteY11" fmla="*/ 1083733 h 1231295"/>
                  <a:gd name="connsiteX12" fmla="*/ 1707847 w 2169885"/>
                  <a:gd name="connsiteY12" fmla="*/ 1071638 h 1231295"/>
                  <a:gd name="connsiteX13" fmla="*/ 1683657 w 2169885"/>
                  <a:gd name="connsiteY13" fmla="*/ 1071638 h 1231295"/>
                  <a:gd name="connsiteX14" fmla="*/ 1683657 w 2169885"/>
                  <a:gd name="connsiteY14" fmla="*/ 1032933 h 1231295"/>
                  <a:gd name="connsiteX15" fmla="*/ 1669142 w 2169885"/>
                  <a:gd name="connsiteY15" fmla="*/ 1032933 h 1231295"/>
                  <a:gd name="connsiteX16" fmla="*/ 1669142 w 2169885"/>
                  <a:gd name="connsiteY16" fmla="*/ 991809 h 1231295"/>
                  <a:gd name="connsiteX17" fmla="*/ 1548190 w 2169885"/>
                  <a:gd name="connsiteY17" fmla="*/ 991809 h 1231295"/>
                  <a:gd name="connsiteX18" fmla="*/ 1548190 w 2169885"/>
                  <a:gd name="connsiteY18" fmla="*/ 965200 h 1231295"/>
                  <a:gd name="connsiteX19" fmla="*/ 1526419 w 2169885"/>
                  <a:gd name="connsiteY19" fmla="*/ 965200 h 1231295"/>
                  <a:gd name="connsiteX20" fmla="*/ 1526419 w 2169885"/>
                  <a:gd name="connsiteY20" fmla="*/ 955523 h 1231295"/>
                  <a:gd name="connsiteX21" fmla="*/ 1514323 w 2169885"/>
                  <a:gd name="connsiteY21" fmla="*/ 955523 h 1231295"/>
                  <a:gd name="connsiteX22" fmla="*/ 1514323 w 2169885"/>
                  <a:gd name="connsiteY22" fmla="*/ 936171 h 1231295"/>
                  <a:gd name="connsiteX23" fmla="*/ 1482876 w 2169885"/>
                  <a:gd name="connsiteY23" fmla="*/ 936171 h 1231295"/>
                  <a:gd name="connsiteX24" fmla="*/ 1482876 w 2169885"/>
                  <a:gd name="connsiteY24" fmla="*/ 924076 h 1231295"/>
                  <a:gd name="connsiteX25" fmla="*/ 1470781 w 2169885"/>
                  <a:gd name="connsiteY25" fmla="*/ 924076 h 1231295"/>
                  <a:gd name="connsiteX26" fmla="*/ 1470781 w 2169885"/>
                  <a:gd name="connsiteY26" fmla="*/ 916819 h 1231295"/>
                  <a:gd name="connsiteX27" fmla="*/ 1313542 w 2169885"/>
                  <a:gd name="connsiteY27" fmla="*/ 916819 h 1231295"/>
                  <a:gd name="connsiteX28" fmla="*/ 1313542 w 2169885"/>
                  <a:gd name="connsiteY28" fmla="*/ 902304 h 1231295"/>
                  <a:gd name="connsiteX29" fmla="*/ 1291771 w 2169885"/>
                  <a:gd name="connsiteY29" fmla="*/ 902304 h 1231295"/>
                  <a:gd name="connsiteX30" fmla="*/ 1291771 w 2169885"/>
                  <a:gd name="connsiteY30" fmla="*/ 892628 h 1231295"/>
                  <a:gd name="connsiteX31" fmla="*/ 1265162 w 2169885"/>
                  <a:gd name="connsiteY31" fmla="*/ 892628 h 1231295"/>
                  <a:gd name="connsiteX32" fmla="*/ 1265162 w 2169885"/>
                  <a:gd name="connsiteY32" fmla="*/ 887790 h 1231295"/>
                  <a:gd name="connsiteX33" fmla="*/ 1253066 w 2169885"/>
                  <a:gd name="connsiteY33" fmla="*/ 887790 h 1231295"/>
                  <a:gd name="connsiteX34" fmla="*/ 1253066 w 2169885"/>
                  <a:gd name="connsiteY34" fmla="*/ 873276 h 1231295"/>
                  <a:gd name="connsiteX35" fmla="*/ 1192590 w 2169885"/>
                  <a:gd name="connsiteY35" fmla="*/ 873276 h 1231295"/>
                  <a:gd name="connsiteX36" fmla="*/ 1173238 w 2169885"/>
                  <a:gd name="connsiteY36" fmla="*/ 873276 h 1231295"/>
                  <a:gd name="connsiteX37" fmla="*/ 1173238 w 2169885"/>
                  <a:gd name="connsiteY37" fmla="*/ 863600 h 1231295"/>
                  <a:gd name="connsiteX38" fmla="*/ 1158723 w 2169885"/>
                  <a:gd name="connsiteY38" fmla="*/ 863600 h 1231295"/>
                  <a:gd name="connsiteX39" fmla="*/ 1158723 w 2169885"/>
                  <a:gd name="connsiteY39" fmla="*/ 846666 h 1231295"/>
                  <a:gd name="connsiteX40" fmla="*/ 1132114 w 2169885"/>
                  <a:gd name="connsiteY40" fmla="*/ 846666 h 1231295"/>
                  <a:gd name="connsiteX41" fmla="*/ 1132114 w 2169885"/>
                  <a:gd name="connsiteY41" fmla="*/ 824895 h 1231295"/>
                  <a:gd name="connsiteX42" fmla="*/ 1088571 w 2169885"/>
                  <a:gd name="connsiteY42" fmla="*/ 824895 h 1231295"/>
                  <a:gd name="connsiteX43" fmla="*/ 1088571 w 2169885"/>
                  <a:gd name="connsiteY43" fmla="*/ 817638 h 1231295"/>
                  <a:gd name="connsiteX44" fmla="*/ 1052285 w 2169885"/>
                  <a:gd name="connsiteY44" fmla="*/ 817638 h 1231295"/>
                  <a:gd name="connsiteX45" fmla="*/ 1052285 w 2169885"/>
                  <a:gd name="connsiteY45" fmla="*/ 810381 h 1231295"/>
                  <a:gd name="connsiteX46" fmla="*/ 1018419 w 2169885"/>
                  <a:gd name="connsiteY46" fmla="*/ 810381 h 1231295"/>
                  <a:gd name="connsiteX47" fmla="*/ 1003904 w 2169885"/>
                  <a:gd name="connsiteY47" fmla="*/ 810381 h 1231295"/>
                  <a:gd name="connsiteX48" fmla="*/ 1003904 w 2169885"/>
                  <a:gd name="connsiteY48" fmla="*/ 795866 h 1231295"/>
                  <a:gd name="connsiteX49" fmla="*/ 933752 w 2169885"/>
                  <a:gd name="connsiteY49" fmla="*/ 795866 h 1231295"/>
                  <a:gd name="connsiteX50" fmla="*/ 933752 w 2169885"/>
                  <a:gd name="connsiteY50" fmla="*/ 776514 h 1231295"/>
                  <a:gd name="connsiteX51" fmla="*/ 928914 w 2169885"/>
                  <a:gd name="connsiteY51" fmla="*/ 776514 h 1231295"/>
                  <a:gd name="connsiteX52" fmla="*/ 928914 w 2169885"/>
                  <a:gd name="connsiteY52" fmla="*/ 757161 h 1231295"/>
                  <a:gd name="connsiteX53" fmla="*/ 921657 w 2169885"/>
                  <a:gd name="connsiteY53" fmla="*/ 757161 h 1231295"/>
                  <a:gd name="connsiteX54" fmla="*/ 921657 w 2169885"/>
                  <a:gd name="connsiteY54" fmla="*/ 730552 h 1231295"/>
                  <a:gd name="connsiteX55" fmla="*/ 907142 w 2169885"/>
                  <a:gd name="connsiteY55" fmla="*/ 730552 h 1231295"/>
                  <a:gd name="connsiteX56" fmla="*/ 907142 w 2169885"/>
                  <a:gd name="connsiteY56" fmla="*/ 718457 h 1231295"/>
                  <a:gd name="connsiteX57" fmla="*/ 887790 w 2169885"/>
                  <a:gd name="connsiteY57" fmla="*/ 718457 h 1231295"/>
                  <a:gd name="connsiteX58" fmla="*/ 887790 w 2169885"/>
                  <a:gd name="connsiteY58" fmla="*/ 706361 h 1231295"/>
                  <a:gd name="connsiteX59" fmla="*/ 882952 w 2169885"/>
                  <a:gd name="connsiteY59" fmla="*/ 706361 h 1231295"/>
                  <a:gd name="connsiteX60" fmla="*/ 882952 w 2169885"/>
                  <a:gd name="connsiteY60" fmla="*/ 679752 h 1231295"/>
                  <a:gd name="connsiteX61" fmla="*/ 839409 w 2169885"/>
                  <a:gd name="connsiteY61" fmla="*/ 679752 h 1231295"/>
                  <a:gd name="connsiteX62" fmla="*/ 839409 w 2169885"/>
                  <a:gd name="connsiteY62" fmla="*/ 667657 h 1231295"/>
                  <a:gd name="connsiteX63" fmla="*/ 822476 w 2169885"/>
                  <a:gd name="connsiteY63" fmla="*/ 667657 h 1231295"/>
                  <a:gd name="connsiteX64" fmla="*/ 822476 w 2169885"/>
                  <a:gd name="connsiteY64" fmla="*/ 653142 h 1231295"/>
                  <a:gd name="connsiteX65" fmla="*/ 742647 w 2169885"/>
                  <a:gd name="connsiteY65" fmla="*/ 653142 h 1231295"/>
                  <a:gd name="connsiteX66" fmla="*/ 742647 w 2169885"/>
                  <a:gd name="connsiteY66" fmla="*/ 641047 h 1231295"/>
                  <a:gd name="connsiteX67" fmla="*/ 725714 w 2169885"/>
                  <a:gd name="connsiteY67" fmla="*/ 641047 h 1231295"/>
                  <a:gd name="connsiteX68" fmla="*/ 725714 w 2169885"/>
                  <a:gd name="connsiteY68" fmla="*/ 641047 h 1231295"/>
                  <a:gd name="connsiteX69" fmla="*/ 708781 w 2169885"/>
                  <a:gd name="connsiteY69" fmla="*/ 641047 h 1231295"/>
                  <a:gd name="connsiteX70" fmla="*/ 708781 w 2169885"/>
                  <a:gd name="connsiteY70" fmla="*/ 616857 h 1231295"/>
                  <a:gd name="connsiteX71" fmla="*/ 689428 w 2169885"/>
                  <a:gd name="connsiteY71" fmla="*/ 616857 h 1231295"/>
                  <a:gd name="connsiteX72" fmla="*/ 689428 w 2169885"/>
                  <a:gd name="connsiteY72" fmla="*/ 609600 h 1231295"/>
                  <a:gd name="connsiteX73" fmla="*/ 682171 w 2169885"/>
                  <a:gd name="connsiteY73" fmla="*/ 609600 h 1231295"/>
                  <a:gd name="connsiteX74" fmla="*/ 682171 w 2169885"/>
                  <a:gd name="connsiteY74" fmla="*/ 587828 h 1231295"/>
                  <a:gd name="connsiteX75" fmla="*/ 662819 w 2169885"/>
                  <a:gd name="connsiteY75" fmla="*/ 587828 h 1231295"/>
                  <a:gd name="connsiteX76" fmla="*/ 662819 w 2169885"/>
                  <a:gd name="connsiteY76" fmla="*/ 578152 h 1231295"/>
                  <a:gd name="connsiteX77" fmla="*/ 641047 w 2169885"/>
                  <a:gd name="connsiteY77" fmla="*/ 578152 h 1231295"/>
                  <a:gd name="connsiteX78" fmla="*/ 641047 w 2169885"/>
                  <a:gd name="connsiteY78" fmla="*/ 563638 h 1231295"/>
                  <a:gd name="connsiteX79" fmla="*/ 556381 w 2169885"/>
                  <a:gd name="connsiteY79" fmla="*/ 563638 h 1231295"/>
                  <a:gd name="connsiteX80" fmla="*/ 556381 w 2169885"/>
                  <a:gd name="connsiteY80" fmla="*/ 508000 h 1231295"/>
                  <a:gd name="connsiteX81" fmla="*/ 541866 w 2169885"/>
                  <a:gd name="connsiteY81" fmla="*/ 508000 h 1231295"/>
                  <a:gd name="connsiteX82" fmla="*/ 541866 w 2169885"/>
                  <a:gd name="connsiteY82" fmla="*/ 491066 h 1231295"/>
                  <a:gd name="connsiteX83" fmla="*/ 522514 w 2169885"/>
                  <a:gd name="connsiteY83" fmla="*/ 491066 h 1231295"/>
                  <a:gd name="connsiteX84" fmla="*/ 522514 w 2169885"/>
                  <a:gd name="connsiteY84" fmla="*/ 478971 h 1231295"/>
                  <a:gd name="connsiteX85" fmla="*/ 515257 w 2169885"/>
                  <a:gd name="connsiteY85" fmla="*/ 478971 h 1231295"/>
                  <a:gd name="connsiteX86" fmla="*/ 515257 w 2169885"/>
                  <a:gd name="connsiteY86" fmla="*/ 457200 h 1231295"/>
                  <a:gd name="connsiteX87" fmla="*/ 495904 w 2169885"/>
                  <a:gd name="connsiteY87" fmla="*/ 457200 h 1231295"/>
                  <a:gd name="connsiteX88" fmla="*/ 495904 w 2169885"/>
                  <a:gd name="connsiteY88" fmla="*/ 449942 h 1231295"/>
                  <a:gd name="connsiteX89" fmla="*/ 462038 w 2169885"/>
                  <a:gd name="connsiteY89" fmla="*/ 449942 h 1231295"/>
                  <a:gd name="connsiteX90" fmla="*/ 454781 w 2169885"/>
                  <a:gd name="connsiteY90" fmla="*/ 449942 h 1231295"/>
                  <a:gd name="connsiteX91" fmla="*/ 454781 w 2169885"/>
                  <a:gd name="connsiteY91" fmla="*/ 425752 h 1231295"/>
                  <a:gd name="connsiteX92" fmla="*/ 433009 w 2169885"/>
                  <a:gd name="connsiteY92" fmla="*/ 425752 h 1231295"/>
                  <a:gd name="connsiteX93" fmla="*/ 433009 w 2169885"/>
                  <a:gd name="connsiteY93" fmla="*/ 416076 h 1231295"/>
                  <a:gd name="connsiteX94" fmla="*/ 411238 w 2169885"/>
                  <a:gd name="connsiteY94" fmla="*/ 416076 h 1231295"/>
                  <a:gd name="connsiteX95" fmla="*/ 411238 w 2169885"/>
                  <a:gd name="connsiteY95" fmla="*/ 406400 h 1231295"/>
                  <a:gd name="connsiteX96" fmla="*/ 391885 w 2169885"/>
                  <a:gd name="connsiteY96" fmla="*/ 406400 h 1231295"/>
                  <a:gd name="connsiteX97" fmla="*/ 391885 w 2169885"/>
                  <a:gd name="connsiteY97" fmla="*/ 399142 h 1231295"/>
                  <a:gd name="connsiteX98" fmla="*/ 367695 w 2169885"/>
                  <a:gd name="connsiteY98" fmla="*/ 399142 h 1231295"/>
                  <a:gd name="connsiteX99" fmla="*/ 367695 w 2169885"/>
                  <a:gd name="connsiteY99" fmla="*/ 396723 h 1231295"/>
                  <a:gd name="connsiteX100" fmla="*/ 367695 w 2169885"/>
                  <a:gd name="connsiteY100" fmla="*/ 338666 h 1231295"/>
                  <a:gd name="connsiteX101" fmla="*/ 350762 w 2169885"/>
                  <a:gd name="connsiteY101" fmla="*/ 338666 h 1231295"/>
                  <a:gd name="connsiteX102" fmla="*/ 350762 w 2169885"/>
                  <a:gd name="connsiteY102" fmla="*/ 326571 h 1231295"/>
                  <a:gd name="connsiteX103" fmla="*/ 338666 w 2169885"/>
                  <a:gd name="connsiteY103" fmla="*/ 326571 h 1231295"/>
                  <a:gd name="connsiteX104" fmla="*/ 338666 w 2169885"/>
                  <a:gd name="connsiteY104" fmla="*/ 278190 h 1231295"/>
                  <a:gd name="connsiteX105" fmla="*/ 316895 w 2169885"/>
                  <a:gd name="connsiteY105" fmla="*/ 278190 h 1231295"/>
                  <a:gd name="connsiteX106" fmla="*/ 316895 w 2169885"/>
                  <a:gd name="connsiteY106" fmla="*/ 270933 h 1231295"/>
                  <a:gd name="connsiteX107" fmla="*/ 309638 w 2169885"/>
                  <a:gd name="connsiteY107" fmla="*/ 270933 h 1231295"/>
                  <a:gd name="connsiteX108" fmla="*/ 309638 w 2169885"/>
                  <a:gd name="connsiteY108" fmla="*/ 246742 h 1231295"/>
                  <a:gd name="connsiteX109" fmla="*/ 295123 w 2169885"/>
                  <a:gd name="connsiteY109" fmla="*/ 246742 h 1231295"/>
                  <a:gd name="connsiteX110" fmla="*/ 295123 w 2169885"/>
                  <a:gd name="connsiteY110" fmla="*/ 229809 h 1231295"/>
                  <a:gd name="connsiteX111" fmla="*/ 283028 w 2169885"/>
                  <a:gd name="connsiteY111" fmla="*/ 229809 h 1231295"/>
                  <a:gd name="connsiteX112" fmla="*/ 283028 w 2169885"/>
                  <a:gd name="connsiteY112" fmla="*/ 212876 h 1231295"/>
                  <a:gd name="connsiteX113" fmla="*/ 270933 w 2169885"/>
                  <a:gd name="connsiteY113" fmla="*/ 212876 h 1231295"/>
                  <a:gd name="connsiteX114" fmla="*/ 270933 w 2169885"/>
                  <a:gd name="connsiteY114" fmla="*/ 198361 h 1231295"/>
                  <a:gd name="connsiteX115" fmla="*/ 258838 w 2169885"/>
                  <a:gd name="connsiteY115" fmla="*/ 198361 h 1231295"/>
                  <a:gd name="connsiteX116" fmla="*/ 258838 w 2169885"/>
                  <a:gd name="connsiteY116" fmla="*/ 176590 h 1231295"/>
                  <a:gd name="connsiteX117" fmla="*/ 249162 w 2169885"/>
                  <a:gd name="connsiteY117" fmla="*/ 176590 h 1231295"/>
                  <a:gd name="connsiteX118" fmla="*/ 249162 w 2169885"/>
                  <a:gd name="connsiteY118" fmla="*/ 159657 h 1231295"/>
                  <a:gd name="connsiteX119" fmla="*/ 232228 w 2169885"/>
                  <a:gd name="connsiteY119" fmla="*/ 159657 h 1231295"/>
                  <a:gd name="connsiteX120" fmla="*/ 232228 w 2169885"/>
                  <a:gd name="connsiteY120" fmla="*/ 149981 h 1231295"/>
                  <a:gd name="connsiteX121" fmla="*/ 191104 w 2169885"/>
                  <a:gd name="connsiteY121" fmla="*/ 149981 h 1231295"/>
                  <a:gd name="connsiteX122" fmla="*/ 191104 w 2169885"/>
                  <a:gd name="connsiteY122" fmla="*/ 125790 h 1231295"/>
                  <a:gd name="connsiteX123" fmla="*/ 183847 w 2169885"/>
                  <a:gd name="connsiteY123" fmla="*/ 125790 h 1231295"/>
                  <a:gd name="connsiteX124" fmla="*/ 183847 w 2169885"/>
                  <a:gd name="connsiteY124" fmla="*/ 74990 h 1231295"/>
                  <a:gd name="connsiteX125" fmla="*/ 164495 w 2169885"/>
                  <a:gd name="connsiteY125" fmla="*/ 74990 h 1231295"/>
                  <a:gd name="connsiteX126" fmla="*/ 164495 w 2169885"/>
                  <a:gd name="connsiteY126" fmla="*/ 67733 h 1231295"/>
                  <a:gd name="connsiteX127" fmla="*/ 137885 w 2169885"/>
                  <a:gd name="connsiteY127" fmla="*/ 67733 h 1231295"/>
                  <a:gd name="connsiteX128" fmla="*/ 137885 w 2169885"/>
                  <a:gd name="connsiteY128" fmla="*/ 62895 h 1231295"/>
                  <a:gd name="connsiteX129" fmla="*/ 120952 w 2169885"/>
                  <a:gd name="connsiteY129" fmla="*/ 62895 h 1231295"/>
                  <a:gd name="connsiteX130" fmla="*/ 120952 w 2169885"/>
                  <a:gd name="connsiteY130" fmla="*/ 50800 h 1231295"/>
                  <a:gd name="connsiteX131" fmla="*/ 84666 w 2169885"/>
                  <a:gd name="connsiteY131" fmla="*/ 50800 h 1231295"/>
                  <a:gd name="connsiteX132" fmla="*/ 84666 w 2169885"/>
                  <a:gd name="connsiteY132" fmla="*/ 26609 h 1231295"/>
                  <a:gd name="connsiteX133" fmla="*/ 60476 w 2169885"/>
                  <a:gd name="connsiteY133" fmla="*/ 26609 h 1231295"/>
                  <a:gd name="connsiteX134" fmla="*/ 60476 w 2169885"/>
                  <a:gd name="connsiteY134" fmla="*/ 9676 h 1231295"/>
                  <a:gd name="connsiteX135" fmla="*/ 31447 w 2169885"/>
                  <a:gd name="connsiteY135" fmla="*/ 9676 h 1231295"/>
                  <a:gd name="connsiteX136" fmla="*/ 31447 w 2169885"/>
                  <a:gd name="connsiteY136" fmla="*/ 0 h 1231295"/>
                  <a:gd name="connsiteX137" fmla="*/ 0 w 2169885"/>
                  <a:gd name="connsiteY137" fmla="*/ 0 h 1231295"/>
                  <a:gd name="connsiteX0" fmla="*/ 2169885 w 2169885"/>
                  <a:gd name="connsiteY0" fmla="*/ 1231295 h 1231295"/>
                  <a:gd name="connsiteX1" fmla="*/ 1959428 w 2169885"/>
                  <a:gd name="connsiteY1" fmla="*/ 1231295 h 1231295"/>
                  <a:gd name="connsiteX2" fmla="*/ 1959428 w 2169885"/>
                  <a:gd name="connsiteY2" fmla="*/ 1219200 h 1231295"/>
                  <a:gd name="connsiteX3" fmla="*/ 1949752 w 2169885"/>
                  <a:gd name="connsiteY3" fmla="*/ 1219200 h 1231295"/>
                  <a:gd name="connsiteX4" fmla="*/ 1949752 w 2169885"/>
                  <a:gd name="connsiteY4" fmla="*/ 1161142 h 1231295"/>
                  <a:gd name="connsiteX5" fmla="*/ 1828800 w 2169885"/>
                  <a:gd name="connsiteY5" fmla="*/ 1161142 h 1231295"/>
                  <a:gd name="connsiteX6" fmla="*/ 1828800 w 2169885"/>
                  <a:gd name="connsiteY6" fmla="*/ 1132114 h 1231295"/>
                  <a:gd name="connsiteX7" fmla="*/ 1814285 w 2169885"/>
                  <a:gd name="connsiteY7" fmla="*/ 1132114 h 1231295"/>
                  <a:gd name="connsiteX8" fmla="*/ 1814285 w 2169885"/>
                  <a:gd name="connsiteY8" fmla="*/ 1117600 h 1231295"/>
                  <a:gd name="connsiteX9" fmla="*/ 1724781 w 2169885"/>
                  <a:gd name="connsiteY9" fmla="*/ 1117600 h 1231295"/>
                  <a:gd name="connsiteX10" fmla="*/ 1724781 w 2169885"/>
                  <a:gd name="connsiteY10" fmla="*/ 1083733 h 1231295"/>
                  <a:gd name="connsiteX11" fmla="*/ 1707847 w 2169885"/>
                  <a:gd name="connsiteY11" fmla="*/ 1083733 h 1231295"/>
                  <a:gd name="connsiteX12" fmla="*/ 1707847 w 2169885"/>
                  <a:gd name="connsiteY12" fmla="*/ 1071638 h 1231295"/>
                  <a:gd name="connsiteX13" fmla="*/ 1683657 w 2169885"/>
                  <a:gd name="connsiteY13" fmla="*/ 1071638 h 1231295"/>
                  <a:gd name="connsiteX14" fmla="*/ 1683657 w 2169885"/>
                  <a:gd name="connsiteY14" fmla="*/ 1032933 h 1231295"/>
                  <a:gd name="connsiteX15" fmla="*/ 1669142 w 2169885"/>
                  <a:gd name="connsiteY15" fmla="*/ 1032933 h 1231295"/>
                  <a:gd name="connsiteX16" fmla="*/ 1669142 w 2169885"/>
                  <a:gd name="connsiteY16" fmla="*/ 991809 h 1231295"/>
                  <a:gd name="connsiteX17" fmla="*/ 1548190 w 2169885"/>
                  <a:gd name="connsiteY17" fmla="*/ 991809 h 1231295"/>
                  <a:gd name="connsiteX18" fmla="*/ 1548190 w 2169885"/>
                  <a:gd name="connsiteY18" fmla="*/ 965200 h 1231295"/>
                  <a:gd name="connsiteX19" fmla="*/ 1526419 w 2169885"/>
                  <a:gd name="connsiteY19" fmla="*/ 965200 h 1231295"/>
                  <a:gd name="connsiteX20" fmla="*/ 1526419 w 2169885"/>
                  <a:gd name="connsiteY20" fmla="*/ 955523 h 1231295"/>
                  <a:gd name="connsiteX21" fmla="*/ 1514323 w 2169885"/>
                  <a:gd name="connsiteY21" fmla="*/ 955523 h 1231295"/>
                  <a:gd name="connsiteX22" fmla="*/ 1514323 w 2169885"/>
                  <a:gd name="connsiteY22" fmla="*/ 936171 h 1231295"/>
                  <a:gd name="connsiteX23" fmla="*/ 1482876 w 2169885"/>
                  <a:gd name="connsiteY23" fmla="*/ 936171 h 1231295"/>
                  <a:gd name="connsiteX24" fmla="*/ 1482876 w 2169885"/>
                  <a:gd name="connsiteY24" fmla="*/ 924076 h 1231295"/>
                  <a:gd name="connsiteX25" fmla="*/ 1470781 w 2169885"/>
                  <a:gd name="connsiteY25" fmla="*/ 924076 h 1231295"/>
                  <a:gd name="connsiteX26" fmla="*/ 1470781 w 2169885"/>
                  <a:gd name="connsiteY26" fmla="*/ 916819 h 1231295"/>
                  <a:gd name="connsiteX27" fmla="*/ 1313542 w 2169885"/>
                  <a:gd name="connsiteY27" fmla="*/ 916819 h 1231295"/>
                  <a:gd name="connsiteX28" fmla="*/ 1313542 w 2169885"/>
                  <a:gd name="connsiteY28" fmla="*/ 902304 h 1231295"/>
                  <a:gd name="connsiteX29" fmla="*/ 1291771 w 2169885"/>
                  <a:gd name="connsiteY29" fmla="*/ 902304 h 1231295"/>
                  <a:gd name="connsiteX30" fmla="*/ 1291771 w 2169885"/>
                  <a:gd name="connsiteY30" fmla="*/ 892628 h 1231295"/>
                  <a:gd name="connsiteX31" fmla="*/ 1265162 w 2169885"/>
                  <a:gd name="connsiteY31" fmla="*/ 892628 h 1231295"/>
                  <a:gd name="connsiteX32" fmla="*/ 1265162 w 2169885"/>
                  <a:gd name="connsiteY32" fmla="*/ 887790 h 1231295"/>
                  <a:gd name="connsiteX33" fmla="*/ 1253066 w 2169885"/>
                  <a:gd name="connsiteY33" fmla="*/ 887790 h 1231295"/>
                  <a:gd name="connsiteX34" fmla="*/ 1253066 w 2169885"/>
                  <a:gd name="connsiteY34" fmla="*/ 873276 h 1231295"/>
                  <a:gd name="connsiteX35" fmla="*/ 1192590 w 2169885"/>
                  <a:gd name="connsiteY35" fmla="*/ 873276 h 1231295"/>
                  <a:gd name="connsiteX36" fmla="*/ 1173238 w 2169885"/>
                  <a:gd name="connsiteY36" fmla="*/ 873276 h 1231295"/>
                  <a:gd name="connsiteX37" fmla="*/ 1173238 w 2169885"/>
                  <a:gd name="connsiteY37" fmla="*/ 863600 h 1231295"/>
                  <a:gd name="connsiteX38" fmla="*/ 1158723 w 2169885"/>
                  <a:gd name="connsiteY38" fmla="*/ 863600 h 1231295"/>
                  <a:gd name="connsiteX39" fmla="*/ 1158723 w 2169885"/>
                  <a:gd name="connsiteY39" fmla="*/ 846666 h 1231295"/>
                  <a:gd name="connsiteX40" fmla="*/ 1132114 w 2169885"/>
                  <a:gd name="connsiteY40" fmla="*/ 846666 h 1231295"/>
                  <a:gd name="connsiteX41" fmla="*/ 1132114 w 2169885"/>
                  <a:gd name="connsiteY41" fmla="*/ 824895 h 1231295"/>
                  <a:gd name="connsiteX42" fmla="*/ 1088571 w 2169885"/>
                  <a:gd name="connsiteY42" fmla="*/ 824895 h 1231295"/>
                  <a:gd name="connsiteX43" fmla="*/ 1088571 w 2169885"/>
                  <a:gd name="connsiteY43" fmla="*/ 817638 h 1231295"/>
                  <a:gd name="connsiteX44" fmla="*/ 1052285 w 2169885"/>
                  <a:gd name="connsiteY44" fmla="*/ 817638 h 1231295"/>
                  <a:gd name="connsiteX45" fmla="*/ 1052285 w 2169885"/>
                  <a:gd name="connsiteY45" fmla="*/ 810381 h 1231295"/>
                  <a:gd name="connsiteX46" fmla="*/ 1018419 w 2169885"/>
                  <a:gd name="connsiteY46" fmla="*/ 810381 h 1231295"/>
                  <a:gd name="connsiteX47" fmla="*/ 1003904 w 2169885"/>
                  <a:gd name="connsiteY47" fmla="*/ 810381 h 1231295"/>
                  <a:gd name="connsiteX48" fmla="*/ 1003904 w 2169885"/>
                  <a:gd name="connsiteY48" fmla="*/ 795866 h 1231295"/>
                  <a:gd name="connsiteX49" fmla="*/ 933752 w 2169885"/>
                  <a:gd name="connsiteY49" fmla="*/ 795866 h 1231295"/>
                  <a:gd name="connsiteX50" fmla="*/ 933752 w 2169885"/>
                  <a:gd name="connsiteY50" fmla="*/ 776514 h 1231295"/>
                  <a:gd name="connsiteX51" fmla="*/ 928914 w 2169885"/>
                  <a:gd name="connsiteY51" fmla="*/ 776514 h 1231295"/>
                  <a:gd name="connsiteX52" fmla="*/ 928914 w 2169885"/>
                  <a:gd name="connsiteY52" fmla="*/ 757161 h 1231295"/>
                  <a:gd name="connsiteX53" fmla="*/ 921657 w 2169885"/>
                  <a:gd name="connsiteY53" fmla="*/ 757161 h 1231295"/>
                  <a:gd name="connsiteX54" fmla="*/ 921657 w 2169885"/>
                  <a:gd name="connsiteY54" fmla="*/ 730552 h 1231295"/>
                  <a:gd name="connsiteX55" fmla="*/ 907142 w 2169885"/>
                  <a:gd name="connsiteY55" fmla="*/ 730552 h 1231295"/>
                  <a:gd name="connsiteX56" fmla="*/ 907142 w 2169885"/>
                  <a:gd name="connsiteY56" fmla="*/ 718457 h 1231295"/>
                  <a:gd name="connsiteX57" fmla="*/ 887790 w 2169885"/>
                  <a:gd name="connsiteY57" fmla="*/ 718457 h 1231295"/>
                  <a:gd name="connsiteX58" fmla="*/ 887790 w 2169885"/>
                  <a:gd name="connsiteY58" fmla="*/ 706361 h 1231295"/>
                  <a:gd name="connsiteX59" fmla="*/ 882952 w 2169885"/>
                  <a:gd name="connsiteY59" fmla="*/ 706361 h 1231295"/>
                  <a:gd name="connsiteX60" fmla="*/ 882952 w 2169885"/>
                  <a:gd name="connsiteY60" fmla="*/ 679752 h 1231295"/>
                  <a:gd name="connsiteX61" fmla="*/ 839409 w 2169885"/>
                  <a:gd name="connsiteY61" fmla="*/ 679752 h 1231295"/>
                  <a:gd name="connsiteX62" fmla="*/ 839409 w 2169885"/>
                  <a:gd name="connsiteY62" fmla="*/ 667657 h 1231295"/>
                  <a:gd name="connsiteX63" fmla="*/ 822476 w 2169885"/>
                  <a:gd name="connsiteY63" fmla="*/ 667657 h 1231295"/>
                  <a:gd name="connsiteX64" fmla="*/ 822476 w 2169885"/>
                  <a:gd name="connsiteY64" fmla="*/ 653142 h 1231295"/>
                  <a:gd name="connsiteX65" fmla="*/ 742647 w 2169885"/>
                  <a:gd name="connsiteY65" fmla="*/ 653142 h 1231295"/>
                  <a:gd name="connsiteX66" fmla="*/ 742647 w 2169885"/>
                  <a:gd name="connsiteY66" fmla="*/ 641047 h 1231295"/>
                  <a:gd name="connsiteX67" fmla="*/ 725714 w 2169885"/>
                  <a:gd name="connsiteY67" fmla="*/ 641047 h 1231295"/>
                  <a:gd name="connsiteX68" fmla="*/ 897466 w 2169885"/>
                  <a:gd name="connsiteY68" fmla="*/ 488647 h 1231295"/>
                  <a:gd name="connsiteX69" fmla="*/ 708781 w 2169885"/>
                  <a:gd name="connsiteY69" fmla="*/ 641047 h 1231295"/>
                  <a:gd name="connsiteX70" fmla="*/ 708781 w 2169885"/>
                  <a:gd name="connsiteY70" fmla="*/ 616857 h 1231295"/>
                  <a:gd name="connsiteX71" fmla="*/ 689428 w 2169885"/>
                  <a:gd name="connsiteY71" fmla="*/ 616857 h 1231295"/>
                  <a:gd name="connsiteX72" fmla="*/ 689428 w 2169885"/>
                  <a:gd name="connsiteY72" fmla="*/ 609600 h 1231295"/>
                  <a:gd name="connsiteX73" fmla="*/ 682171 w 2169885"/>
                  <a:gd name="connsiteY73" fmla="*/ 609600 h 1231295"/>
                  <a:gd name="connsiteX74" fmla="*/ 682171 w 2169885"/>
                  <a:gd name="connsiteY74" fmla="*/ 587828 h 1231295"/>
                  <a:gd name="connsiteX75" fmla="*/ 662819 w 2169885"/>
                  <a:gd name="connsiteY75" fmla="*/ 587828 h 1231295"/>
                  <a:gd name="connsiteX76" fmla="*/ 662819 w 2169885"/>
                  <a:gd name="connsiteY76" fmla="*/ 578152 h 1231295"/>
                  <a:gd name="connsiteX77" fmla="*/ 641047 w 2169885"/>
                  <a:gd name="connsiteY77" fmla="*/ 578152 h 1231295"/>
                  <a:gd name="connsiteX78" fmla="*/ 641047 w 2169885"/>
                  <a:gd name="connsiteY78" fmla="*/ 563638 h 1231295"/>
                  <a:gd name="connsiteX79" fmla="*/ 556381 w 2169885"/>
                  <a:gd name="connsiteY79" fmla="*/ 563638 h 1231295"/>
                  <a:gd name="connsiteX80" fmla="*/ 556381 w 2169885"/>
                  <a:gd name="connsiteY80" fmla="*/ 508000 h 1231295"/>
                  <a:gd name="connsiteX81" fmla="*/ 541866 w 2169885"/>
                  <a:gd name="connsiteY81" fmla="*/ 508000 h 1231295"/>
                  <a:gd name="connsiteX82" fmla="*/ 541866 w 2169885"/>
                  <a:gd name="connsiteY82" fmla="*/ 491066 h 1231295"/>
                  <a:gd name="connsiteX83" fmla="*/ 522514 w 2169885"/>
                  <a:gd name="connsiteY83" fmla="*/ 491066 h 1231295"/>
                  <a:gd name="connsiteX84" fmla="*/ 522514 w 2169885"/>
                  <a:gd name="connsiteY84" fmla="*/ 478971 h 1231295"/>
                  <a:gd name="connsiteX85" fmla="*/ 515257 w 2169885"/>
                  <a:gd name="connsiteY85" fmla="*/ 478971 h 1231295"/>
                  <a:gd name="connsiteX86" fmla="*/ 515257 w 2169885"/>
                  <a:gd name="connsiteY86" fmla="*/ 457200 h 1231295"/>
                  <a:gd name="connsiteX87" fmla="*/ 495904 w 2169885"/>
                  <a:gd name="connsiteY87" fmla="*/ 457200 h 1231295"/>
                  <a:gd name="connsiteX88" fmla="*/ 495904 w 2169885"/>
                  <a:gd name="connsiteY88" fmla="*/ 449942 h 1231295"/>
                  <a:gd name="connsiteX89" fmla="*/ 462038 w 2169885"/>
                  <a:gd name="connsiteY89" fmla="*/ 449942 h 1231295"/>
                  <a:gd name="connsiteX90" fmla="*/ 454781 w 2169885"/>
                  <a:gd name="connsiteY90" fmla="*/ 449942 h 1231295"/>
                  <a:gd name="connsiteX91" fmla="*/ 454781 w 2169885"/>
                  <a:gd name="connsiteY91" fmla="*/ 425752 h 1231295"/>
                  <a:gd name="connsiteX92" fmla="*/ 433009 w 2169885"/>
                  <a:gd name="connsiteY92" fmla="*/ 425752 h 1231295"/>
                  <a:gd name="connsiteX93" fmla="*/ 433009 w 2169885"/>
                  <a:gd name="connsiteY93" fmla="*/ 416076 h 1231295"/>
                  <a:gd name="connsiteX94" fmla="*/ 411238 w 2169885"/>
                  <a:gd name="connsiteY94" fmla="*/ 416076 h 1231295"/>
                  <a:gd name="connsiteX95" fmla="*/ 411238 w 2169885"/>
                  <a:gd name="connsiteY95" fmla="*/ 406400 h 1231295"/>
                  <a:gd name="connsiteX96" fmla="*/ 391885 w 2169885"/>
                  <a:gd name="connsiteY96" fmla="*/ 406400 h 1231295"/>
                  <a:gd name="connsiteX97" fmla="*/ 391885 w 2169885"/>
                  <a:gd name="connsiteY97" fmla="*/ 399142 h 1231295"/>
                  <a:gd name="connsiteX98" fmla="*/ 367695 w 2169885"/>
                  <a:gd name="connsiteY98" fmla="*/ 399142 h 1231295"/>
                  <a:gd name="connsiteX99" fmla="*/ 367695 w 2169885"/>
                  <a:gd name="connsiteY99" fmla="*/ 396723 h 1231295"/>
                  <a:gd name="connsiteX100" fmla="*/ 367695 w 2169885"/>
                  <a:gd name="connsiteY100" fmla="*/ 338666 h 1231295"/>
                  <a:gd name="connsiteX101" fmla="*/ 350762 w 2169885"/>
                  <a:gd name="connsiteY101" fmla="*/ 338666 h 1231295"/>
                  <a:gd name="connsiteX102" fmla="*/ 350762 w 2169885"/>
                  <a:gd name="connsiteY102" fmla="*/ 326571 h 1231295"/>
                  <a:gd name="connsiteX103" fmla="*/ 338666 w 2169885"/>
                  <a:gd name="connsiteY103" fmla="*/ 326571 h 1231295"/>
                  <a:gd name="connsiteX104" fmla="*/ 338666 w 2169885"/>
                  <a:gd name="connsiteY104" fmla="*/ 278190 h 1231295"/>
                  <a:gd name="connsiteX105" fmla="*/ 316895 w 2169885"/>
                  <a:gd name="connsiteY105" fmla="*/ 278190 h 1231295"/>
                  <a:gd name="connsiteX106" fmla="*/ 316895 w 2169885"/>
                  <a:gd name="connsiteY106" fmla="*/ 270933 h 1231295"/>
                  <a:gd name="connsiteX107" fmla="*/ 309638 w 2169885"/>
                  <a:gd name="connsiteY107" fmla="*/ 270933 h 1231295"/>
                  <a:gd name="connsiteX108" fmla="*/ 309638 w 2169885"/>
                  <a:gd name="connsiteY108" fmla="*/ 246742 h 1231295"/>
                  <a:gd name="connsiteX109" fmla="*/ 295123 w 2169885"/>
                  <a:gd name="connsiteY109" fmla="*/ 246742 h 1231295"/>
                  <a:gd name="connsiteX110" fmla="*/ 295123 w 2169885"/>
                  <a:gd name="connsiteY110" fmla="*/ 229809 h 1231295"/>
                  <a:gd name="connsiteX111" fmla="*/ 283028 w 2169885"/>
                  <a:gd name="connsiteY111" fmla="*/ 229809 h 1231295"/>
                  <a:gd name="connsiteX112" fmla="*/ 283028 w 2169885"/>
                  <a:gd name="connsiteY112" fmla="*/ 212876 h 1231295"/>
                  <a:gd name="connsiteX113" fmla="*/ 270933 w 2169885"/>
                  <a:gd name="connsiteY113" fmla="*/ 212876 h 1231295"/>
                  <a:gd name="connsiteX114" fmla="*/ 270933 w 2169885"/>
                  <a:gd name="connsiteY114" fmla="*/ 198361 h 1231295"/>
                  <a:gd name="connsiteX115" fmla="*/ 258838 w 2169885"/>
                  <a:gd name="connsiteY115" fmla="*/ 198361 h 1231295"/>
                  <a:gd name="connsiteX116" fmla="*/ 258838 w 2169885"/>
                  <a:gd name="connsiteY116" fmla="*/ 176590 h 1231295"/>
                  <a:gd name="connsiteX117" fmla="*/ 249162 w 2169885"/>
                  <a:gd name="connsiteY117" fmla="*/ 176590 h 1231295"/>
                  <a:gd name="connsiteX118" fmla="*/ 249162 w 2169885"/>
                  <a:gd name="connsiteY118" fmla="*/ 159657 h 1231295"/>
                  <a:gd name="connsiteX119" fmla="*/ 232228 w 2169885"/>
                  <a:gd name="connsiteY119" fmla="*/ 159657 h 1231295"/>
                  <a:gd name="connsiteX120" fmla="*/ 232228 w 2169885"/>
                  <a:gd name="connsiteY120" fmla="*/ 149981 h 1231295"/>
                  <a:gd name="connsiteX121" fmla="*/ 191104 w 2169885"/>
                  <a:gd name="connsiteY121" fmla="*/ 149981 h 1231295"/>
                  <a:gd name="connsiteX122" fmla="*/ 191104 w 2169885"/>
                  <a:gd name="connsiteY122" fmla="*/ 125790 h 1231295"/>
                  <a:gd name="connsiteX123" fmla="*/ 183847 w 2169885"/>
                  <a:gd name="connsiteY123" fmla="*/ 125790 h 1231295"/>
                  <a:gd name="connsiteX124" fmla="*/ 183847 w 2169885"/>
                  <a:gd name="connsiteY124" fmla="*/ 74990 h 1231295"/>
                  <a:gd name="connsiteX125" fmla="*/ 164495 w 2169885"/>
                  <a:gd name="connsiteY125" fmla="*/ 74990 h 1231295"/>
                  <a:gd name="connsiteX126" fmla="*/ 164495 w 2169885"/>
                  <a:gd name="connsiteY126" fmla="*/ 67733 h 1231295"/>
                  <a:gd name="connsiteX127" fmla="*/ 137885 w 2169885"/>
                  <a:gd name="connsiteY127" fmla="*/ 67733 h 1231295"/>
                  <a:gd name="connsiteX128" fmla="*/ 137885 w 2169885"/>
                  <a:gd name="connsiteY128" fmla="*/ 62895 h 1231295"/>
                  <a:gd name="connsiteX129" fmla="*/ 120952 w 2169885"/>
                  <a:gd name="connsiteY129" fmla="*/ 62895 h 1231295"/>
                  <a:gd name="connsiteX130" fmla="*/ 120952 w 2169885"/>
                  <a:gd name="connsiteY130" fmla="*/ 50800 h 1231295"/>
                  <a:gd name="connsiteX131" fmla="*/ 84666 w 2169885"/>
                  <a:gd name="connsiteY131" fmla="*/ 50800 h 1231295"/>
                  <a:gd name="connsiteX132" fmla="*/ 84666 w 2169885"/>
                  <a:gd name="connsiteY132" fmla="*/ 26609 h 1231295"/>
                  <a:gd name="connsiteX133" fmla="*/ 60476 w 2169885"/>
                  <a:gd name="connsiteY133" fmla="*/ 26609 h 1231295"/>
                  <a:gd name="connsiteX134" fmla="*/ 60476 w 2169885"/>
                  <a:gd name="connsiteY134" fmla="*/ 9676 h 1231295"/>
                  <a:gd name="connsiteX135" fmla="*/ 31447 w 2169885"/>
                  <a:gd name="connsiteY135" fmla="*/ 9676 h 1231295"/>
                  <a:gd name="connsiteX136" fmla="*/ 31447 w 2169885"/>
                  <a:gd name="connsiteY136" fmla="*/ 0 h 1231295"/>
                  <a:gd name="connsiteX137" fmla="*/ 0 w 2169885"/>
                  <a:gd name="connsiteY137" fmla="*/ 0 h 1231295"/>
                  <a:gd name="connsiteX0" fmla="*/ 2169885 w 2169885"/>
                  <a:gd name="connsiteY0" fmla="*/ 1231295 h 1231295"/>
                  <a:gd name="connsiteX1" fmla="*/ 1959428 w 2169885"/>
                  <a:gd name="connsiteY1" fmla="*/ 1231295 h 1231295"/>
                  <a:gd name="connsiteX2" fmla="*/ 1959428 w 2169885"/>
                  <a:gd name="connsiteY2" fmla="*/ 1219200 h 1231295"/>
                  <a:gd name="connsiteX3" fmla="*/ 1949752 w 2169885"/>
                  <a:gd name="connsiteY3" fmla="*/ 1219200 h 1231295"/>
                  <a:gd name="connsiteX4" fmla="*/ 1949752 w 2169885"/>
                  <a:gd name="connsiteY4" fmla="*/ 1161142 h 1231295"/>
                  <a:gd name="connsiteX5" fmla="*/ 1828800 w 2169885"/>
                  <a:gd name="connsiteY5" fmla="*/ 1161142 h 1231295"/>
                  <a:gd name="connsiteX6" fmla="*/ 1828800 w 2169885"/>
                  <a:gd name="connsiteY6" fmla="*/ 1132114 h 1231295"/>
                  <a:gd name="connsiteX7" fmla="*/ 1814285 w 2169885"/>
                  <a:gd name="connsiteY7" fmla="*/ 1132114 h 1231295"/>
                  <a:gd name="connsiteX8" fmla="*/ 1814285 w 2169885"/>
                  <a:gd name="connsiteY8" fmla="*/ 1117600 h 1231295"/>
                  <a:gd name="connsiteX9" fmla="*/ 1724781 w 2169885"/>
                  <a:gd name="connsiteY9" fmla="*/ 1117600 h 1231295"/>
                  <a:gd name="connsiteX10" fmla="*/ 1724781 w 2169885"/>
                  <a:gd name="connsiteY10" fmla="*/ 1083733 h 1231295"/>
                  <a:gd name="connsiteX11" fmla="*/ 1707847 w 2169885"/>
                  <a:gd name="connsiteY11" fmla="*/ 1083733 h 1231295"/>
                  <a:gd name="connsiteX12" fmla="*/ 1707847 w 2169885"/>
                  <a:gd name="connsiteY12" fmla="*/ 1071638 h 1231295"/>
                  <a:gd name="connsiteX13" fmla="*/ 1683657 w 2169885"/>
                  <a:gd name="connsiteY13" fmla="*/ 1071638 h 1231295"/>
                  <a:gd name="connsiteX14" fmla="*/ 1683657 w 2169885"/>
                  <a:gd name="connsiteY14" fmla="*/ 1032933 h 1231295"/>
                  <a:gd name="connsiteX15" fmla="*/ 1669142 w 2169885"/>
                  <a:gd name="connsiteY15" fmla="*/ 1032933 h 1231295"/>
                  <a:gd name="connsiteX16" fmla="*/ 1669142 w 2169885"/>
                  <a:gd name="connsiteY16" fmla="*/ 991809 h 1231295"/>
                  <a:gd name="connsiteX17" fmla="*/ 1548190 w 2169885"/>
                  <a:gd name="connsiteY17" fmla="*/ 991809 h 1231295"/>
                  <a:gd name="connsiteX18" fmla="*/ 1548190 w 2169885"/>
                  <a:gd name="connsiteY18" fmla="*/ 965200 h 1231295"/>
                  <a:gd name="connsiteX19" fmla="*/ 1526419 w 2169885"/>
                  <a:gd name="connsiteY19" fmla="*/ 965200 h 1231295"/>
                  <a:gd name="connsiteX20" fmla="*/ 1526419 w 2169885"/>
                  <a:gd name="connsiteY20" fmla="*/ 955523 h 1231295"/>
                  <a:gd name="connsiteX21" fmla="*/ 1514323 w 2169885"/>
                  <a:gd name="connsiteY21" fmla="*/ 955523 h 1231295"/>
                  <a:gd name="connsiteX22" fmla="*/ 1514323 w 2169885"/>
                  <a:gd name="connsiteY22" fmla="*/ 936171 h 1231295"/>
                  <a:gd name="connsiteX23" fmla="*/ 1482876 w 2169885"/>
                  <a:gd name="connsiteY23" fmla="*/ 936171 h 1231295"/>
                  <a:gd name="connsiteX24" fmla="*/ 1482876 w 2169885"/>
                  <a:gd name="connsiteY24" fmla="*/ 924076 h 1231295"/>
                  <a:gd name="connsiteX25" fmla="*/ 1470781 w 2169885"/>
                  <a:gd name="connsiteY25" fmla="*/ 924076 h 1231295"/>
                  <a:gd name="connsiteX26" fmla="*/ 1470781 w 2169885"/>
                  <a:gd name="connsiteY26" fmla="*/ 916819 h 1231295"/>
                  <a:gd name="connsiteX27" fmla="*/ 1313542 w 2169885"/>
                  <a:gd name="connsiteY27" fmla="*/ 916819 h 1231295"/>
                  <a:gd name="connsiteX28" fmla="*/ 1313542 w 2169885"/>
                  <a:gd name="connsiteY28" fmla="*/ 902304 h 1231295"/>
                  <a:gd name="connsiteX29" fmla="*/ 1291771 w 2169885"/>
                  <a:gd name="connsiteY29" fmla="*/ 902304 h 1231295"/>
                  <a:gd name="connsiteX30" fmla="*/ 1291771 w 2169885"/>
                  <a:gd name="connsiteY30" fmla="*/ 892628 h 1231295"/>
                  <a:gd name="connsiteX31" fmla="*/ 1265162 w 2169885"/>
                  <a:gd name="connsiteY31" fmla="*/ 892628 h 1231295"/>
                  <a:gd name="connsiteX32" fmla="*/ 1265162 w 2169885"/>
                  <a:gd name="connsiteY32" fmla="*/ 887790 h 1231295"/>
                  <a:gd name="connsiteX33" fmla="*/ 1253066 w 2169885"/>
                  <a:gd name="connsiteY33" fmla="*/ 887790 h 1231295"/>
                  <a:gd name="connsiteX34" fmla="*/ 1253066 w 2169885"/>
                  <a:gd name="connsiteY34" fmla="*/ 873276 h 1231295"/>
                  <a:gd name="connsiteX35" fmla="*/ 1192590 w 2169885"/>
                  <a:gd name="connsiteY35" fmla="*/ 873276 h 1231295"/>
                  <a:gd name="connsiteX36" fmla="*/ 1173238 w 2169885"/>
                  <a:gd name="connsiteY36" fmla="*/ 873276 h 1231295"/>
                  <a:gd name="connsiteX37" fmla="*/ 1173238 w 2169885"/>
                  <a:gd name="connsiteY37" fmla="*/ 863600 h 1231295"/>
                  <a:gd name="connsiteX38" fmla="*/ 1158723 w 2169885"/>
                  <a:gd name="connsiteY38" fmla="*/ 863600 h 1231295"/>
                  <a:gd name="connsiteX39" fmla="*/ 1158723 w 2169885"/>
                  <a:gd name="connsiteY39" fmla="*/ 846666 h 1231295"/>
                  <a:gd name="connsiteX40" fmla="*/ 1132114 w 2169885"/>
                  <a:gd name="connsiteY40" fmla="*/ 846666 h 1231295"/>
                  <a:gd name="connsiteX41" fmla="*/ 1132114 w 2169885"/>
                  <a:gd name="connsiteY41" fmla="*/ 824895 h 1231295"/>
                  <a:gd name="connsiteX42" fmla="*/ 1088571 w 2169885"/>
                  <a:gd name="connsiteY42" fmla="*/ 824895 h 1231295"/>
                  <a:gd name="connsiteX43" fmla="*/ 1088571 w 2169885"/>
                  <a:gd name="connsiteY43" fmla="*/ 817638 h 1231295"/>
                  <a:gd name="connsiteX44" fmla="*/ 1052285 w 2169885"/>
                  <a:gd name="connsiteY44" fmla="*/ 817638 h 1231295"/>
                  <a:gd name="connsiteX45" fmla="*/ 1052285 w 2169885"/>
                  <a:gd name="connsiteY45" fmla="*/ 810381 h 1231295"/>
                  <a:gd name="connsiteX46" fmla="*/ 1018419 w 2169885"/>
                  <a:gd name="connsiteY46" fmla="*/ 810381 h 1231295"/>
                  <a:gd name="connsiteX47" fmla="*/ 1003904 w 2169885"/>
                  <a:gd name="connsiteY47" fmla="*/ 810381 h 1231295"/>
                  <a:gd name="connsiteX48" fmla="*/ 1003904 w 2169885"/>
                  <a:gd name="connsiteY48" fmla="*/ 795866 h 1231295"/>
                  <a:gd name="connsiteX49" fmla="*/ 933752 w 2169885"/>
                  <a:gd name="connsiteY49" fmla="*/ 795866 h 1231295"/>
                  <a:gd name="connsiteX50" fmla="*/ 933752 w 2169885"/>
                  <a:gd name="connsiteY50" fmla="*/ 776514 h 1231295"/>
                  <a:gd name="connsiteX51" fmla="*/ 928914 w 2169885"/>
                  <a:gd name="connsiteY51" fmla="*/ 776514 h 1231295"/>
                  <a:gd name="connsiteX52" fmla="*/ 928914 w 2169885"/>
                  <a:gd name="connsiteY52" fmla="*/ 757161 h 1231295"/>
                  <a:gd name="connsiteX53" fmla="*/ 921657 w 2169885"/>
                  <a:gd name="connsiteY53" fmla="*/ 757161 h 1231295"/>
                  <a:gd name="connsiteX54" fmla="*/ 921657 w 2169885"/>
                  <a:gd name="connsiteY54" fmla="*/ 730552 h 1231295"/>
                  <a:gd name="connsiteX55" fmla="*/ 907142 w 2169885"/>
                  <a:gd name="connsiteY55" fmla="*/ 730552 h 1231295"/>
                  <a:gd name="connsiteX56" fmla="*/ 907142 w 2169885"/>
                  <a:gd name="connsiteY56" fmla="*/ 718457 h 1231295"/>
                  <a:gd name="connsiteX57" fmla="*/ 887790 w 2169885"/>
                  <a:gd name="connsiteY57" fmla="*/ 718457 h 1231295"/>
                  <a:gd name="connsiteX58" fmla="*/ 887790 w 2169885"/>
                  <a:gd name="connsiteY58" fmla="*/ 706361 h 1231295"/>
                  <a:gd name="connsiteX59" fmla="*/ 882952 w 2169885"/>
                  <a:gd name="connsiteY59" fmla="*/ 706361 h 1231295"/>
                  <a:gd name="connsiteX60" fmla="*/ 882952 w 2169885"/>
                  <a:gd name="connsiteY60" fmla="*/ 679752 h 1231295"/>
                  <a:gd name="connsiteX61" fmla="*/ 839409 w 2169885"/>
                  <a:gd name="connsiteY61" fmla="*/ 679752 h 1231295"/>
                  <a:gd name="connsiteX62" fmla="*/ 839409 w 2169885"/>
                  <a:gd name="connsiteY62" fmla="*/ 667657 h 1231295"/>
                  <a:gd name="connsiteX63" fmla="*/ 822476 w 2169885"/>
                  <a:gd name="connsiteY63" fmla="*/ 667657 h 1231295"/>
                  <a:gd name="connsiteX64" fmla="*/ 822476 w 2169885"/>
                  <a:gd name="connsiteY64" fmla="*/ 653142 h 1231295"/>
                  <a:gd name="connsiteX65" fmla="*/ 742647 w 2169885"/>
                  <a:gd name="connsiteY65" fmla="*/ 653142 h 1231295"/>
                  <a:gd name="connsiteX66" fmla="*/ 742647 w 2169885"/>
                  <a:gd name="connsiteY66" fmla="*/ 641047 h 1231295"/>
                  <a:gd name="connsiteX67" fmla="*/ 1008743 w 2169885"/>
                  <a:gd name="connsiteY67" fmla="*/ 570895 h 1231295"/>
                  <a:gd name="connsiteX68" fmla="*/ 897466 w 2169885"/>
                  <a:gd name="connsiteY68" fmla="*/ 488647 h 1231295"/>
                  <a:gd name="connsiteX69" fmla="*/ 708781 w 2169885"/>
                  <a:gd name="connsiteY69" fmla="*/ 641047 h 1231295"/>
                  <a:gd name="connsiteX70" fmla="*/ 708781 w 2169885"/>
                  <a:gd name="connsiteY70" fmla="*/ 616857 h 1231295"/>
                  <a:gd name="connsiteX71" fmla="*/ 689428 w 2169885"/>
                  <a:gd name="connsiteY71" fmla="*/ 616857 h 1231295"/>
                  <a:gd name="connsiteX72" fmla="*/ 689428 w 2169885"/>
                  <a:gd name="connsiteY72" fmla="*/ 609600 h 1231295"/>
                  <a:gd name="connsiteX73" fmla="*/ 682171 w 2169885"/>
                  <a:gd name="connsiteY73" fmla="*/ 609600 h 1231295"/>
                  <a:gd name="connsiteX74" fmla="*/ 682171 w 2169885"/>
                  <a:gd name="connsiteY74" fmla="*/ 587828 h 1231295"/>
                  <a:gd name="connsiteX75" fmla="*/ 662819 w 2169885"/>
                  <a:gd name="connsiteY75" fmla="*/ 587828 h 1231295"/>
                  <a:gd name="connsiteX76" fmla="*/ 662819 w 2169885"/>
                  <a:gd name="connsiteY76" fmla="*/ 578152 h 1231295"/>
                  <a:gd name="connsiteX77" fmla="*/ 641047 w 2169885"/>
                  <a:gd name="connsiteY77" fmla="*/ 578152 h 1231295"/>
                  <a:gd name="connsiteX78" fmla="*/ 641047 w 2169885"/>
                  <a:gd name="connsiteY78" fmla="*/ 563638 h 1231295"/>
                  <a:gd name="connsiteX79" fmla="*/ 556381 w 2169885"/>
                  <a:gd name="connsiteY79" fmla="*/ 563638 h 1231295"/>
                  <a:gd name="connsiteX80" fmla="*/ 556381 w 2169885"/>
                  <a:gd name="connsiteY80" fmla="*/ 508000 h 1231295"/>
                  <a:gd name="connsiteX81" fmla="*/ 541866 w 2169885"/>
                  <a:gd name="connsiteY81" fmla="*/ 508000 h 1231295"/>
                  <a:gd name="connsiteX82" fmla="*/ 541866 w 2169885"/>
                  <a:gd name="connsiteY82" fmla="*/ 491066 h 1231295"/>
                  <a:gd name="connsiteX83" fmla="*/ 522514 w 2169885"/>
                  <a:gd name="connsiteY83" fmla="*/ 491066 h 1231295"/>
                  <a:gd name="connsiteX84" fmla="*/ 522514 w 2169885"/>
                  <a:gd name="connsiteY84" fmla="*/ 478971 h 1231295"/>
                  <a:gd name="connsiteX85" fmla="*/ 515257 w 2169885"/>
                  <a:gd name="connsiteY85" fmla="*/ 478971 h 1231295"/>
                  <a:gd name="connsiteX86" fmla="*/ 515257 w 2169885"/>
                  <a:gd name="connsiteY86" fmla="*/ 457200 h 1231295"/>
                  <a:gd name="connsiteX87" fmla="*/ 495904 w 2169885"/>
                  <a:gd name="connsiteY87" fmla="*/ 457200 h 1231295"/>
                  <a:gd name="connsiteX88" fmla="*/ 495904 w 2169885"/>
                  <a:gd name="connsiteY88" fmla="*/ 449942 h 1231295"/>
                  <a:gd name="connsiteX89" fmla="*/ 462038 w 2169885"/>
                  <a:gd name="connsiteY89" fmla="*/ 449942 h 1231295"/>
                  <a:gd name="connsiteX90" fmla="*/ 454781 w 2169885"/>
                  <a:gd name="connsiteY90" fmla="*/ 449942 h 1231295"/>
                  <a:gd name="connsiteX91" fmla="*/ 454781 w 2169885"/>
                  <a:gd name="connsiteY91" fmla="*/ 425752 h 1231295"/>
                  <a:gd name="connsiteX92" fmla="*/ 433009 w 2169885"/>
                  <a:gd name="connsiteY92" fmla="*/ 425752 h 1231295"/>
                  <a:gd name="connsiteX93" fmla="*/ 433009 w 2169885"/>
                  <a:gd name="connsiteY93" fmla="*/ 416076 h 1231295"/>
                  <a:gd name="connsiteX94" fmla="*/ 411238 w 2169885"/>
                  <a:gd name="connsiteY94" fmla="*/ 416076 h 1231295"/>
                  <a:gd name="connsiteX95" fmla="*/ 411238 w 2169885"/>
                  <a:gd name="connsiteY95" fmla="*/ 406400 h 1231295"/>
                  <a:gd name="connsiteX96" fmla="*/ 391885 w 2169885"/>
                  <a:gd name="connsiteY96" fmla="*/ 406400 h 1231295"/>
                  <a:gd name="connsiteX97" fmla="*/ 391885 w 2169885"/>
                  <a:gd name="connsiteY97" fmla="*/ 399142 h 1231295"/>
                  <a:gd name="connsiteX98" fmla="*/ 367695 w 2169885"/>
                  <a:gd name="connsiteY98" fmla="*/ 399142 h 1231295"/>
                  <a:gd name="connsiteX99" fmla="*/ 367695 w 2169885"/>
                  <a:gd name="connsiteY99" fmla="*/ 396723 h 1231295"/>
                  <a:gd name="connsiteX100" fmla="*/ 367695 w 2169885"/>
                  <a:gd name="connsiteY100" fmla="*/ 338666 h 1231295"/>
                  <a:gd name="connsiteX101" fmla="*/ 350762 w 2169885"/>
                  <a:gd name="connsiteY101" fmla="*/ 338666 h 1231295"/>
                  <a:gd name="connsiteX102" fmla="*/ 350762 w 2169885"/>
                  <a:gd name="connsiteY102" fmla="*/ 326571 h 1231295"/>
                  <a:gd name="connsiteX103" fmla="*/ 338666 w 2169885"/>
                  <a:gd name="connsiteY103" fmla="*/ 326571 h 1231295"/>
                  <a:gd name="connsiteX104" fmla="*/ 338666 w 2169885"/>
                  <a:gd name="connsiteY104" fmla="*/ 278190 h 1231295"/>
                  <a:gd name="connsiteX105" fmla="*/ 316895 w 2169885"/>
                  <a:gd name="connsiteY105" fmla="*/ 278190 h 1231295"/>
                  <a:gd name="connsiteX106" fmla="*/ 316895 w 2169885"/>
                  <a:gd name="connsiteY106" fmla="*/ 270933 h 1231295"/>
                  <a:gd name="connsiteX107" fmla="*/ 309638 w 2169885"/>
                  <a:gd name="connsiteY107" fmla="*/ 270933 h 1231295"/>
                  <a:gd name="connsiteX108" fmla="*/ 309638 w 2169885"/>
                  <a:gd name="connsiteY108" fmla="*/ 246742 h 1231295"/>
                  <a:gd name="connsiteX109" fmla="*/ 295123 w 2169885"/>
                  <a:gd name="connsiteY109" fmla="*/ 246742 h 1231295"/>
                  <a:gd name="connsiteX110" fmla="*/ 295123 w 2169885"/>
                  <a:gd name="connsiteY110" fmla="*/ 229809 h 1231295"/>
                  <a:gd name="connsiteX111" fmla="*/ 283028 w 2169885"/>
                  <a:gd name="connsiteY111" fmla="*/ 229809 h 1231295"/>
                  <a:gd name="connsiteX112" fmla="*/ 283028 w 2169885"/>
                  <a:gd name="connsiteY112" fmla="*/ 212876 h 1231295"/>
                  <a:gd name="connsiteX113" fmla="*/ 270933 w 2169885"/>
                  <a:gd name="connsiteY113" fmla="*/ 212876 h 1231295"/>
                  <a:gd name="connsiteX114" fmla="*/ 270933 w 2169885"/>
                  <a:gd name="connsiteY114" fmla="*/ 198361 h 1231295"/>
                  <a:gd name="connsiteX115" fmla="*/ 258838 w 2169885"/>
                  <a:gd name="connsiteY115" fmla="*/ 198361 h 1231295"/>
                  <a:gd name="connsiteX116" fmla="*/ 258838 w 2169885"/>
                  <a:gd name="connsiteY116" fmla="*/ 176590 h 1231295"/>
                  <a:gd name="connsiteX117" fmla="*/ 249162 w 2169885"/>
                  <a:gd name="connsiteY117" fmla="*/ 176590 h 1231295"/>
                  <a:gd name="connsiteX118" fmla="*/ 249162 w 2169885"/>
                  <a:gd name="connsiteY118" fmla="*/ 159657 h 1231295"/>
                  <a:gd name="connsiteX119" fmla="*/ 232228 w 2169885"/>
                  <a:gd name="connsiteY119" fmla="*/ 159657 h 1231295"/>
                  <a:gd name="connsiteX120" fmla="*/ 232228 w 2169885"/>
                  <a:gd name="connsiteY120" fmla="*/ 149981 h 1231295"/>
                  <a:gd name="connsiteX121" fmla="*/ 191104 w 2169885"/>
                  <a:gd name="connsiteY121" fmla="*/ 149981 h 1231295"/>
                  <a:gd name="connsiteX122" fmla="*/ 191104 w 2169885"/>
                  <a:gd name="connsiteY122" fmla="*/ 125790 h 1231295"/>
                  <a:gd name="connsiteX123" fmla="*/ 183847 w 2169885"/>
                  <a:gd name="connsiteY123" fmla="*/ 125790 h 1231295"/>
                  <a:gd name="connsiteX124" fmla="*/ 183847 w 2169885"/>
                  <a:gd name="connsiteY124" fmla="*/ 74990 h 1231295"/>
                  <a:gd name="connsiteX125" fmla="*/ 164495 w 2169885"/>
                  <a:gd name="connsiteY125" fmla="*/ 74990 h 1231295"/>
                  <a:gd name="connsiteX126" fmla="*/ 164495 w 2169885"/>
                  <a:gd name="connsiteY126" fmla="*/ 67733 h 1231295"/>
                  <a:gd name="connsiteX127" fmla="*/ 137885 w 2169885"/>
                  <a:gd name="connsiteY127" fmla="*/ 67733 h 1231295"/>
                  <a:gd name="connsiteX128" fmla="*/ 137885 w 2169885"/>
                  <a:gd name="connsiteY128" fmla="*/ 62895 h 1231295"/>
                  <a:gd name="connsiteX129" fmla="*/ 120952 w 2169885"/>
                  <a:gd name="connsiteY129" fmla="*/ 62895 h 1231295"/>
                  <a:gd name="connsiteX130" fmla="*/ 120952 w 2169885"/>
                  <a:gd name="connsiteY130" fmla="*/ 50800 h 1231295"/>
                  <a:gd name="connsiteX131" fmla="*/ 84666 w 2169885"/>
                  <a:gd name="connsiteY131" fmla="*/ 50800 h 1231295"/>
                  <a:gd name="connsiteX132" fmla="*/ 84666 w 2169885"/>
                  <a:gd name="connsiteY132" fmla="*/ 26609 h 1231295"/>
                  <a:gd name="connsiteX133" fmla="*/ 60476 w 2169885"/>
                  <a:gd name="connsiteY133" fmla="*/ 26609 h 1231295"/>
                  <a:gd name="connsiteX134" fmla="*/ 60476 w 2169885"/>
                  <a:gd name="connsiteY134" fmla="*/ 9676 h 1231295"/>
                  <a:gd name="connsiteX135" fmla="*/ 31447 w 2169885"/>
                  <a:gd name="connsiteY135" fmla="*/ 9676 h 1231295"/>
                  <a:gd name="connsiteX136" fmla="*/ 31447 w 2169885"/>
                  <a:gd name="connsiteY136" fmla="*/ 0 h 1231295"/>
                  <a:gd name="connsiteX137" fmla="*/ 0 w 2169885"/>
                  <a:gd name="connsiteY137" fmla="*/ 0 h 1231295"/>
                  <a:gd name="connsiteX0" fmla="*/ 2169885 w 2169885"/>
                  <a:gd name="connsiteY0" fmla="*/ 1231295 h 1231295"/>
                  <a:gd name="connsiteX1" fmla="*/ 1959428 w 2169885"/>
                  <a:gd name="connsiteY1" fmla="*/ 1231295 h 1231295"/>
                  <a:gd name="connsiteX2" fmla="*/ 1959428 w 2169885"/>
                  <a:gd name="connsiteY2" fmla="*/ 1219200 h 1231295"/>
                  <a:gd name="connsiteX3" fmla="*/ 1949752 w 2169885"/>
                  <a:gd name="connsiteY3" fmla="*/ 1219200 h 1231295"/>
                  <a:gd name="connsiteX4" fmla="*/ 1949752 w 2169885"/>
                  <a:gd name="connsiteY4" fmla="*/ 1161142 h 1231295"/>
                  <a:gd name="connsiteX5" fmla="*/ 1828800 w 2169885"/>
                  <a:gd name="connsiteY5" fmla="*/ 1161142 h 1231295"/>
                  <a:gd name="connsiteX6" fmla="*/ 1828800 w 2169885"/>
                  <a:gd name="connsiteY6" fmla="*/ 1132114 h 1231295"/>
                  <a:gd name="connsiteX7" fmla="*/ 1814285 w 2169885"/>
                  <a:gd name="connsiteY7" fmla="*/ 1132114 h 1231295"/>
                  <a:gd name="connsiteX8" fmla="*/ 1814285 w 2169885"/>
                  <a:gd name="connsiteY8" fmla="*/ 1117600 h 1231295"/>
                  <a:gd name="connsiteX9" fmla="*/ 1724781 w 2169885"/>
                  <a:gd name="connsiteY9" fmla="*/ 1117600 h 1231295"/>
                  <a:gd name="connsiteX10" fmla="*/ 1724781 w 2169885"/>
                  <a:gd name="connsiteY10" fmla="*/ 1083733 h 1231295"/>
                  <a:gd name="connsiteX11" fmla="*/ 1707847 w 2169885"/>
                  <a:gd name="connsiteY11" fmla="*/ 1083733 h 1231295"/>
                  <a:gd name="connsiteX12" fmla="*/ 1707847 w 2169885"/>
                  <a:gd name="connsiteY12" fmla="*/ 1071638 h 1231295"/>
                  <a:gd name="connsiteX13" fmla="*/ 1683657 w 2169885"/>
                  <a:gd name="connsiteY13" fmla="*/ 1071638 h 1231295"/>
                  <a:gd name="connsiteX14" fmla="*/ 1683657 w 2169885"/>
                  <a:gd name="connsiteY14" fmla="*/ 1032933 h 1231295"/>
                  <a:gd name="connsiteX15" fmla="*/ 1669142 w 2169885"/>
                  <a:gd name="connsiteY15" fmla="*/ 1032933 h 1231295"/>
                  <a:gd name="connsiteX16" fmla="*/ 1669142 w 2169885"/>
                  <a:gd name="connsiteY16" fmla="*/ 991809 h 1231295"/>
                  <a:gd name="connsiteX17" fmla="*/ 1548190 w 2169885"/>
                  <a:gd name="connsiteY17" fmla="*/ 991809 h 1231295"/>
                  <a:gd name="connsiteX18" fmla="*/ 1548190 w 2169885"/>
                  <a:gd name="connsiteY18" fmla="*/ 965200 h 1231295"/>
                  <a:gd name="connsiteX19" fmla="*/ 1526419 w 2169885"/>
                  <a:gd name="connsiteY19" fmla="*/ 965200 h 1231295"/>
                  <a:gd name="connsiteX20" fmla="*/ 1526419 w 2169885"/>
                  <a:gd name="connsiteY20" fmla="*/ 955523 h 1231295"/>
                  <a:gd name="connsiteX21" fmla="*/ 1514323 w 2169885"/>
                  <a:gd name="connsiteY21" fmla="*/ 955523 h 1231295"/>
                  <a:gd name="connsiteX22" fmla="*/ 1514323 w 2169885"/>
                  <a:gd name="connsiteY22" fmla="*/ 936171 h 1231295"/>
                  <a:gd name="connsiteX23" fmla="*/ 1482876 w 2169885"/>
                  <a:gd name="connsiteY23" fmla="*/ 936171 h 1231295"/>
                  <a:gd name="connsiteX24" fmla="*/ 1482876 w 2169885"/>
                  <a:gd name="connsiteY24" fmla="*/ 924076 h 1231295"/>
                  <a:gd name="connsiteX25" fmla="*/ 1470781 w 2169885"/>
                  <a:gd name="connsiteY25" fmla="*/ 924076 h 1231295"/>
                  <a:gd name="connsiteX26" fmla="*/ 1470781 w 2169885"/>
                  <a:gd name="connsiteY26" fmla="*/ 916819 h 1231295"/>
                  <a:gd name="connsiteX27" fmla="*/ 1313542 w 2169885"/>
                  <a:gd name="connsiteY27" fmla="*/ 916819 h 1231295"/>
                  <a:gd name="connsiteX28" fmla="*/ 1313542 w 2169885"/>
                  <a:gd name="connsiteY28" fmla="*/ 902304 h 1231295"/>
                  <a:gd name="connsiteX29" fmla="*/ 1291771 w 2169885"/>
                  <a:gd name="connsiteY29" fmla="*/ 902304 h 1231295"/>
                  <a:gd name="connsiteX30" fmla="*/ 1291771 w 2169885"/>
                  <a:gd name="connsiteY30" fmla="*/ 892628 h 1231295"/>
                  <a:gd name="connsiteX31" fmla="*/ 1265162 w 2169885"/>
                  <a:gd name="connsiteY31" fmla="*/ 892628 h 1231295"/>
                  <a:gd name="connsiteX32" fmla="*/ 1265162 w 2169885"/>
                  <a:gd name="connsiteY32" fmla="*/ 887790 h 1231295"/>
                  <a:gd name="connsiteX33" fmla="*/ 1253066 w 2169885"/>
                  <a:gd name="connsiteY33" fmla="*/ 887790 h 1231295"/>
                  <a:gd name="connsiteX34" fmla="*/ 1253066 w 2169885"/>
                  <a:gd name="connsiteY34" fmla="*/ 873276 h 1231295"/>
                  <a:gd name="connsiteX35" fmla="*/ 1192590 w 2169885"/>
                  <a:gd name="connsiteY35" fmla="*/ 873276 h 1231295"/>
                  <a:gd name="connsiteX36" fmla="*/ 1173238 w 2169885"/>
                  <a:gd name="connsiteY36" fmla="*/ 873276 h 1231295"/>
                  <a:gd name="connsiteX37" fmla="*/ 1173238 w 2169885"/>
                  <a:gd name="connsiteY37" fmla="*/ 863600 h 1231295"/>
                  <a:gd name="connsiteX38" fmla="*/ 1158723 w 2169885"/>
                  <a:gd name="connsiteY38" fmla="*/ 863600 h 1231295"/>
                  <a:gd name="connsiteX39" fmla="*/ 1158723 w 2169885"/>
                  <a:gd name="connsiteY39" fmla="*/ 846666 h 1231295"/>
                  <a:gd name="connsiteX40" fmla="*/ 1132114 w 2169885"/>
                  <a:gd name="connsiteY40" fmla="*/ 846666 h 1231295"/>
                  <a:gd name="connsiteX41" fmla="*/ 1132114 w 2169885"/>
                  <a:gd name="connsiteY41" fmla="*/ 824895 h 1231295"/>
                  <a:gd name="connsiteX42" fmla="*/ 1088571 w 2169885"/>
                  <a:gd name="connsiteY42" fmla="*/ 824895 h 1231295"/>
                  <a:gd name="connsiteX43" fmla="*/ 1088571 w 2169885"/>
                  <a:gd name="connsiteY43" fmla="*/ 817638 h 1231295"/>
                  <a:gd name="connsiteX44" fmla="*/ 1052285 w 2169885"/>
                  <a:gd name="connsiteY44" fmla="*/ 817638 h 1231295"/>
                  <a:gd name="connsiteX45" fmla="*/ 1052285 w 2169885"/>
                  <a:gd name="connsiteY45" fmla="*/ 810381 h 1231295"/>
                  <a:gd name="connsiteX46" fmla="*/ 1018419 w 2169885"/>
                  <a:gd name="connsiteY46" fmla="*/ 810381 h 1231295"/>
                  <a:gd name="connsiteX47" fmla="*/ 1003904 w 2169885"/>
                  <a:gd name="connsiteY47" fmla="*/ 810381 h 1231295"/>
                  <a:gd name="connsiteX48" fmla="*/ 1003904 w 2169885"/>
                  <a:gd name="connsiteY48" fmla="*/ 795866 h 1231295"/>
                  <a:gd name="connsiteX49" fmla="*/ 933752 w 2169885"/>
                  <a:gd name="connsiteY49" fmla="*/ 795866 h 1231295"/>
                  <a:gd name="connsiteX50" fmla="*/ 933752 w 2169885"/>
                  <a:gd name="connsiteY50" fmla="*/ 776514 h 1231295"/>
                  <a:gd name="connsiteX51" fmla="*/ 928914 w 2169885"/>
                  <a:gd name="connsiteY51" fmla="*/ 776514 h 1231295"/>
                  <a:gd name="connsiteX52" fmla="*/ 928914 w 2169885"/>
                  <a:gd name="connsiteY52" fmla="*/ 757161 h 1231295"/>
                  <a:gd name="connsiteX53" fmla="*/ 921657 w 2169885"/>
                  <a:gd name="connsiteY53" fmla="*/ 757161 h 1231295"/>
                  <a:gd name="connsiteX54" fmla="*/ 921657 w 2169885"/>
                  <a:gd name="connsiteY54" fmla="*/ 730552 h 1231295"/>
                  <a:gd name="connsiteX55" fmla="*/ 907142 w 2169885"/>
                  <a:gd name="connsiteY55" fmla="*/ 730552 h 1231295"/>
                  <a:gd name="connsiteX56" fmla="*/ 907142 w 2169885"/>
                  <a:gd name="connsiteY56" fmla="*/ 718457 h 1231295"/>
                  <a:gd name="connsiteX57" fmla="*/ 887790 w 2169885"/>
                  <a:gd name="connsiteY57" fmla="*/ 718457 h 1231295"/>
                  <a:gd name="connsiteX58" fmla="*/ 887790 w 2169885"/>
                  <a:gd name="connsiteY58" fmla="*/ 706361 h 1231295"/>
                  <a:gd name="connsiteX59" fmla="*/ 882952 w 2169885"/>
                  <a:gd name="connsiteY59" fmla="*/ 706361 h 1231295"/>
                  <a:gd name="connsiteX60" fmla="*/ 882952 w 2169885"/>
                  <a:gd name="connsiteY60" fmla="*/ 679752 h 1231295"/>
                  <a:gd name="connsiteX61" fmla="*/ 839409 w 2169885"/>
                  <a:gd name="connsiteY61" fmla="*/ 679752 h 1231295"/>
                  <a:gd name="connsiteX62" fmla="*/ 839409 w 2169885"/>
                  <a:gd name="connsiteY62" fmla="*/ 667657 h 1231295"/>
                  <a:gd name="connsiteX63" fmla="*/ 822476 w 2169885"/>
                  <a:gd name="connsiteY63" fmla="*/ 667657 h 1231295"/>
                  <a:gd name="connsiteX64" fmla="*/ 822476 w 2169885"/>
                  <a:gd name="connsiteY64" fmla="*/ 653142 h 1231295"/>
                  <a:gd name="connsiteX65" fmla="*/ 742647 w 2169885"/>
                  <a:gd name="connsiteY65" fmla="*/ 653142 h 1231295"/>
                  <a:gd name="connsiteX66" fmla="*/ 742647 w 2169885"/>
                  <a:gd name="connsiteY66" fmla="*/ 641047 h 1231295"/>
                  <a:gd name="connsiteX67" fmla="*/ 1008743 w 2169885"/>
                  <a:gd name="connsiteY67" fmla="*/ 570895 h 1231295"/>
                  <a:gd name="connsiteX68" fmla="*/ 897466 w 2169885"/>
                  <a:gd name="connsiteY68" fmla="*/ 488647 h 1231295"/>
                  <a:gd name="connsiteX69" fmla="*/ 735390 w 2169885"/>
                  <a:gd name="connsiteY69" fmla="*/ 413657 h 1231295"/>
                  <a:gd name="connsiteX70" fmla="*/ 708781 w 2169885"/>
                  <a:gd name="connsiteY70" fmla="*/ 616857 h 1231295"/>
                  <a:gd name="connsiteX71" fmla="*/ 689428 w 2169885"/>
                  <a:gd name="connsiteY71" fmla="*/ 616857 h 1231295"/>
                  <a:gd name="connsiteX72" fmla="*/ 689428 w 2169885"/>
                  <a:gd name="connsiteY72" fmla="*/ 609600 h 1231295"/>
                  <a:gd name="connsiteX73" fmla="*/ 682171 w 2169885"/>
                  <a:gd name="connsiteY73" fmla="*/ 609600 h 1231295"/>
                  <a:gd name="connsiteX74" fmla="*/ 682171 w 2169885"/>
                  <a:gd name="connsiteY74" fmla="*/ 587828 h 1231295"/>
                  <a:gd name="connsiteX75" fmla="*/ 662819 w 2169885"/>
                  <a:gd name="connsiteY75" fmla="*/ 587828 h 1231295"/>
                  <a:gd name="connsiteX76" fmla="*/ 662819 w 2169885"/>
                  <a:gd name="connsiteY76" fmla="*/ 578152 h 1231295"/>
                  <a:gd name="connsiteX77" fmla="*/ 641047 w 2169885"/>
                  <a:gd name="connsiteY77" fmla="*/ 578152 h 1231295"/>
                  <a:gd name="connsiteX78" fmla="*/ 641047 w 2169885"/>
                  <a:gd name="connsiteY78" fmla="*/ 563638 h 1231295"/>
                  <a:gd name="connsiteX79" fmla="*/ 556381 w 2169885"/>
                  <a:gd name="connsiteY79" fmla="*/ 563638 h 1231295"/>
                  <a:gd name="connsiteX80" fmla="*/ 556381 w 2169885"/>
                  <a:gd name="connsiteY80" fmla="*/ 508000 h 1231295"/>
                  <a:gd name="connsiteX81" fmla="*/ 541866 w 2169885"/>
                  <a:gd name="connsiteY81" fmla="*/ 508000 h 1231295"/>
                  <a:gd name="connsiteX82" fmla="*/ 541866 w 2169885"/>
                  <a:gd name="connsiteY82" fmla="*/ 491066 h 1231295"/>
                  <a:gd name="connsiteX83" fmla="*/ 522514 w 2169885"/>
                  <a:gd name="connsiteY83" fmla="*/ 491066 h 1231295"/>
                  <a:gd name="connsiteX84" fmla="*/ 522514 w 2169885"/>
                  <a:gd name="connsiteY84" fmla="*/ 478971 h 1231295"/>
                  <a:gd name="connsiteX85" fmla="*/ 515257 w 2169885"/>
                  <a:gd name="connsiteY85" fmla="*/ 478971 h 1231295"/>
                  <a:gd name="connsiteX86" fmla="*/ 515257 w 2169885"/>
                  <a:gd name="connsiteY86" fmla="*/ 457200 h 1231295"/>
                  <a:gd name="connsiteX87" fmla="*/ 495904 w 2169885"/>
                  <a:gd name="connsiteY87" fmla="*/ 457200 h 1231295"/>
                  <a:gd name="connsiteX88" fmla="*/ 495904 w 2169885"/>
                  <a:gd name="connsiteY88" fmla="*/ 449942 h 1231295"/>
                  <a:gd name="connsiteX89" fmla="*/ 462038 w 2169885"/>
                  <a:gd name="connsiteY89" fmla="*/ 449942 h 1231295"/>
                  <a:gd name="connsiteX90" fmla="*/ 454781 w 2169885"/>
                  <a:gd name="connsiteY90" fmla="*/ 449942 h 1231295"/>
                  <a:gd name="connsiteX91" fmla="*/ 454781 w 2169885"/>
                  <a:gd name="connsiteY91" fmla="*/ 425752 h 1231295"/>
                  <a:gd name="connsiteX92" fmla="*/ 433009 w 2169885"/>
                  <a:gd name="connsiteY92" fmla="*/ 425752 h 1231295"/>
                  <a:gd name="connsiteX93" fmla="*/ 433009 w 2169885"/>
                  <a:gd name="connsiteY93" fmla="*/ 416076 h 1231295"/>
                  <a:gd name="connsiteX94" fmla="*/ 411238 w 2169885"/>
                  <a:gd name="connsiteY94" fmla="*/ 416076 h 1231295"/>
                  <a:gd name="connsiteX95" fmla="*/ 411238 w 2169885"/>
                  <a:gd name="connsiteY95" fmla="*/ 406400 h 1231295"/>
                  <a:gd name="connsiteX96" fmla="*/ 391885 w 2169885"/>
                  <a:gd name="connsiteY96" fmla="*/ 406400 h 1231295"/>
                  <a:gd name="connsiteX97" fmla="*/ 391885 w 2169885"/>
                  <a:gd name="connsiteY97" fmla="*/ 399142 h 1231295"/>
                  <a:gd name="connsiteX98" fmla="*/ 367695 w 2169885"/>
                  <a:gd name="connsiteY98" fmla="*/ 399142 h 1231295"/>
                  <a:gd name="connsiteX99" fmla="*/ 367695 w 2169885"/>
                  <a:gd name="connsiteY99" fmla="*/ 396723 h 1231295"/>
                  <a:gd name="connsiteX100" fmla="*/ 367695 w 2169885"/>
                  <a:gd name="connsiteY100" fmla="*/ 338666 h 1231295"/>
                  <a:gd name="connsiteX101" fmla="*/ 350762 w 2169885"/>
                  <a:gd name="connsiteY101" fmla="*/ 338666 h 1231295"/>
                  <a:gd name="connsiteX102" fmla="*/ 350762 w 2169885"/>
                  <a:gd name="connsiteY102" fmla="*/ 326571 h 1231295"/>
                  <a:gd name="connsiteX103" fmla="*/ 338666 w 2169885"/>
                  <a:gd name="connsiteY103" fmla="*/ 326571 h 1231295"/>
                  <a:gd name="connsiteX104" fmla="*/ 338666 w 2169885"/>
                  <a:gd name="connsiteY104" fmla="*/ 278190 h 1231295"/>
                  <a:gd name="connsiteX105" fmla="*/ 316895 w 2169885"/>
                  <a:gd name="connsiteY105" fmla="*/ 278190 h 1231295"/>
                  <a:gd name="connsiteX106" fmla="*/ 316895 w 2169885"/>
                  <a:gd name="connsiteY106" fmla="*/ 270933 h 1231295"/>
                  <a:gd name="connsiteX107" fmla="*/ 309638 w 2169885"/>
                  <a:gd name="connsiteY107" fmla="*/ 270933 h 1231295"/>
                  <a:gd name="connsiteX108" fmla="*/ 309638 w 2169885"/>
                  <a:gd name="connsiteY108" fmla="*/ 246742 h 1231295"/>
                  <a:gd name="connsiteX109" fmla="*/ 295123 w 2169885"/>
                  <a:gd name="connsiteY109" fmla="*/ 246742 h 1231295"/>
                  <a:gd name="connsiteX110" fmla="*/ 295123 w 2169885"/>
                  <a:gd name="connsiteY110" fmla="*/ 229809 h 1231295"/>
                  <a:gd name="connsiteX111" fmla="*/ 283028 w 2169885"/>
                  <a:gd name="connsiteY111" fmla="*/ 229809 h 1231295"/>
                  <a:gd name="connsiteX112" fmla="*/ 283028 w 2169885"/>
                  <a:gd name="connsiteY112" fmla="*/ 212876 h 1231295"/>
                  <a:gd name="connsiteX113" fmla="*/ 270933 w 2169885"/>
                  <a:gd name="connsiteY113" fmla="*/ 212876 h 1231295"/>
                  <a:gd name="connsiteX114" fmla="*/ 270933 w 2169885"/>
                  <a:gd name="connsiteY114" fmla="*/ 198361 h 1231295"/>
                  <a:gd name="connsiteX115" fmla="*/ 258838 w 2169885"/>
                  <a:gd name="connsiteY115" fmla="*/ 198361 h 1231295"/>
                  <a:gd name="connsiteX116" fmla="*/ 258838 w 2169885"/>
                  <a:gd name="connsiteY116" fmla="*/ 176590 h 1231295"/>
                  <a:gd name="connsiteX117" fmla="*/ 249162 w 2169885"/>
                  <a:gd name="connsiteY117" fmla="*/ 176590 h 1231295"/>
                  <a:gd name="connsiteX118" fmla="*/ 249162 w 2169885"/>
                  <a:gd name="connsiteY118" fmla="*/ 159657 h 1231295"/>
                  <a:gd name="connsiteX119" fmla="*/ 232228 w 2169885"/>
                  <a:gd name="connsiteY119" fmla="*/ 159657 h 1231295"/>
                  <a:gd name="connsiteX120" fmla="*/ 232228 w 2169885"/>
                  <a:gd name="connsiteY120" fmla="*/ 149981 h 1231295"/>
                  <a:gd name="connsiteX121" fmla="*/ 191104 w 2169885"/>
                  <a:gd name="connsiteY121" fmla="*/ 149981 h 1231295"/>
                  <a:gd name="connsiteX122" fmla="*/ 191104 w 2169885"/>
                  <a:gd name="connsiteY122" fmla="*/ 125790 h 1231295"/>
                  <a:gd name="connsiteX123" fmla="*/ 183847 w 2169885"/>
                  <a:gd name="connsiteY123" fmla="*/ 125790 h 1231295"/>
                  <a:gd name="connsiteX124" fmla="*/ 183847 w 2169885"/>
                  <a:gd name="connsiteY124" fmla="*/ 74990 h 1231295"/>
                  <a:gd name="connsiteX125" fmla="*/ 164495 w 2169885"/>
                  <a:gd name="connsiteY125" fmla="*/ 74990 h 1231295"/>
                  <a:gd name="connsiteX126" fmla="*/ 164495 w 2169885"/>
                  <a:gd name="connsiteY126" fmla="*/ 67733 h 1231295"/>
                  <a:gd name="connsiteX127" fmla="*/ 137885 w 2169885"/>
                  <a:gd name="connsiteY127" fmla="*/ 67733 h 1231295"/>
                  <a:gd name="connsiteX128" fmla="*/ 137885 w 2169885"/>
                  <a:gd name="connsiteY128" fmla="*/ 62895 h 1231295"/>
                  <a:gd name="connsiteX129" fmla="*/ 120952 w 2169885"/>
                  <a:gd name="connsiteY129" fmla="*/ 62895 h 1231295"/>
                  <a:gd name="connsiteX130" fmla="*/ 120952 w 2169885"/>
                  <a:gd name="connsiteY130" fmla="*/ 50800 h 1231295"/>
                  <a:gd name="connsiteX131" fmla="*/ 84666 w 2169885"/>
                  <a:gd name="connsiteY131" fmla="*/ 50800 h 1231295"/>
                  <a:gd name="connsiteX132" fmla="*/ 84666 w 2169885"/>
                  <a:gd name="connsiteY132" fmla="*/ 26609 h 1231295"/>
                  <a:gd name="connsiteX133" fmla="*/ 60476 w 2169885"/>
                  <a:gd name="connsiteY133" fmla="*/ 26609 h 1231295"/>
                  <a:gd name="connsiteX134" fmla="*/ 60476 w 2169885"/>
                  <a:gd name="connsiteY134" fmla="*/ 9676 h 1231295"/>
                  <a:gd name="connsiteX135" fmla="*/ 31447 w 2169885"/>
                  <a:gd name="connsiteY135" fmla="*/ 9676 h 1231295"/>
                  <a:gd name="connsiteX136" fmla="*/ 31447 w 2169885"/>
                  <a:gd name="connsiteY136" fmla="*/ 0 h 1231295"/>
                  <a:gd name="connsiteX137" fmla="*/ 0 w 2169885"/>
                  <a:gd name="connsiteY137" fmla="*/ 0 h 1231295"/>
                  <a:gd name="connsiteX0" fmla="*/ 2169885 w 2169885"/>
                  <a:gd name="connsiteY0" fmla="*/ 1231295 h 1231295"/>
                  <a:gd name="connsiteX1" fmla="*/ 1959428 w 2169885"/>
                  <a:gd name="connsiteY1" fmla="*/ 1231295 h 1231295"/>
                  <a:gd name="connsiteX2" fmla="*/ 1959428 w 2169885"/>
                  <a:gd name="connsiteY2" fmla="*/ 1219200 h 1231295"/>
                  <a:gd name="connsiteX3" fmla="*/ 1949752 w 2169885"/>
                  <a:gd name="connsiteY3" fmla="*/ 1219200 h 1231295"/>
                  <a:gd name="connsiteX4" fmla="*/ 1949752 w 2169885"/>
                  <a:gd name="connsiteY4" fmla="*/ 1161142 h 1231295"/>
                  <a:gd name="connsiteX5" fmla="*/ 1828800 w 2169885"/>
                  <a:gd name="connsiteY5" fmla="*/ 1161142 h 1231295"/>
                  <a:gd name="connsiteX6" fmla="*/ 1828800 w 2169885"/>
                  <a:gd name="connsiteY6" fmla="*/ 1132114 h 1231295"/>
                  <a:gd name="connsiteX7" fmla="*/ 1814285 w 2169885"/>
                  <a:gd name="connsiteY7" fmla="*/ 1132114 h 1231295"/>
                  <a:gd name="connsiteX8" fmla="*/ 1814285 w 2169885"/>
                  <a:gd name="connsiteY8" fmla="*/ 1117600 h 1231295"/>
                  <a:gd name="connsiteX9" fmla="*/ 1724781 w 2169885"/>
                  <a:gd name="connsiteY9" fmla="*/ 1117600 h 1231295"/>
                  <a:gd name="connsiteX10" fmla="*/ 1724781 w 2169885"/>
                  <a:gd name="connsiteY10" fmla="*/ 1083733 h 1231295"/>
                  <a:gd name="connsiteX11" fmla="*/ 1707847 w 2169885"/>
                  <a:gd name="connsiteY11" fmla="*/ 1083733 h 1231295"/>
                  <a:gd name="connsiteX12" fmla="*/ 1707847 w 2169885"/>
                  <a:gd name="connsiteY12" fmla="*/ 1071638 h 1231295"/>
                  <a:gd name="connsiteX13" fmla="*/ 1683657 w 2169885"/>
                  <a:gd name="connsiteY13" fmla="*/ 1071638 h 1231295"/>
                  <a:gd name="connsiteX14" fmla="*/ 1683657 w 2169885"/>
                  <a:gd name="connsiteY14" fmla="*/ 1032933 h 1231295"/>
                  <a:gd name="connsiteX15" fmla="*/ 1669142 w 2169885"/>
                  <a:gd name="connsiteY15" fmla="*/ 1032933 h 1231295"/>
                  <a:gd name="connsiteX16" fmla="*/ 1669142 w 2169885"/>
                  <a:gd name="connsiteY16" fmla="*/ 991809 h 1231295"/>
                  <a:gd name="connsiteX17" fmla="*/ 1548190 w 2169885"/>
                  <a:gd name="connsiteY17" fmla="*/ 991809 h 1231295"/>
                  <a:gd name="connsiteX18" fmla="*/ 1548190 w 2169885"/>
                  <a:gd name="connsiteY18" fmla="*/ 965200 h 1231295"/>
                  <a:gd name="connsiteX19" fmla="*/ 1526419 w 2169885"/>
                  <a:gd name="connsiteY19" fmla="*/ 965200 h 1231295"/>
                  <a:gd name="connsiteX20" fmla="*/ 1526419 w 2169885"/>
                  <a:gd name="connsiteY20" fmla="*/ 955523 h 1231295"/>
                  <a:gd name="connsiteX21" fmla="*/ 1514323 w 2169885"/>
                  <a:gd name="connsiteY21" fmla="*/ 955523 h 1231295"/>
                  <a:gd name="connsiteX22" fmla="*/ 1514323 w 2169885"/>
                  <a:gd name="connsiteY22" fmla="*/ 936171 h 1231295"/>
                  <a:gd name="connsiteX23" fmla="*/ 1482876 w 2169885"/>
                  <a:gd name="connsiteY23" fmla="*/ 936171 h 1231295"/>
                  <a:gd name="connsiteX24" fmla="*/ 1482876 w 2169885"/>
                  <a:gd name="connsiteY24" fmla="*/ 924076 h 1231295"/>
                  <a:gd name="connsiteX25" fmla="*/ 1470781 w 2169885"/>
                  <a:gd name="connsiteY25" fmla="*/ 924076 h 1231295"/>
                  <a:gd name="connsiteX26" fmla="*/ 1470781 w 2169885"/>
                  <a:gd name="connsiteY26" fmla="*/ 916819 h 1231295"/>
                  <a:gd name="connsiteX27" fmla="*/ 1313542 w 2169885"/>
                  <a:gd name="connsiteY27" fmla="*/ 916819 h 1231295"/>
                  <a:gd name="connsiteX28" fmla="*/ 1313542 w 2169885"/>
                  <a:gd name="connsiteY28" fmla="*/ 902304 h 1231295"/>
                  <a:gd name="connsiteX29" fmla="*/ 1291771 w 2169885"/>
                  <a:gd name="connsiteY29" fmla="*/ 902304 h 1231295"/>
                  <a:gd name="connsiteX30" fmla="*/ 1291771 w 2169885"/>
                  <a:gd name="connsiteY30" fmla="*/ 892628 h 1231295"/>
                  <a:gd name="connsiteX31" fmla="*/ 1265162 w 2169885"/>
                  <a:gd name="connsiteY31" fmla="*/ 892628 h 1231295"/>
                  <a:gd name="connsiteX32" fmla="*/ 1265162 w 2169885"/>
                  <a:gd name="connsiteY32" fmla="*/ 887790 h 1231295"/>
                  <a:gd name="connsiteX33" fmla="*/ 1253066 w 2169885"/>
                  <a:gd name="connsiteY33" fmla="*/ 887790 h 1231295"/>
                  <a:gd name="connsiteX34" fmla="*/ 1253066 w 2169885"/>
                  <a:gd name="connsiteY34" fmla="*/ 873276 h 1231295"/>
                  <a:gd name="connsiteX35" fmla="*/ 1192590 w 2169885"/>
                  <a:gd name="connsiteY35" fmla="*/ 873276 h 1231295"/>
                  <a:gd name="connsiteX36" fmla="*/ 1173238 w 2169885"/>
                  <a:gd name="connsiteY36" fmla="*/ 873276 h 1231295"/>
                  <a:gd name="connsiteX37" fmla="*/ 1173238 w 2169885"/>
                  <a:gd name="connsiteY37" fmla="*/ 863600 h 1231295"/>
                  <a:gd name="connsiteX38" fmla="*/ 1158723 w 2169885"/>
                  <a:gd name="connsiteY38" fmla="*/ 863600 h 1231295"/>
                  <a:gd name="connsiteX39" fmla="*/ 1158723 w 2169885"/>
                  <a:gd name="connsiteY39" fmla="*/ 846666 h 1231295"/>
                  <a:gd name="connsiteX40" fmla="*/ 1132114 w 2169885"/>
                  <a:gd name="connsiteY40" fmla="*/ 846666 h 1231295"/>
                  <a:gd name="connsiteX41" fmla="*/ 1132114 w 2169885"/>
                  <a:gd name="connsiteY41" fmla="*/ 824895 h 1231295"/>
                  <a:gd name="connsiteX42" fmla="*/ 1088571 w 2169885"/>
                  <a:gd name="connsiteY42" fmla="*/ 824895 h 1231295"/>
                  <a:gd name="connsiteX43" fmla="*/ 1088571 w 2169885"/>
                  <a:gd name="connsiteY43" fmla="*/ 817638 h 1231295"/>
                  <a:gd name="connsiteX44" fmla="*/ 1052285 w 2169885"/>
                  <a:gd name="connsiteY44" fmla="*/ 817638 h 1231295"/>
                  <a:gd name="connsiteX45" fmla="*/ 1052285 w 2169885"/>
                  <a:gd name="connsiteY45" fmla="*/ 810381 h 1231295"/>
                  <a:gd name="connsiteX46" fmla="*/ 1018419 w 2169885"/>
                  <a:gd name="connsiteY46" fmla="*/ 810381 h 1231295"/>
                  <a:gd name="connsiteX47" fmla="*/ 1003904 w 2169885"/>
                  <a:gd name="connsiteY47" fmla="*/ 810381 h 1231295"/>
                  <a:gd name="connsiteX48" fmla="*/ 1003904 w 2169885"/>
                  <a:gd name="connsiteY48" fmla="*/ 795866 h 1231295"/>
                  <a:gd name="connsiteX49" fmla="*/ 933752 w 2169885"/>
                  <a:gd name="connsiteY49" fmla="*/ 795866 h 1231295"/>
                  <a:gd name="connsiteX50" fmla="*/ 933752 w 2169885"/>
                  <a:gd name="connsiteY50" fmla="*/ 776514 h 1231295"/>
                  <a:gd name="connsiteX51" fmla="*/ 928914 w 2169885"/>
                  <a:gd name="connsiteY51" fmla="*/ 776514 h 1231295"/>
                  <a:gd name="connsiteX52" fmla="*/ 928914 w 2169885"/>
                  <a:gd name="connsiteY52" fmla="*/ 757161 h 1231295"/>
                  <a:gd name="connsiteX53" fmla="*/ 921657 w 2169885"/>
                  <a:gd name="connsiteY53" fmla="*/ 757161 h 1231295"/>
                  <a:gd name="connsiteX54" fmla="*/ 921657 w 2169885"/>
                  <a:gd name="connsiteY54" fmla="*/ 730552 h 1231295"/>
                  <a:gd name="connsiteX55" fmla="*/ 907142 w 2169885"/>
                  <a:gd name="connsiteY55" fmla="*/ 730552 h 1231295"/>
                  <a:gd name="connsiteX56" fmla="*/ 907142 w 2169885"/>
                  <a:gd name="connsiteY56" fmla="*/ 718457 h 1231295"/>
                  <a:gd name="connsiteX57" fmla="*/ 887790 w 2169885"/>
                  <a:gd name="connsiteY57" fmla="*/ 718457 h 1231295"/>
                  <a:gd name="connsiteX58" fmla="*/ 887790 w 2169885"/>
                  <a:gd name="connsiteY58" fmla="*/ 706361 h 1231295"/>
                  <a:gd name="connsiteX59" fmla="*/ 882952 w 2169885"/>
                  <a:gd name="connsiteY59" fmla="*/ 706361 h 1231295"/>
                  <a:gd name="connsiteX60" fmla="*/ 882952 w 2169885"/>
                  <a:gd name="connsiteY60" fmla="*/ 679752 h 1231295"/>
                  <a:gd name="connsiteX61" fmla="*/ 839409 w 2169885"/>
                  <a:gd name="connsiteY61" fmla="*/ 679752 h 1231295"/>
                  <a:gd name="connsiteX62" fmla="*/ 839409 w 2169885"/>
                  <a:gd name="connsiteY62" fmla="*/ 667657 h 1231295"/>
                  <a:gd name="connsiteX63" fmla="*/ 822476 w 2169885"/>
                  <a:gd name="connsiteY63" fmla="*/ 667657 h 1231295"/>
                  <a:gd name="connsiteX64" fmla="*/ 822476 w 2169885"/>
                  <a:gd name="connsiteY64" fmla="*/ 653142 h 1231295"/>
                  <a:gd name="connsiteX65" fmla="*/ 742647 w 2169885"/>
                  <a:gd name="connsiteY65" fmla="*/ 653142 h 1231295"/>
                  <a:gd name="connsiteX66" fmla="*/ 742647 w 2169885"/>
                  <a:gd name="connsiteY66" fmla="*/ 641047 h 1231295"/>
                  <a:gd name="connsiteX67" fmla="*/ 723296 w 2169885"/>
                  <a:gd name="connsiteY67" fmla="*/ 643466 h 1231295"/>
                  <a:gd name="connsiteX68" fmla="*/ 897466 w 2169885"/>
                  <a:gd name="connsiteY68" fmla="*/ 488647 h 1231295"/>
                  <a:gd name="connsiteX69" fmla="*/ 735390 w 2169885"/>
                  <a:gd name="connsiteY69" fmla="*/ 413657 h 1231295"/>
                  <a:gd name="connsiteX70" fmla="*/ 708781 w 2169885"/>
                  <a:gd name="connsiteY70" fmla="*/ 616857 h 1231295"/>
                  <a:gd name="connsiteX71" fmla="*/ 689428 w 2169885"/>
                  <a:gd name="connsiteY71" fmla="*/ 616857 h 1231295"/>
                  <a:gd name="connsiteX72" fmla="*/ 689428 w 2169885"/>
                  <a:gd name="connsiteY72" fmla="*/ 609600 h 1231295"/>
                  <a:gd name="connsiteX73" fmla="*/ 682171 w 2169885"/>
                  <a:gd name="connsiteY73" fmla="*/ 609600 h 1231295"/>
                  <a:gd name="connsiteX74" fmla="*/ 682171 w 2169885"/>
                  <a:gd name="connsiteY74" fmla="*/ 587828 h 1231295"/>
                  <a:gd name="connsiteX75" fmla="*/ 662819 w 2169885"/>
                  <a:gd name="connsiteY75" fmla="*/ 587828 h 1231295"/>
                  <a:gd name="connsiteX76" fmla="*/ 662819 w 2169885"/>
                  <a:gd name="connsiteY76" fmla="*/ 578152 h 1231295"/>
                  <a:gd name="connsiteX77" fmla="*/ 641047 w 2169885"/>
                  <a:gd name="connsiteY77" fmla="*/ 578152 h 1231295"/>
                  <a:gd name="connsiteX78" fmla="*/ 641047 w 2169885"/>
                  <a:gd name="connsiteY78" fmla="*/ 563638 h 1231295"/>
                  <a:gd name="connsiteX79" fmla="*/ 556381 w 2169885"/>
                  <a:gd name="connsiteY79" fmla="*/ 563638 h 1231295"/>
                  <a:gd name="connsiteX80" fmla="*/ 556381 w 2169885"/>
                  <a:gd name="connsiteY80" fmla="*/ 508000 h 1231295"/>
                  <a:gd name="connsiteX81" fmla="*/ 541866 w 2169885"/>
                  <a:gd name="connsiteY81" fmla="*/ 508000 h 1231295"/>
                  <a:gd name="connsiteX82" fmla="*/ 541866 w 2169885"/>
                  <a:gd name="connsiteY82" fmla="*/ 491066 h 1231295"/>
                  <a:gd name="connsiteX83" fmla="*/ 522514 w 2169885"/>
                  <a:gd name="connsiteY83" fmla="*/ 491066 h 1231295"/>
                  <a:gd name="connsiteX84" fmla="*/ 522514 w 2169885"/>
                  <a:gd name="connsiteY84" fmla="*/ 478971 h 1231295"/>
                  <a:gd name="connsiteX85" fmla="*/ 515257 w 2169885"/>
                  <a:gd name="connsiteY85" fmla="*/ 478971 h 1231295"/>
                  <a:gd name="connsiteX86" fmla="*/ 515257 w 2169885"/>
                  <a:gd name="connsiteY86" fmla="*/ 457200 h 1231295"/>
                  <a:gd name="connsiteX87" fmla="*/ 495904 w 2169885"/>
                  <a:gd name="connsiteY87" fmla="*/ 457200 h 1231295"/>
                  <a:gd name="connsiteX88" fmla="*/ 495904 w 2169885"/>
                  <a:gd name="connsiteY88" fmla="*/ 449942 h 1231295"/>
                  <a:gd name="connsiteX89" fmla="*/ 462038 w 2169885"/>
                  <a:gd name="connsiteY89" fmla="*/ 449942 h 1231295"/>
                  <a:gd name="connsiteX90" fmla="*/ 454781 w 2169885"/>
                  <a:gd name="connsiteY90" fmla="*/ 449942 h 1231295"/>
                  <a:gd name="connsiteX91" fmla="*/ 454781 w 2169885"/>
                  <a:gd name="connsiteY91" fmla="*/ 425752 h 1231295"/>
                  <a:gd name="connsiteX92" fmla="*/ 433009 w 2169885"/>
                  <a:gd name="connsiteY92" fmla="*/ 425752 h 1231295"/>
                  <a:gd name="connsiteX93" fmla="*/ 433009 w 2169885"/>
                  <a:gd name="connsiteY93" fmla="*/ 416076 h 1231295"/>
                  <a:gd name="connsiteX94" fmla="*/ 411238 w 2169885"/>
                  <a:gd name="connsiteY94" fmla="*/ 416076 h 1231295"/>
                  <a:gd name="connsiteX95" fmla="*/ 411238 w 2169885"/>
                  <a:gd name="connsiteY95" fmla="*/ 406400 h 1231295"/>
                  <a:gd name="connsiteX96" fmla="*/ 391885 w 2169885"/>
                  <a:gd name="connsiteY96" fmla="*/ 406400 h 1231295"/>
                  <a:gd name="connsiteX97" fmla="*/ 391885 w 2169885"/>
                  <a:gd name="connsiteY97" fmla="*/ 399142 h 1231295"/>
                  <a:gd name="connsiteX98" fmla="*/ 367695 w 2169885"/>
                  <a:gd name="connsiteY98" fmla="*/ 399142 h 1231295"/>
                  <a:gd name="connsiteX99" fmla="*/ 367695 w 2169885"/>
                  <a:gd name="connsiteY99" fmla="*/ 396723 h 1231295"/>
                  <a:gd name="connsiteX100" fmla="*/ 367695 w 2169885"/>
                  <a:gd name="connsiteY100" fmla="*/ 338666 h 1231295"/>
                  <a:gd name="connsiteX101" fmla="*/ 350762 w 2169885"/>
                  <a:gd name="connsiteY101" fmla="*/ 338666 h 1231295"/>
                  <a:gd name="connsiteX102" fmla="*/ 350762 w 2169885"/>
                  <a:gd name="connsiteY102" fmla="*/ 326571 h 1231295"/>
                  <a:gd name="connsiteX103" fmla="*/ 338666 w 2169885"/>
                  <a:gd name="connsiteY103" fmla="*/ 326571 h 1231295"/>
                  <a:gd name="connsiteX104" fmla="*/ 338666 w 2169885"/>
                  <a:gd name="connsiteY104" fmla="*/ 278190 h 1231295"/>
                  <a:gd name="connsiteX105" fmla="*/ 316895 w 2169885"/>
                  <a:gd name="connsiteY105" fmla="*/ 278190 h 1231295"/>
                  <a:gd name="connsiteX106" fmla="*/ 316895 w 2169885"/>
                  <a:gd name="connsiteY106" fmla="*/ 270933 h 1231295"/>
                  <a:gd name="connsiteX107" fmla="*/ 309638 w 2169885"/>
                  <a:gd name="connsiteY107" fmla="*/ 270933 h 1231295"/>
                  <a:gd name="connsiteX108" fmla="*/ 309638 w 2169885"/>
                  <a:gd name="connsiteY108" fmla="*/ 246742 h 1231295"/>
                  <a:gd name="connsiteX109" fmla="*/ 295123 w 2169885"/>
                  <a:gd name="connsiteY109" fmla="*/ 246742 h 1231295"/>
                  <a:gd name="connsiteX110" fmla="*/ 295123 w 2169885"/>
                  <a:gd name="connsiteY110" fmla="*/ 229809 h 1231295"/>
                  <a:gd name="connsiteX111" fmla="*/ 283028 w 2169885"/>
                  <a:gd name="connsiteY111" fmla="*/ 229809 h 1231295"/>
                  <a:gd name="connsiteX112" fmla="*/ 283028 w 2169885"/>
                  <a:gd name="connsiteY112" fmla="*/ 212876 h 1231295"/>
                  <a:gd name="connsiteX113" fmla="*/ 270933 w 2169885"/>
                  <a:gd name="connsiteY113" fmla="*/ 212876 h 1231295"/>
                  <a:gd name="connsiteX114" fmla="*/ 270933 w 2169885"/>
                  <a:gd name="connsiteY114" fmla="*/ 198361 h 1231295"/>
                  <a:gd name="connsiteX115" fmla="*/ 258838 w 2169885"/>
                  <a:gd name="connsiteY115" fmla="*/ 198361 h 1231295"/>
                  <a:gd name="connsiteX116" fmla="*/ 258838 w 2169885"/>
                  <a:gd name="connsiteY116" fmla="*/ 176590 h 1231295"/>
                  <a:gd name="connsiteX117" fmla="*/ 249162 w 2169885"/>
                  <a:gd name="connsiteY117" fmla="*/ 176590 h 1231295"/>
                  <a:gd name="connsiteX118" fmla="*/ 249162 w 2169885"/>
                  <a:gd name="connsiteY118" fmla="*/ 159657 h 1231295"/>
                  <a:gd name="connsiteX119" fmla="*/ 232228 w 2169885"/>
                  <a:gd name="connsiteY119" fmla="*/ 159657 h 1231295"/>
                  <a:gd name="connsiteX120" fmla="*/ 232228 w 2169885"/>
                  <a:gd name="connsiteY120" fmla="*/ 149981 h 1231295"/>
                  <a:gd name="connsiteX121" fmla="*/ 191104 w 2169885"/>
                  <a:gd name="connsiteY121" fmla="*/ 149981 h 1231295"/>
                  <a:gd name="connsiteX122" fmla="*/ 191104 w 2169885"/>
                  <a:gd name="connsiteY122" fmla="*/ 125790 h 1231295"/>
                  <a:gd name="connsiteX123" fmla="*/ 183847 w 2169885"/>
                  <a:gd name="connsiteY123" fmla="*/ 125790 h 1231295"/>
                  <a:gd name="connsiteX124" fmla="*/ 183847 w 2169885"/>
                  <a:gd name="connsiteY124" fmla="*/ 74990 h 1231295"/>
                  <a:gd name="connsiteX125" fmla="*/ 164495 w 2169885"/>
                  <a:gd name="connsiteY125" fmla="*/ 74990 h 1231295"/>
                  <a:gd name="connsiteX126" fmla="*/ 164495 w 2169885"/>
                  <a:gd name="connsiteY126" fmla="*/ 67733 h 1231295"/>
                  <a:gd name="connsiteX127" fmla="*/ 137885 w 2169885"/>
                  <a:gd name="connsiteY127" fmla="*/ 67733 h 1231295"/>
                  <a:gd name="connsiteX128" fmla="*/ 137885 w 2169885"/>
                  <a:gd name="connsiteY128" fmla="*/ 62895 h 1231295"/>
                  <a:gd name="connsiteX129" fmla="*/ 120952 w 2169885"/>
                  <a:gd name="connsiteY129" fmla="*/ 62895 h 1231295"/>
                  <a:gd name="connsiteX130" fmla="*/ 120952 w 2169885"/>
                  <a:gd name="connsiteY130" fmla="*/ 50800 h 1231295"/>
                  <a:gd name="connsiteX131" fmla="*/ 84666 w 2169885"/>
                  <a:gd name="connsiteY131" fmla="*/ 50800 h 1231295"/>
                  <a:gd name="connsiteX132" fmla="*/ 84666 w 2169885"/>
                  <a:gd name="connsiteY132" fmla="*/ 26609 h 1231295"/>
                  <a:gd name="connsiteX133" fmla="*/ 60476 w 2169885"/>
                  <a:gd name="connsiteY133" fmla="*/ 26609 h 1231295"/>
                  <a:gd name="connsiteX134" fmla="*/ 60476 w 2169885"/>
                  <a:gd name="connsiteY134" fmla="*/ 9676 h 1231295"/>
                  <a:gd name="connsiteX135" fmla="*/ 31447 w 2169885"/>
                  <a:gd name="connsiteY135" fmla="*/ 9676 h 1231295"/>
                  <a:gd name="connsiteX136" fmla="*/ 31447 w 2169885"/>
                  <a:gd name="connsiteY136" fmla="*/ 0 h 1231295"/>
                  <a:gd name="connsiteX137" fmla="*/ 0 w 2169885"/>
                  <a:gd name="connsiteY137" fmla="*/ 0 h 1231295"/>
                  <a:gd name="connsiteX0" fmla="*/ 2169885 w 2169885"/>
                  <a:gd name="connsiteY0" fmla="*/ 1231295 h 1231295"/>
                  <a:gd name="connsiteX1" fmla="*/ 1959428 w 2169885"/>
                  <a:gd name="connsiteY1" fmla="*/ 1231295 h 1231295"/>
                  <a:gd name="connsiteX2" fmla="*/ 1959428 w 2169885"/>
                  <a:gd name="connsiteY2" fmla="*/ 1219200 h 1231295"/>
                  <a:gd name="connsiteX3" fmla="*/ 1949752 w 2169885"/>
                  <a:gd name="connsiteY3" fmla="*/ 1219200 h 1231295"/>
                  <a:gd name="connsiteX4" fmla="*/ 1949752 w 2169885"/>
                  <a:gd name="connsiteY4" fmla="*/ 1161142 h 1231295"/>
                  <a:gd name="connsiteX5" fmla="*/ 1828800 w 2169885"/>
                  <a:gd name="connsiteY5" fmla="*/ 1161142 h 1231295"/>
                  <a:gd name="connsiteX6" fmla="*/ 1828800 w 2169885"/>
                  <a:gd name="connsiteY6" fmla="*/ 1132114 h 1231295"/>
                  <a:gd name="connsiteX7" fmla="*/ 1814285 w 2169885"/>
                  <a:gd name="connsiteY7" fmla="*/ 1132114 h 1231295"/>
                  <a:gd name="connsiteX8" fmla="*/ 1814285 w 2169885"/>
                  <a:gd name="connsiteY8" fmla="*/ 1117600 h 1231295"/>
                  <a:gd name="connsiteX9" fmla="*/ 1724781 w 2169885"/>
                  <a:gd name="connsiteY9" fmla="*/ 1117600 h 1231295"/>
                  <a:gd name="connsiteX10" fmla="*/ 1724781 w 2169885"/>
                  <a:gd name="connsiteY10" fmla="*/ 1083733 h 1231295"/>
                  <a:gd name="connsiteX11" fmla="*/ 1707847 w 2169885"/>
                  <a:gd name="connsiteY11" fmla="*/ 1083733 h 1231295"/>
                  <a:gd name="connsiteX12" fmla="*/ 1707847 w 2169885"/>
                  <a:gd name="connsiteY12" fmla="*/ 1071638 h 1231295"/>
                  <a:gd name="connsiteX13" fmla="*/ 1683657 w 2169885"/>
                  <a:gd name="connsiteY13" fmla="*/ 1071638 h 1231295"/>
                  <a:gd name="connsiteX14" fmla="*/ 1683657 w 2169885"/>
                  <a:gd name="connsiteY14" fmla="*/ 1032933 h 1231295"/>
                  <a:gd name="connsiteX15" fmla="*/ 1669142 w 2169885"/>
                  <a:gd name="connsiteY15" fmla="*/ 1032933 h 1231295"/>
                  <a:gd name="connsiteX16" fmla="*/ 1669142 w 2169885"/>
                  <a:gd name="connsiteY16" fmla="*/ 991809 h 1231295"/>
                  <a:gd name="connsiteX17" fmla="*/ 1548190 w 2169885"/>
                  <a:gd name="connsiteY17" fmla="*/ 991809 h 1231295"/>
                  <a:gd name="connsiteX18" fmla="*/ 1548190 w 2169885"/>
                  <a:gd name="connsiteY18" fmla="*/ 965200 h 1231295"/>
                  <a:gd name="connsiteX19" fmla="*/ 1526419 w 2169885"/>
                  <a:gd name="connsiteY19" fmla="*/ 965200 h 1231295"/>
                  <a:gd name="connsiteX20" fmla="*/ 1526419 w 2169885"/>
                  <a:gd name="connsiteY20" fmla="*/ 955523 h 1231295"/>
                  <a:gd name="connsiteX21" fmla="*/ 1514323 w 2169885"/>
                  <a:gd name="connsiteY21" fmla="*/ 955523 h 1231295"/>
                  <a:gd name="connsiteX22" fmla="*/ 1514323 w 2169885"/>
                  <a:gd name="connsiteY22" fmla="*/ 936171 h 1231295"/>
                  <a:gd name="connsiteX23" fmla="*/ 1482876 w 2169885"/>
                  <a:gd name="connsiteY23" fmla="*/ 936171 h 1231295"/>
                  <a:gd name="connsiteX24" fmla="*/ 1482876 w 2169885"/>
                  <a:gd name="connsiteY24" fmla="*/ 924076 h 1231295"/>
                  <a:gd name="connsiteX25" fmla="*/ 1470781 w 2169885"/>
                  <a:gd name="connsiteY25" fmla="*/ 924076 h 1231295"/>
                  <a:gd name="connsiteX26" fmla="*/ 1470781 w 2169885"/>
                  <a:gd name="connsiteY26" fmla="*/ 916819 h 1231295"/>
                  <a:gd name="connsiteX27" fmla="*/ 1313542 w 2169885"/>
                  <a:gd name="connsiteY27" fmla="*/ 916819 h 1231295"/>
                  <a:gd name="connsiteX28" fmla="*/ 1313542 w 2169885"/>
                  <a:gd name="connsiteY28" fmla="*/ 902304 h 1231295"/>
                  <a:gd name="connsiteX29" fmla="*/ 1291771 w 2169885"/>
                  <a:gd name="connsiteY29" fmla="*/ 902304 h 1231295"/>
                  <a:gd name="connsiteX30" fmla="*/ 1291771 w 2169885"/>
                  <a:gd name="connsiteY30" fmla="*/ 892628 h 1231295"/>
                  <a:gd name="connsiteX31" fmla="*/ 1265162 w 2169885"/>
                  <a:gd name="connsiteY31" fmla="*/ 892628 h 1231295"/>
                  <a:gd name="connsiteX32" fmla="*/ 1265162 w 2169885"/>
                  <a:gd name="connsiteY32" fmla="*/ 887790 h 1231295"/>
                  <a:gd name="connsiteX33" fmla="*/ 1253066 w 2169885"/>
                  <a:gd name="connsiteY33" fmla="*/ 887790 h 1231295"/>
                  <a:gd name="connsiteX34" fmla="*/ 1253066 w 2169885"/>
                  <a:gd name="connsiteY34" fmla="*/ 873276 h 1231295"/>
                  <a:gd name="connsiteX35" fmla="*/ 1192590 w 2169885"/>
                  <a:gd name="connsiteY35" fmla="*/ 873276 h 1231295"/>
                  <a:gd name="connsiteX36" fmla="*/ 1173238 w 2169885"/>
                  <a:gd name="connsiteY36" fmla="*/ 873276 h 1231295"/>
                  <a:gd name="connsiteX37" fmla="*/ 1173238 w 2169885"/>
                  <a:gd name="connsiteY37" fmla="*/ 863600 h 1231295"/>
                  <a:gd name="connsiteX38" fmla="*/ 1158723 w 2169885"/>
                  <a:gd name="connsiteY38" fmla="*/ 863600 h 1231295"/>
                  <a:gd name="connsiteX39" fmla="*/ 1158723 w 2169885"/>
                  <a:gd name="connsiteY39" fmla="*/ 846666 h 1231295"/>
                  <a:gd name="connsiteX40" fmla="*/ 1132114 w 2169885"/>
                  <a:gd name="connsiteY40" fmla="*/ 846666 h 1231295"/>
                  <a:gd name="connsiteX41" fmla="*/ 1132114 w 2169885"/>
                  <a:gd name="connsiteY41" fmla="*/ 824895 h 1231295"/>
                  <a:gd name="connsiteX42" fmla="*/ 1088571 w 2169885"/>
                  <a:gd name="connsiteY42" fmla="*/ 824895 h 1231295"/>
                  <a:gd name="connsiteX43" fmla="*/ 1088571 w 2169885"/>
                  <a:gd name="connsiteY43" fmla="*/ 817638 h 1231295"/>
                  <a:gd name="connsiteX44" fmla="*/ 1052285 w 2169885"/>
                  <a:gd name="connsiteY44" fmla="*/ 817638 h 1231295"/>
                  <a:gd name="connsiteX45" fmla="*/ 1052285 w 2169885"/>
                  <a:gd name="connsiteY45" fmla="*/ 810381 h 1231295"/>
                  <a:gd name="connsiteX46" fmla="*/ 1018419 w 2169885"/>
                  <a:gd name="connsiteY46" fmla="*/ 810381 h 1231295"/>
                  <a:gd name="connsiteX47" fmla="*/ 1003904 w 2169885"/>
                  <a:gd name="connsiteY47" fmla="*/ 810381 h 1231295"/>
                  <a:gd name="connsiteX48" fmla="*/ 1003904 w 2169885"/>
                  <a:gd name="connsiteY48" fmla="*/ 795866 h 1231295"/>
                  <a:gd name="connsiteX49" fmla="*/ 933752 w 2169885"/>
                  <a:gd name="connsiteY49" fmla="*/ 795866 h 1231295"/>
                  <a:gd name="connsiteX50" fmla="*/ 933752 w 2169885"/>
                  <a:gd name="connsiteY50" fmla="*/ 776514 h 1231295"/>
                  <a:gd name="connsiteX51" fmla="*/ 928914 w 2169885"/>
                  <a:gd name="connsiteY51" fmla="*/ 776514 h 1231295"/>
                  <a:gd name="connsiteX52" fmla="*/ 928914 w 2169885"/>
                  <a:gd name="connsiteY52" fmla="*/ 757161 h 1231295"/>
                  <a:gd name="connsiteX53" fmla="*/ 921657 w 2169885"/>
                  <a:gd name="connsiteY53" fmla="*/ 757161 h 1231295"/>
                  <a:gd name="connsiteX54" fmla="*/ 921657 w 2169885"/>
                  <a:gd name="connsiteY54" fmla="*/ 730552 h 1231295"/>
                  <a:gd name="connsiteX55" fmla="*/ 907142 w 2169885"/>
                  <a:gd name="connsiteY55" fmla="*/ 730552 h 1231295"/>
                  <a:gd name="connsiteX56" fmla="*/ 907142 w 2169885"/>
                  <a:gd name="connsiteY56" fmla="*/ 718457 h 1231295"/>
                  <a:gd name="connsiteX57" fmla="*/ 887790 w 2169885"/>
                  <a:gd name="connsiteY57" fmla="*/ 718457 h 1231295"/>
                  <a:gd name="connsiteX58" fmla="*/ 887790 w 2169885"/>
                  <a:gd name="connsiteY58" fmla="*/ 706361 h 1231295"/>
                  <a:gd name="connsiteX59" fmla="*/ 882952 w 2169885"/>
                  <a:gd name="connsiteY59" fmla="*/ 706361 h 1231295"/>
                  <a:gd name="connsiteX60" fmla="*/ 882952 w 2169885"/>
                  <a:gd name="connsiteY60" fmla="*/ 679752 h 1231295"/>
                  <a:gd name="connsiteX61" fmla="*/ 839409 w 2169885"/>
                  <a:gd name="connsiteY61" fmla="*/ 679752 h 1231295"/>
                  <a:gd name="connsiteX62" fmla="*/ 839409 w 2169885"/>
                  <a:gd name="connsiteY62" fmla="*/ 667657 h 1231295"/>
                  <a:gd name="connsiteX63" fmla="*/ 822476 w 2169885"/>
                  <a:gd name="connsiteY63" fmla="*/ 667657 h 1231295"/>
                  <a:gd name="connsiteX64" fmla="*/ 822476 w 2169885"/>
                  <a:gd name="connsiteY64" fmla="*/ 653142 h 1231295"/>
                  <a:gd name="connsiteX65" fmla="*/ 742647 w 2169885"/>
                  <a:gd name="connsiteY65" fmla="*/ 653142 h 1231295"/>
                  <a:gd name="connsiteX66" fmla="*/ 742647 w 2169885"/>
                  <a:gd name="connsiteY66" fmla="*/ 641047 h 1231295"/>
                  <a:gd name="connsiteX67" fmla="*/ 723296 w 2169885"/>
                  <a:gd name="connsiteY67" fmla="*/ 643466 h 1231295"/>
                  <a:gd name="connsiteX68" fmla="*/ 728133 w 2169885"/>
                  <a:gd name="connsiteY68" fmla="*/ 616857 h 1231295"/>
                  <a:gd name="connsiteX69" fmla="*/ 735390 w 2169885"/>
                  <a:gd name="connsiteY69" fmla="*/ 413657 h 1231295"/>
                  <a:gd name="connsiteX70" fmla="*/ 708781 w 2169885"/>
                  <a:gd name="connsiteY70" fmla="*/ 616857 h 1231295"/>
                  <a:gd name="connsiteX71" fmla="*/ 689428 w 2169885"/>
                  <a:gd name="connsiteY71" fmla="*/ 616857 h 1231295"/>
                  <a:gd name="connsiteX72" fmla="*/ 689428 w 2169885"/>
                  <a:gd name="connsiteY72" fmla="*/ 609600 h 1231295"/>
                  <a:gd name="connsiteX73" fmla="*/ 682171 w 2169885"/>
                  <a:gd name="connsiteY73" fmla="*/ 609600 h 1231295"/>
                  <a:gd name="connsiteX74" fmla="*/ 682171 w 2169885"/>
                  <a:gd name="connsiteY74" fmla="*/ 587828 h 1231295"/>
                  <a:gd name="connsiteX75" fmla="*/ 662819 w 2169885"/>
                  <a:gd name="connsiteY75" fmla="*/ 587828 h 1231295"/>
                  <a:gd name="connsiteX76" fmla="*/ 662819 w 2169885"/>
                  <a:gd name="connsiteY76" fmla="*/ 578152 h 1231295"/>
                  <a:gd name="connsiteX77" fmla="*/ 641047 w 2169885"/>
                  <a:gd name="connsiteY77" fmla="*/ 578152 h 1231295"/>
                  <a:gd name="connsiteX78" fmla="*/ 641047 w 2169885"/>
                  <a:gd name="connsiteY78" fmla="*/ 563638 h 1231295"/>
                  <a:gd name="connsiteX79" fmla="*/ 556381 w 2169885"/>
                  <a:gd name="connsiteY79" fmla="*/ 563638 h 1231295"/>
                  <a:gd name="connsiteX80" fmla="*/ 556381 w 2169885"/>
                  <a:gd name="connsiteY80" fmla="*/ 508000 h 1231295"/>
                  <a:gd name="connsiteX81" fmla="*/ 541866 w 2169885"/>
                  <a:gd name="connsiteY81" fmla="*/ 508000 h 1231295"/>
                  <a:gd name="connsiteX82" fmla="*/ 541866 w 2169885"/>
                  <a:gd name="connsiteY82" fmla="*/ 491066 h 1231295"/>
                  <a:gd name="connsiteX83" fmla="*/ 522514 w 2169885"/>
                  <a:gd name="connsiteY83" fmla="*/ 491066 h 1231295"/>
                  <a:gd name="connsiteX84" fmla="*/ 522514 w 2169885"/>
                  <a:gd name="connsiteY84" fmla="*/ 478971 h 1231295"/>
                  <a:gd name="connsiteX85" fmla="*/ 515257 w 2169885"/>
                  <a:gd name="connsiteY85" fmla="*/ 478971 h 1231295"/>
                  <a:gd name="connsiteX86" fmla="*/ 515257 w 2169885"/>
                  <a:gd name="connsiteY86" fmla="*/ 457200 h 1231295"/>
                  <a:gd name="connsiteX87" fmla="*/ 495904 w 2169885"/>
                  <a:gd name="connsiteY87" fmla="*/ 457200 h 1231295"/>
                  <a:gd name="connsiteX88" fmla="*/ 495904 w 2169885"/>
                  <a:gd name="connsiteY88" fmla="*/ 449942 h 1231295"/>
                  <a:gd name="connsiteX89" fmla="*/ 462038 w 2169885"/>
                  <a:gd name="connsiteY89" fmla="*/ 449942 h 1231295"/>
                  <a:gd name="connsiteX90" fmla="*/ 454781 w 2169885"/>
                  <a:gd name="connsiteY90" fmla="*/ 449942 h 1231295"/>
                  <a:gd name="connsiteX91" fmla="*/ 454781 w 2169885"/>
                  <a:gd name="connsiteY91" fmla="*/ 425752 h 1231295"/>
                  <a:gd name="connsiteX92" fmla="*/ 433009 w 2169885"/>
                  <a:gd name="connsiteY92" fmla="*/ 425752 h 1231295"/>
                  <a:gd name="connsiteX93" fmla="*/ 433009 w 2169885"/>
                  <a:gd name="connsiteY93" fmla="*/ 416076 h 1231295"/>
                  <a:gd name="connsiteX94" fmla="*/ 411238 w 2169885"/>
                  <a:gd name="connsiteY94" fmla="*/ 416076 h 1231295"/>
                  <a:gd name="connsiteX95" fmla="*/ 411238 w 2169885"/>
                  <a:gd name="connsiteY95" fmla="*/ 406400 h 1231295"/>
                  <a:gd name="connsiteX96" fmla="*/ 391885 w 2169885"/>
                  <a:gd name="connsiteY96" fmla="*/ 406400 h 1231295"/>
                  <a:gd name="connsiteX97" fmla="*/ 391885 w 2169885"/>
                  <a:gd name="connsiteY97" fmla="*/ 399142 h 1231295"/>
                  <a:gd name="connsiteX98" fmla="*/ 367695 w 2169885"/>
                  <a:gd name="connsiteY98" fmla="*/ 399142 h 1231295"/>
                  <a:gd name="connsiteX99" fmla="*/ 367695 w 2169885"/>
                  <a:gd name="connsiteY99" fmla="*/ 396723 h 1231295"/>
                  <a:gd name="connsiteX100" fmla="*/ 367695 w 2169885"/>
                  <a:gd name="connsiteY100" fmla="*/ 338666 h 1231295"/>
                  <a:gd name="connsiteX101" fmla="*/ 350762 w 2169885"/>
                  <a:gd name="connsiteY101" fmla="*/ 338666 h 1231295"/>
                  <a:gd name="connsiteX102" fmla="*/ 350762 w 2169885"/>
                  <a:gd name="connsiteY102" fmla="*/ 326571 h 1231295"/>
                  <a:gd name="connsiteX103" fmla="*/ 338666 w 2169885"/>
                  <a:gd name="connsiteY103" fmla="*/ 326571 h 1231295"/>
                  <a:gd name="connsiteX104" fmla="*/ 338666 w 2169885"/>
                  <a:gd name="connsiteY104" fmla="*/ 278190 h 1231295"/>
                  <a:gd name="connsiteX105" fmla="*/ 316895 w 2169885"/>
                  <a:gd name="connsiteY105" fmla="*/ 278190 h 1231295"/>
                  <a:gd name="connsiteX106" fmla="*/ 316895 w 2169885"/>
                  <a:gd name="connsiteY106" fmla="*/ 270933 h 1231295"/>
                  <a:gd name="connsiteX107" fmla="*/ 309638 w 2169885"/>
                  <a:gd name="connsiteY107" fmla="*/ 270933 h 1231295"/>
                  <a:gd name="connsiteX108" fmla="*/ 309638 w 2169885"/>
                  <a:gd name="connsiteY108" fmla="*/ 246742 h 1231295"/>
                  <a:gd name="connsiteX109" fmla="*/ 295123 w 2169885"/>
                  <a:gd name="connsiteY109" fmla="*/ 246742 h 1231295"/>
                  <a:gd name="connsiteX110" fmla="*/ 295123 w 2169885"/>
                  <a:gd name="connsiteY110" fmla="*/ 229809 h 1231295"/>
                  <a:gd name="connsiteX111" fmla="*/ 283028 w 2169885"/>
                  <a:gd name="connsiteY111" fmla="*/ 229809 h 1231295"/>
                  <a:gd name="connsiteX112" fmla="*/ 283028 w 2169885"/>
                  <a:gd name="connsiteY112" fmla="*/ 212876 h 1231295"/>
                  <a:gd name="connsiteX113" fmla="*/ 270933 w 2169885"/>
                  <a:gd name="connsiteY113" fmla="*/ 212876 h 1231295"/>
                  <a:gd name="connsiteX114" fmla="*/ 270933 w 2169885"/>
                  <a:gd name="connsiteY114" fmla="*/ 198361 h 1231295"/>
                  <a:gd name="connsiteX115" fmla="*/ 258838 w 2169885"/>
                  <a:gd name="connsiteY115" fmla="*/ 198361 h 1231295"/>
                  <a:gd name="connsiteX116" fmla="*/ 258838 w 2169885"/>
                  <a:gd name="connsiteY116" fmla="*/ 176590 h 1231295"/>
                  <a:gd name="connsiteX117" fmla="*/ 249162 w 2169885"/>
                  <a:gd name="connsiteY117" fmla="*/ 176590 h 1231295"/>
                  <a:gd name="connsiteX118" fmla="*/ 249162 w 2169885"/>
                  <a:gd name="connsiteY118" fmla="*/ 159657 h 1231295"/>
                  <a:gd name="connsiteX119" fmla="*/ 232228 w 2169885"/>
                  <a:gd name="connsiteY119" fmla="*/ 159657 h 1231295"/>
                  <a:gd name="connsiteX120" fmla="*/ 232228 w 2169885"/>
                  <a:gd name="connsiteY120" fmla="*/ 149981 h 1231295"/>
                  <a:gd name="connsiteX121" fmla="*/ 191104 w 2169885"/>
                  <a:gd name="connsiteY121" fmla="*/ 149981 h 1231295"/>
                  <a:gd name="connsiteX122" fmla="*/ 191104 w 2169885"/>
                  <a:gd name="connsiteY122" fmla="*/ 125790 h 1231295"/>
                  <a:gd name="connsiteX123" fmla="*/ 183847 w 2169885"/>
                  <a:gd name="connsiteY123" fmla="*/ 125790 h 1231295"/>
                  <a:gd name="connsiteX124" fmla="*/ 183847 w 2169885"/>
                  <a:gd name="connsiteY124" fmla="*/ 74990 h 1231295"/>
                  <a:gd name="connsiteX125" fmla="*/ 164495 w 2169885"/>
                  <a:gd name="connsiteY125" fmla="*/ 74990 h 1231295"/>
                  <a:gd name="connsiteX126" fmla="*/ 164495 w 2169885"/>
                  <a:gd name="connsiteY126" fmla="*/ 67733 h 1231295"/>
                  <a:gd name="connsiteX127" fmla="*/ 137885 w 2169885"/>
                  <a:gd name="connsiteY127" fmla="*/ 67733 h 1231295"/>
                  <a:gd name="connsiteX128" fmla="*/ 137885 w 2169885"/>
                  <a:gd name="connsiteY128" fmla="*/ 62895 h 1231295"/>
                  <a:gd name="connsiteX129" fmla="*/ 120952 w 2169885"/>
                  <a:gd name="connsiteY129" fmla="*/ 62895 h 1231295"/>
                  <a:gd name="connsiteX130" fmla="*/ 120952 w 2169885"/>
                  <a:gd name="connsiteY130" fmla="*/ 50800 h 1231295"/>
                  <a:gd name="connsiteX131" fmla="*/ 84666 w 2169885"/>
                  <a:gd name="connsiteY131" fmla="*/ 50800 h 1231295"/>
                  <a:gd name="connsiteX132" fmla="*/ 84666 w 2169885"/>
                  <a:gd name="connsiteY132" fmla="*/ 26609 h 1231295"/>
                  <a:gd name="connsiteX133" fmla="*/ 60476 w 2169885"/>
                  <a:gd name="connsiteY133" fmla="*/ 26609 h 1231295"/>
                  <a:gd name="connsiteX134" fmla="*/ 60476 w 2169885"/>
                  <a:gd name="connsiteY134" fmla="*/ 9676 h 1231295"/>
                  <a:gd name="connsiteX135" fmla="*/ 31447 w 2169885"/>
                  <a:gd name="connsiteY135" fmla="*/ 9676 h 1231295"/>
                  <a:gd name="connsiteX136" fmla="*/ 31447 w 2169885"/>
                  <a:gd name="connsiteY136" fmla="*/ 0 h 1231295"/>
                  <a:gd name="connsiteX137" fmla="*/ 0 w 2169885"/>
                  <a:gd name="connsiteY137" fmla="*/ 0 h 1231295"/>
                  <a:gd name="connsiteX0" fmla="*/ 2169885 w 2169885"/>
                  <a:gd name="connsiteY0" fmla="*/ 1231295 h 1231295"/>
                  <a:gd name="connsiteX1" fmla="*/ 1959428 w 2169885"/>
                  <a:gd name="connsiteY1" fmla="*/ 1231295 h 1231295"/>
                  <a:gd name="connsiteX2" fmla="*/ 1959428 w 2169885"/>
                  <a:gd name="connsiteY2" fmla="*/ 1219200 h 1231295"/>
                  <a:gd name="connsiteX3" fmla="*/ 1949752 w 2169885"/>
                  <a:gd name="connsiteY3" fmla="*/ 1219200 h 1231295"/>
                  <a:gd name="connsiteX4" fmla="*/ 1949752 w 2169885"/>
                  <a:gd name="connsiteY4" fmla="*/ 1161142 h 1231295"/>
                  <a:gd name="connsiteX5" fmla="*/ 1828800 w 2169885"/>
                  <a:gd name="connsiteY5" fmla="*/ 1161142 h 1231295"/>
                  <a:gd name="connsiteX6" fmla="*/ 1828800 w 2169885"/>
                  <a:gd name="connsiteY6" fmla="*/ 1132114 h 1231295"/>
                  <a:gd name="connsiteX7" fmla="*/ 1814285 w 2169885"/>
                  <a:gd name="connsiteY7" fmla="*/ 1132114 h 1231295"/>
                  <a:gd name="connsiteX8" fmla="*/ 1814285 w 2169885"/>
                  <a:gd name="connsiteY8" fmla="*/ 1117600 h 1231295"/>
                  <a:gd name="connsiteX9" fmla="*/ 1724781 w 2169885"/>
                  <a:gd name="connsiteY9" fmla="*/ 1117600 h 1231295"/>
                  <a:gd name="connsiteX10" fmla="*/ 1724781 w 2169885"/>
                  <a:gd name="connsiteY10" fmla="*/ 1083733 h 1231295"/>
                  <a:gd name="connsiteX11" fmla="*/ 1707847 w 2169885"/>
                  <a:gd name="connsiteY11" fmla="*/ 1083733 h 1231295"/>
                  <a:gd name="connsiteX12" fmla="*/ 1707847 w 2169885"/>
                  <a:gd name="connsiteY12" fmla="*/ 1071638 h 1231295"/>
                  <a:gd name="connsiteX13" fmla="*/ 1683657 w 2169885"/>
                  <a:gd name="connsiteY13" fmla="*/ 1071638 h 1231295"/>
                  <a:gd name="connsiteX14" fmla="*/ 1683657 w 2169885"/>
                  <a:gd name="connsiteY14" fmla="*/ 1032933 h 1231295"/>
                  <a:gd name="connsiteX15" fmla="*/ 1669142 w 2169885"/>
                  <a:gd name="connsiteY15" fmla="*/ 1032933 h 1231295"/>
                  <a:gd name="connsiteX16" fmla="*/ 1669142 w 2169885"/>
                  <a:gd name="connsiteY16" fmla="*/ 991809 h 1231295"/>
                  <a:gd name="connsiteX17" fmla="*/ 1548190 w 2169885"/>
                  <a:gd name="connsiteY17" fmla="*/ 991809 h 1231295"/>
                  <a:gd name="connsiteX18" fmla="*/ 1548190 w 2169885"/>
                  <a:gd name="connsiteY18" fmla="*/ 965200 h 1231295"/>
                  <a:gd name="connsiteX19" fmla="*/ 1526419 w 2169885"/>
                  <a:gd name="connsiteY19" fmla="*/ 965200 h 1231295"/>
                  <a:gd name="connsiteX20" fmla="*/ 1526419 w 2169885"/>
                  <a:gd name="connsiteY20" fmla="*/ 955523 h 1231295"/>
                  <a:gd name="connsiteX21" fmla="*/ 1514323 w 2169885"/>
                  <a:gd name="connsiteY21" fmla="*/ 955523 h 1231295"/>
                  <a:gd name="connsiteX22" fmla="*/ 1514323 w 2169885"/>
                  <a:gd name="connsiteY22" fmla="*/ 936171 h 1231295"/>
                  <a:gd name="connsiteX23" fmla="*/ 1482876 w 2169885"/>
                  <a:gd name="connsiteY23" fmla="*/ 936171 h 1231295"/>
                  <a:gd name="connsiteX24" fmla="*/ 1482876 w 2169885"/>
                  <a:gd name="connsiteY24" fmla="*/ 924076 h 1231295"/>
                  <a:gd name="connsiteX25" fmla="*/ 1470781 w 2169885"/>
                  <a:gd name="connsiteY25" fmla="*/ 924076 h 1231295"/>
                  <a:gd name="connsiteX26" fmla="*/ 1470781 w 2169885"/>
                  <a:gd name="connsiteY26" fmla="*/ 916819 h 1231295"/>
                  <a:gd name="connsiteX27" fmla="*/ 1313542 w 2169885"/>
                  <a:gd name="connsiteY27" fmla="*/ 916819 h 1231295"/>
                  <a:gd name="connsiteX28" fmla="*/ 1313542 w 2169885"/>
                  <a:gd name="connsiteY28" fmla="*/ 902304 h 1231295"/>
                  <a:gd name="connsiteX29" fmla="*/ 1291771 w 2169885"/>
                  <a:gd name="connsiteY29" fmla="*/ 902304 h 1231295"/>
                  <a:gd name="connsiteX30" fmla="*/ 1291771 w 2169885"/>
                  <a:gd name="connsiteY30" fmla="*/ 892628 h 1231295"/>
                  <a:gd name="connsiteX31" fmla="*/ 1265162 w 2169885"/>
                  <a:gd name="connsiteY31" fmla="*/ 892628 h 1231295"/>
                  <a:gd name="connsiteX32" fmla="*/ 1265162 w 2169885"/>
                  <a:gd name="connsiteY32" fmla="*/ 887790 h 1231295"/>
                  <a:gd name="connsiteX33" fmla="*/ 1253066 w 2169885"/>
                  <a:gd name="connsiteY33" fmla="*/ 887790 h 1231295"/>
                  <a:gd name="connsiteX34" fmla="*/ 1253066 w 2169885"/>
                  <a:gd name="connsiteY34" fmla="*/ 873276 h 1231295"/>
                  <a:gd name="connsiteX35" fmla="*/ 1192590 w 2169885"/>
                  <a:gd name="connsiteY35" fmla="*/ 873276 h 1231295"/>
                  <a:gd name="connsiteX36" fmla="*/ 1173238 w 2169885"/>
                  <a:gd name="connsiteY36" fmla="*/ 873276 h 1231295"/>
                  <a:gd name="connsiteX37" fmla="*/ 1173238 w 2169885"/>
                  <a:gd name="connsiteY37" fmla="*/ 863600 h 1231295"/>
                  <a:gd name="connsiteX38" fmla="*/ 1158723 w 2169885"/>
                  <a:gd name="connsiteY38" fmla="*/ 863600 h 1231295"/>
                  <a:gd name="connsiteX39" fmla="*/ 1158723 w 2169885"/>
                  <a:gd name="connsiteY39" fmla="*/ 846666 h 1231295"/>
                  <a:gd name="connsiteX40" fmla="*/ 1132114 w 2169885"/>
                  <a:gd name="connsiteY40" fmla="*/ 846666 h 1231295"/>
                  <a:gd name="connsiteX41" fmla="*/ 1132114 w 2169885"/>
                  <a:gd name="connsiteY41" fmla="*/ 824895 h 1231295"/>
                  <a:gd name="connsiteX42" fmla="*/ 1088571 w 2169885"/>
                  <a:gd name="connsiteY42" fmla="*/ 824895 h 1231295"/>
                  <a:gd name="connsiteX43" fmla="*/ 1088571 w 2169885"/>
                  <a:gd name="connsiteY43" fmla="*/ 817638 h 1231295"/>
                  <a:gd name="connsiteX44" fmla="*/ 1052285 w 2169885"/>
                  <a:gd name="connsiteY44" fmla="*/ 817638 h 1231295"/>
                  <a:gd name="connsiteX45" fmla="*/ 1052285 w 2169885"/>
                  <a:gd name="connsiteY45" fmla="*/ 810381 h 1231295"/>
                  <a:gd name="connsiteX46" fmla="*/ 1018419 w 2169885"/>
                  <a:gd name="connsiteY46" fmla="*/ 810381 h 1231295"/>
                  <a:gd name="connsiteX47" fmla="*/ 1003904 w 2169885"/>
                  <a:gd name="connsiteY47" fmla="*/ 810381 h 1231295"/>
                  <a:gd name="connsiteX48" fmla="*/ 1003904 w 2169885"/>
                  <a:gd name="connsiteY48" fmla="*/ 795866 h 1231295"/>
                  <a:gd name="connsiteX49" fmla="*/ 933752 w 2169885"/>
                  <a:gd name="connsiteY49" fmla="*/ 795866 h 1231295"/>
                  <a:gd name="connsiteX50" fmla="*/ 933752 w 2169885"/>
                  <a:gd name="connsiteY50" fmla="*/ 776514 h 1231295"/>
                  <a:gd name="connsiteX51" fmla="*/ 928914 w 2169885"/>
                  <a:gd name="connsiteY51" fmla="*/ 776514 h 1231295"/>
                  <a:gd name="connsiteX52" fmla="*/ 928914 w 2169885"/>
                  <a:gd name="connsiteY52" fmla="*/ 757161 h 1231295"/>
                  <a:gd name="connsiteX53" fmla="*/ 921657 w 2169885"/>
                  <a:gd name="connsiteY53" fmla="*/ 757161 h 1231295"/>
                  <a:gd name="connsiteX54" fmla="*/ 921657 w 2169885"/>
                  <a:gd name="connsiteY54" fmla="*/ 730552 h 1231295"/>
                  <a:gd name="connsiteX55" fmla="*/ 907142 w 2169885"/>
                  <a:gd name="connsiteY55" fmla="*/ 730552 h 1231295"/>
                  <a:gd name="connsiteX56" fmla="*/ 907142 w 2169885"/>
                  <a:gd name="connsiteY56" fmla="*/ 718457 h 1231295"/>
                  <a:gd name="connsiteX57" fmla="*/ 887790 w 2169885"/>
                  <a:gd name="connsiteY57" fmla="*/ 718457 h 1231295"/>
                  <a:gd name="connsiteX58" fmla="*/ 887790 w 2169885"/>
                  <a:gd name="connsiteY58" fmla="*/ 706361 h 1231295"/>
                  <a:gd name="connsiteX59" fmla="*/ 882952 w 2169885"/>
                  <a:gd name="connsiteY59" fmla="*/ 706361 h 1231295"/>
                  <a:gd name="connsiteX60" fmla="*/ 882952 w 2169885"/>
                  <a:gd name="connsiteY60" fmla="*/ 679752 h 1231295"/>
                  <a:gd name="connsiteX61" fmla="*/ 839409 w 2169885"/>
                  <a:gd name="connsiteY61" fmla="*/ 679752 h 1231295"/>
                  <a:gd name="connsiteX62" fmla="*/ 839409 w 2169885"/>
                  <a:gd name="connsiteY62" fmla="*/ 667657 h 1231295"/>
                  <a:gd name="connsiteX63" fmla="*/ 822476 w 2169885"/>
                  <a:gd name="connsiteY63" fmla="*/ 667657 h 1231295"/>
                  <a:gd name="connsiteX64" fmla="*/ 822476 w 2169885"/>
                  <a:gd name="connsiteY64" fmla="*/ 653142 h 1231295"/>
                  <a:gd name="connsiteX65" fmla="*/ 742647 w 2169885"/>
                  <a:gd name="connsiteY65" fmla="*/ 653142 h 1231295"/>
                  <a:gd name="connsiteX66" fmla="*/ 742647 w 2169885"/>
                  <a:gd name="connsiteY66" fmla="*/ 641047 h 1231295"/>
                  <a:gd name="connsiteX67" fmla="*/ 723296 w 2169885"/>
                  <a:gd name="connsiteY67" fmla="*/ 643466 h 1231295"/>
                  <a:gd name="connsiteX68" fmla="*/ 728133 w 2169885"/>
                  <a:gd name="connsiteY68" fmla="*/ 616857 h 1231295"/>
                  <a:gd name="connsiteX69" fmla="*/ 708780 w 2169885"/>
                  <a:gd name="connsiteY69" fmla="*/ 628952 h 1231295"/>
                  <a:gd name="connsiteX70" fmla="*/ 708781 w 2169885"/>
                  <a:gd name="connsiteY70" fmla="*/ 616857 h 1231295"/>
                  <a:gd name="connsiteX71" fmla="*/ 689428 w 2169885"/>
                  <a:gd name="connsiteY71" fmla="*/ 616857 h 1231295"/>
                  <a:gd name="connsiteX72" fmla="*/ 689428 w 2169885"/>
                  <a:gd name="connsiteY72" fmla="*/ 609600 h 1231295"/>
                  <a:gd name="connsiteX73" fmla="*/ 682171 w 2169885"/>
                  <a:gd name="connsiteY73" fmla="*/ 609600 h 1231295"/>
                  <a:gd name="connsiteX74" fmla="*/ 682171 w 2169885"/>
                  <a:gd name="connsiteY74" fmla="*/ 587828 h 1231295"/>
                  <a:gd name="connsiteX75" fmla="*/ 662819 w 2169885"/>
                  <a:gd name="connsiteY75" fmla="*/ 587828 h 1231295"/>
                  <a:gd name="connsiteX76" fmla="*/ 662819 w 2169885"/>
                  <a:gd name="connsiteY76" fmla="*/ 578152 h 1231295"/>
                  <a:gd name="connsiteX77" fmla="*/ 641047 w 2169885"/>
                  <a:gd name="connsiteY77" fmla="*/ 578152 h 1231295"/>
                  <a:gd name="connsiteX78" fmla="*/ 641047 w 2169885"/>
                  <a:gd name="connsiteY78" fmla="*/ 563638 h 1231295"/>
                  <a:gd name="connsiteX79" fmla="*/ 556381 w 2169885"/>
                  <a:gd name="connsiteY79" fmla="*/ 563638 h 1231295"/>
                  <a:gd name="connsiteX80" fmla="*/ 556381 w 2169885"/>
                  <a:gd name="connsiteY80" fmla="*/ 508000 h 1231295"/>
                  <a:gd name="connsiteX81" fmla="*/ 541866 w 2169885"/>
                  <a:gd name="connsiteY81" fmla="*/ 508000 h 1231295"/>
                  <a:gd name="connsiteX82" fmla="*/ 541866 w 2169885"/>
                  <a:gd name="connsiteY82" fmla="*/ 491066 h 1231295"/>
                  <a:gd name="connsiteX83" fmla="*/ 522514 w 2169885"/>
                  <a:gd name="connsiteY83" fmla="*/ 491066 h 1231295"/>
                  <a:gd name="connsiteX84" fmla="*/ 522514 w 2169885"/>
                  <a:gd name="connsiteY84" fmla="*/ 478971 h 1231295"/>
                  <a:gd name="connsiteX85" fmla="*/ 515257 w 2169885"/>
                  <a:gd name="connsiteY85" fmla="*/ 478971 h 1231295"/>
                  <a:gd name="connsiteX86" fmla="*/ 515257 w 2169885"/>
                  <a:gd name="connsiteY86" fmla="*/ 457200 h 1231295"/>
                  <a:gd name="connsiteX87" fmla="*/ 495904 w 2169885"/>
                  <a:gd name="connsiteY87" fmla="*/ 457200 h 1231295"/>
                  <a:gd name="connsiteX88" fmla="*/ 495904 w 2169885"/>
                  <a:gd name="connsiteY88" fmla="*/ 449942 h 1231295"/>
                  <a:gd name="connsiteX89" fmla="*/ 462038 w 2169885"/>
                  <a:gd name="connsiteY89" fmla="*/ 449942 h 1231295"/>
                  <a:gd name="connsiteX90" fmla="*/ 454781 w 2169885"/>
                  <a:gd name="connsiteY90" fmla="*/ 449942 h 1231295"/>
                  <a:gd name="connsiteX91" fmla="*/ 454781 w 2169885"/>
                  <a:gd name="connsiteY91" fmla="*/ 425752 h 1231295"/>
                  <a:gd name="connsiteX92" fmla="*/ 433009 w 2169885"/>
                  <a:gd name="connsiteY92" fmla="*/ 425752 h 1231295"/>
                  <a:gd name="connsiteX93" fmla="*/ 433009 w 2169885"/>
                  <a:gd name="connsiteY93" fmla="*/ 416076 h 1231295"/>
                  <a:gd name="connsiteX94" fmla="*/ 411238 w 2169885"/>
                  <a:gd name="connsiteY94" fmla="*/ 416076 h 1231295"/>
                  <a:gd name="connsiteX95" fmla="*/ 411238 w 2169885"/>
                  <a:gd name="connsiteY95" fmla="*/ 406400 h 1231295"/>
                  <a:gd name="connsiteX96" fmla="*/ 391885 w 2169885"/>
                  <a:gd name="connsiteY96" fmla="*/ 406400 h 1231295"/>
                  <a:gd name="connsiteX97" fmla="*/ 391885 w 2169885"/>
                  <a:gd name="connsiteY97" fmla="*/ 399142 h 1231295"/>
                  <a:gd name="connsiteX98" fmla="*/ 367695 w 2169885"/>
                  <a:gd name="connsiteY98" fmla="*/ 399142 h 1231295"/>
                  <a:gd name="connsiteX99" fmla="*/ 367695 w 2169885"/>
                  <a:gd name="connsiteY99" fmla="*/ 396723 h 1231295"/>
                  <a:gd name="connsiteX100" fmla="*/ 367695 w 2169885"/>
                  <a:gd name="connsiteY100" fmla="*/ 338666 h 1231295"/>
                  <a:gd name="connsiteX101" fmla="*/ 350762 w 2169885"/>
                  <a:gd name="connsiteY101" fmla="*/ 338666 h 1231295"/>
                  <a:gd name="connsiteX102" fmla="*/ 350762 w 2169885"/>
                  <a:gd name="connsiteY102" fmla="*/ 326571 h 1231295"/>
                  <a:gd name="connsiteX103" fmla="*/ 338666 w 2169885"/>
                  <a:gd name="connsiteY103" fmla="*/ 326571 h 1231295"/>
                  <a:gd name="connsiteX104" fmla="*/ 338666 w 2169885"/>
                  <a:gd name="connsiteY104" fmla="*/ 278190 h 1231295"/>
                  <a:gd name="connsiteX105" fmla="*/ 316895 w 2169885"/>
                  <a:gd name="connsiteY105" fmla="*/ 278190 h 1231295"/>
                  <a:gd name="connsiteX106" fmla="*/ 316895 w 2169885"/>
                  <a:gd name="connsiteY106" fmla="*/ 270933 h 1231295"/>
                  <a:gd name="connsiteX107" fmla="*/ 309638 w 2169885"/>
                  <a:gd name="connsiteY107" fmla="*/ 270933 h 1231295"/>
                  <a:gd name="connsiteX108" fmla="*/ 309638 w 2169885"/>
                  <a:gd name="connsiteY108" fmla="*/ 246742 h 1231295"/>
                  <a:gd name="connsiteX109" fmla="*/ 295123 w 2169885"/>
                  <a:gd name="connsiteY109" fmla="*/ 246742 h 1231295"/>
                  <a:gd name="connsiteX110" fmla="*/ 295123 w 2169885"/>
                  <a:gd name="connsiteY110" fmla="*/ 229809 h 1231295"/>
                  <a:gd name="connsiteX111" fmla="*/ 283028 w 2169885"/>
                  <a:gd name="connsiteY111" fmla="*/ 229809 h 1231295"/>
                  <a:gd name="connsiteX112" fmla="*/ 283028 w 2169885"/>
                  <a:gd name="connsiteY112" fmla="*/ 212876 h 1231295"/>
                  <a:gd name="connsiteX113" fmla="*/ 270933 w 2169885"/>
                  <a:gd name="connsiteY113" fmla="*/ 212876 h 1231295"/>
                  <a:gd name="connsiteX114" fmla="*/ 270933 w 2169885"/>
                  <a:gd name="connsiteY114" fmla="*/ 198361 h 1231295"/>
                  <a:gd name="connsiteX115" fmla="*/ 258838 w 2169885"/>
                  <a:gd name="connsiteY115" fmla="*/ 198361 h 1231295"/>
                  <a:gd name="connsiteX116" fmla="*/ 258838 w 2169885"/>
                  <a:gd name="connsiteY116" fmla="*/ 176590 h 1231295"/>
                  <a:gd name="connsiteX117" fmla="*/ 249162 w 2169885"/>
                  <a:gd name="connsiteY117" fmla="*/ 176590 h 1231295"/>
                  <a:gd name="connsiteX118" fmla="*/ 249162 w 2169885"/>
                  <a:gd name="connsiteY118" fmla="*/ 159657 h 1231295"/>
                  <a:gd name="connsiteX119" fmla="*/ 232228 w 2169885"/>
                  <a:gd name="connsiteY119" fmla="*/ 159657 h 1231295"/>
                  <a:gd name="connsiteX120" fmla="*/ 232228 w 2169885"/>
                  <a:gd name="connsiteY120" fmla="*/ 149981 h 1231295"/>
                  <a:gd name="connsiteX121" fmla="*/ 191104 w 2169885"/>
                  <a:gd name="connsiteY121" fmla="*/ 149981 h 1231295"/>
                  <a:gd name="connsiteX122" fmla="*/ 191104 w 2169885"/>
                  <a:gd name="connsiteY122" fmla="*/ 125790 h 1231295"/>
                  <a:gd name="connsiteX123" fmla="*/ 183847 w 2169885"/>
                  <a:gd name="connsiteY123" fmla="*/ 125790 h 1231295"/>
                  <a:gd name="connsiteX124" fmla="*/ 183847 w 2169885"/>
                  <a:gd name="connsiteY124" fmla="*/ 74990 h 1231295"/>
                  <a:gd name="connsiteX125" fmla="*/ 164495 w 2169885"/>
                  <a:gd name="connsiteY125" fmla="*/ 74990 h 1231295"/>
                  <a:gd name="connsiteX126" fmla="*/ 164495 w 2169885"/>
                  <a:gd name="connsiteY126" fmla="*/ 67733 h 1231295"/>
                  <a:gd name="connsiteX127" fmla="*/ 137885 w 2169885"/>
                  <a:gd name="connsiteY127" fmla="*/ 67733 h 1231295"/>
                  <a:gd name="connsiteX128" fmla="*/ 137885 w 2169885"/>
                  <a:gd name="connsiteY128" fmla="*/ 62895 h 1231295"/>
                  <a:gd name="connsiteX129" fmla="*/ 120952 w 2169885"/>
                  <a:gd name="connsiteY129" fmla="*/ 62895 h 1231295"/>
                  <a:gd name="connsiteX130" fmla="*/ 120952 w 2169885"/>
                  <a:gd name="connsiteY130" fmla="*/ 50800 h 1231295"/>
                  <a:gd name="connsiteX131" fmla="*/ 84666 w 2169885"/>
                  <a:gd name="connsiteY131" fmla="*/ 50800 h 1231295"/>
                  <a:gd name="connsiteX132" fmla="*/ 84666 w 2169885"/>
                  <a:gd name="connsiteY132" fmla="*/ 26609 h 1231295"/>
                  <a:gd name="connsiteX133" fmla="*/ 60476 w 2169885"/>
                  <a:gd name="connsiteY133" fmla="*/ 26609 h 1231295"/>
                  <a:gd name="connsiteX134" fmla="*/ 60476 w 2169885"/>
                  <a:gd name="connsiteY134" fmla="*/ 9676 h 1231295"/>
                  <a:gd name="connsiteX135" fmla="*/ 31447 w 2169885"/>
                  <a:gd name="connsiteY135" fmla="*/ 9676 h 1231295"/>
                  <a:gd name="connsiteX136" fmla="*/ 31447 w 2169885"/>
                  <a:gd name="connsiteY136" fmla="*/ 0 h 1231295"/>
                  <a:gd name="connsiteX137" fmla="*/ 0 w 2169885"/>
                  <a:gd name="connsiteY137" fmla="*/ 0 h 1231295"/>
                  <a:gd name="connsiteX0" fmla="*/ 2169885 w 2169885"/>
                  <a:gd name="connsiteY0" fmla="*/ 1231295 h 1231295"/>
                  <a:gd name="connsiteX1" fmla="*/ 1959428 w 2169885"/>
                  <a:gd name="connsiteY1" fmla="*/ 1231295 h 1231295"/>
                  <a:gd name="connsiteX2" fmla="*/ 1959428 w 2169885"/>
                  <a:gd name="connsiteY2" fmla="*/ 1219200 h 1231295"/>
                  <a:gd name="connsiteX3" fmla="*/ 1949752 w 2169885"/>
                  <a:gd name="connsiteY3" fmla="*/ 1219200 h 1231295"/>
                  <a:gd name="connsiteX4" fmla="*/ 1949752 w 2169885"/>
                  <a:gd name="connsiteY4" fmla="*/ 1161142 h 1231295"/>
                  <a:gd name="connsiteX5" fmla="*/ 1828800 w 2169885"/>
                  <a:gd name="connsiteY5" fmla="*/ 1161142 h 1231295"/>
                  <a:gd name="connsiteX6" fmla="*/ 1828800 w 2169885"/>
                  <a:gd name="connsiteY6" fmla="*/ 1132114 h 1231295"/>
                  <a:gd name="connsiteX7" fmla="*/ 1814285 w 2169885"/>
                  <a:gd name="connsiteY7" fmla="*/ 1132114 h 1231295"/>
                  <a:gd name="connsiteX8" fmla="*/ 1814285 w 2169885"/>
                  <a:gd name="connsiteY8" fmla="*/ 1117600 h 1231295"/>
                  <a:gd name="connsiteX9" fmla="*/ 1724781 w 2169885"/>
                  <a:gd name="connsiteY9" fmla="*/ 1117600 h 1231295"/>
                  <a:gd name="connsiteX10" fmla="*/ 1724781 w 2169885"/>
                  <a:gd name="connsiteY10" fmla="*/ 1083733 h 1231295"/>
                  <a:gd name="connsiteX11" fmla="*/ 1707847 w 2169885"/>
                  <a:gd name="connsiteY11" fmla="*/ 1083733 h 1231295"/>
                  <a:gd name="connsiteX12" fmla="*/ 1707847 w 2169885"/>
                  <a:gd name="connsiteY12" fmla="*/ 1071638 h 1231295"/>
                  <a:gd name="connsiteX13" fmla="*/ 1683657 w 2169885"/>
                  <a:gd name="connsiteY13" fmla="*/ 1071638 h 1231295"/>
                  <a:gd name="connsiteX14" fmla="*/ 1683657 w 2169885"/>
                  <a:gd name="connsiteY14" fmla="*/ 1032933 h 1231295"/>
                  <a:gd name="connsiteX15" fmla="*/ 1669142 w 2169885"/>
                  <a:gd name="connsiteY15" fmla="*/ 1032933 h 1231295"/>
                  <a:gd name="connsiteX16" fmla="*/ 1669142 w 2169885"/>
                  <a:gd name="connsiteY16" fmla="*/ 991809 h 1231295"/>
                  <a:gd name="connsiteX17" fmla="*/ 1548190 w 2169885"/>
                  <a:gd name="connsiteY17" fmla="*/ 991809 h 1231295"/>
                  <a:gd name="connsiteX18" fmla="*/ 1548190 w 2169885"/>
                  <a:gd name="connsiteY18" fmla="*/ 965200 h 1231295"/>
                  <a:gd name="connsiteX19" fmla="*/ 1526419 w 2169885"/>
                  <a:gd name="connsiteY19" fmla="*/ 965200 h 1231295"/>
                  <a:gd name="connsiteX20" fmla="*/ 1526419 w 2169885"/>
                  <a:gd name="connsiteY20" fmla="*/ 955523 h 1231295"/>
                  <a:gd name="connsiteX21" fmla="*/ 1514323 w 2169885"/>
                  <a:gd name="connsiteY21" fmla="*/ 955523 h 1231295"/>
                  <a:gd name="connsiteX22" fmla="*/ 1514323 w 2169885"/>
                  <a:gd name="connsiteY22" fmla="*/ 936171 h 1231295"/>
                  <a:gd name="connsiteX23" fmla="*/ 1482876 w 2169885"/>
                  <a:gd name="connsiteY23" fmla="*/ 936171 h 1231295"/>
                  <a:gd name="connsiteX24" fmla="*/ 1482876 w 2169885"/>
                  <a:gd name="connsiteY24" fmla="*/ 924076 h 1231295"/>
                  <a:gd name="connsiteX25" fmla="*/ 1470781 w 2169885"/>
                  <a:gd name="connsiteY25" fmla="*/ 924076 h 1231295"/>
                  <a:gd name="connsiteX26" fmla="*/ 1470781 w 2169885"/>
                  <a:gd name="connsiteY26" fmla="*/ 916819 h 1231295"/>
                  <a:gd name="connsiteX27" fmla="*/ 1313542 w 2169885"/>
                  <a:gd name="connsiteY27" fmla="*/ 916819 h 1231295"/>
                  <a:gd name="connsiteX28" fmla="*/ 1313542 w 2169885"/>
                  <a:gd name="connsiteY28" fmla="*/ 902304 h 1231295"/>
                  <a:gd name="connsiteX29" fmla="*/ 1291771 w 2169885"/>
                  <a:gd name="connsiteY29" fmla="*/ 902304 h 1231295"/>
                  <a:gd name="connsiteX30" fmla="*/ 1291771 w 2169885"/>
                  <a:gd name="connsiteY30" fmla="*/ 892628 h 1231295"/>
                  <a:gd name="connsiteX31" fmla="*/ 1265162 w 2169885"/>
                  <a:gd name="connsiteY31" fmla="*/ 892628 h 1231295"/>
                  <a:gd name="connsiteX32" fmla="*/ 1265162 w 2169885"/>
                  <a:gd name="connsiteY32" fmla="*/ 887790 h 1231295"/>
                  <a:gd name="connsiteX33" fmla="*/ 1253066 w 2169885"/>
                  <a:gd name="connsiteY33" fmla="*/ 887790 h 1231295"/>
                  <a:gd name="connsiteX34" fmla="*/ 1253066 w 2169885"/>
                  <a:gd name="connsiteY34" fmla="*/ 873276 h 1231295"/>
                  <a:gd name="connsiteX35" fmla="*/ 1192590 w 2169885"/>
                  <a:gd name="connsiteY35" fmla="*/ 873276 h 1231295"/>
                  <a:gd name="connsiteX36" fmla="*/ 1173238 w 2169885"/>
                  <a:gd name="connsiteY36" fmla="*/ 873276 h 1231295"/>
                  <a:gd name="connsiteX37" fmla="*/ 1173238 w 2169885"/>
                  <a:gd name="connsiteY37" fmla="*/ 863600 h 1231295"/>
                  <a:gd name="connsiteX38" fmla="*/ 1158723 w 2169885"/>
                  <a:gd name="connsiteY38" fmla="*/ 863600 h 1231295"/>
                  <a:gd name="connsiteX39" fmla="*/ 1158723 w 2169885"/>
                  <a:gd name="connsiteY39" fmla="*/ 846666 h 1231295"/>
                  <a:gd name="connsiteX40" fmla="*/ 1132114 w 2169885"/>
                  <a:gd name="connsiteY40" fmla="*/ 846666 h 1231295"/>
                  <a:gd name="connsiteX41" fmla="*/ 1132114 w 2169885"/>
                  <a:gd name="connsiteY41" fmla="*/ 824895 h 1231295"/>
                  <a:gd name="connsiteX42" fmla="*/ 1088571 w 2169885"/>
                  <a:gd name="connsiteY42" fmla="*/ 824895 h 1231295"/>
                  <a:gd name="connsiteX43" fmla="*/ 1088571 w 2169885"/>
                  <a:gd name="connsiteY43" fmla="*/ 817638 h 1231295"/>
                  <a:gd name="connsiteX44" fmla="*/ 1052285 w 2169885"/>
                  <a:gd name="connsiteY44" fmla="*/ 817638 h 1231295"/>
                  <a:gd name="connsiteX45" fmla="*/ 1052285 w 2169885"/>
                  <a:gd name="connsiteY45" fmla="*/ 810381 h 1231295"/>
                  <a:gd name="connsiteX46" fmla="*/ 1018419 w 2169885"/>
                  <a:gd name="connsiteY46" fmla="*/ 810381 h 1231295"/>
                  <a:gd name="connsiteX47" fmla="*/ 1003904 w 2169885"/>
                  <a:gd name="connsiteY47" fmla="*/ 810381 h 1231295"/>
                  <a:gd name="connsiteX48" fmla="*/ 1003904 w 2169885"/>
                  <a:gd name="connsiteY48" fmla="*/ 795866 h 1231295"/>
                  <a:gd name="connsiteX49" fmla="*/ 933752 w 2169885"/>
                  <a:gd name="connsiteY49" fmla="*/ 795866 h 1231295"/>
                  <a:gd name="connsiteX50" fmla="*/ 933752 w 2169885"/>
                  <a:gd name="connsiteY50" fmla="*/ 776514 h 1231295"/>
                  <a:gd name="connsiteX51" fmla="*/ 928914 w 2169885"/>
                  <a:gd name="connsiteY51" fmla="*/ 776514 h 1231295"/>
                  <a:gd name="connsiteX52" fmla="*/ 928914 w 2169885"/>
                  <a:gd name="connsiteY52" fmla="*/ 757161 h 1231295"/>
                  <a:gd name="connsiteX53" fmla="*/ 921657 w 2169885"/>
                  <a:gd name="connsiteY53" fmla="*/ 757161 h 1231295"/>
                  <a:gd name="connsiteX54" fmla="*/ 921657 w 2169885"/>
                  <a:gd name="connsiteY54" fmla="*/ 730552 h 1231295"/>
                  <a:gd name="connsiteX55" fmla="*/ 907142 w 2169885"/>
                  <a:gd name="connsiteY55" fmla="*/ 730552 h 1231295"/>
                  <a:gd name="connsiteX56" fmla="*/ 907142 w 2169885"/>
                  <a:gd name="connsiteY56" fmla="*/ 718457 h 1231295"/>
                  <a:gd name="connsiteX57" fmla="*/ 887790 w 2169885"/>
                  <a:gd name="connsiteY57" fmla="*/ 718457 h 1231295"/>
                  <a:gd name="connsiteX58" fmla="*/ 887790 w 2169885"/>
                  <a:gd name="connsiteY58" fmla="*/ 706361 h 1231295"/>
                  <a:gd name="connsiteX59" fmla="*/ 882952 w 2169885"/>
                  <a:gd name="connsiteY59" fmla="*/ 706361 h 1231295"/>
                  <a:gd name="connsiteX60" fmla="*/ 882952 w 2169885"/>
                  <a:gd name="connsiteY60" fmla="*/ 679752 h 1231295"/>
                  <a:gd name="connsiteX61" fmla="*/ 839409 w 2169885"/>
                  <a:gd name="connsiteY61" fmla="*/ 679752 h 1231295"/>
                  <a:gd name="connsiteX62" fmla="*/ 839409 w 2169885"/>
                  <a:gd name="connsiteY62" fmla="*/ 667657 h 1231295"/>
                  <a:gd name="connsiteX63" fmla="*/ 822476 w 2169885"/>
                  <a:gd name="connsiteY63" fmla="*/ 667657 h 1231295"/>
                  <a:gd name="connsiteX64" fmla="*/ 822476 w 2169885"/>
                  <a:gd name="connsiteY64" fmla="*/ 653142 h 1231295"/>
                  <a:gd name="connsiteX65" fmla="*/ 742647 w 2169885"/>
                  <a:gd name="connsiteY65" fmla="*/ 653142 h 1231295"/>
                  <a:gd name="connsiteX66" fmla="*/ 742647 w 2169885"/>
                  <a:gd name="connsiteY66" fmla="*/ 641047 h 1231295"/>
                  <a:gd name="connsiteX67" fmla="*/ 723296 w 2169885"/>
                  <a:gd name="connsiteY67" fmla="*/ 643466 h 1231295"/>
                  <a:gd name="connsiteX68" fmla="*/ 728133 w 2169885"/>
                  <a:gd name="connsiteY68" fmla="*/ 616857 h 1231295"/>
                  <a:gd name="connsiteX69" fmla="*/ 708781 w 2169885"/>
                  <a:gd name="connsiteY69" fmla="*/ 616857 h 1231295"/>
                  <a:gd name="connsiteX70" fmla="*/ 689428 w 2169885"/>
                  <a:gd name="connsiteY70" fmla="*/ 616857 h 1231295"/>
                  <a:gd name="connsiteX71" fmla="*/ 689428 w 2169885"/>
                  <a:gd name="connsiteY71" fmla="*/ 609600 h 1231295"/>
                  <a:gd name="connsiteX72" fmla="*/ 682171 w 2169885"/>
                  <a:gd name="connsiteY72" fmla="*/ 609600 h 1231295"/>
                  <a:gd name="connsiteX73" fmla="*/ 682171 w 2169885"/>
                  <a:gd name="connsiteY73" fmla="*/ 587828 h 1231295"/>
                  <a:gd name="connsiteX74" fmla="*/ 662819 w 2169885"/>
                  <a:gd name="connsiteY74" fmla="*/ 587828 h 1231295"/>
                  <a:gd name="connsiteX75" fmla="*/ 662819 w 2169885"/>
                  <a:gd name="connsiteY75" fmla="*/ 578152 h 1231295"/>
                  <a:gd name="connsiteX76" fmla="*/ 641047 w 2169885"/>
                  <a:gd name="connsiteY76" fmla="*/ 578152 h 1231295"/>
                  <a:gd name="connsiteX77" fmla="*/ 641047 w 2169885"/>
                  <a:gd name="connsiteY77" fmla="*/ 563638 h 1231295"/>
                  <a:gd name="connsiteX78" fmla="*/ 556381 w 2169885"/>
                  <a:gd name="connsiteY78" fmla="*/ 563638 h 1231295"/>
                  <a:gd name="connsiteX79" fmla="*/ 556381 w 2169885"/>
                  <a:gd name="connsiteY79" fmla="*/ 508000 h 1231295"/>
                  <a:gd name="connsiteX80" fmla="*/ 541866 w 2169885"/>
                  <a:gd name="connsiteY80" fmla="*/ 508000 h 1231295"/>
                  <a:gd name="connsiteX81" fmla="*/ 541866 w 2169885"/>
                  <a:gd name="connsiteY81" fmla="*/ 491066 h 1231295"/>
                  <a:gd name="connsiteX82" fmla="*/ 522514 w 2169885"/>
                  <a:gd name="connsiteY82" fmla="*/ 491066 h 1231295"/>
                  <a:gd name="connsiteX83" fmla="*/ 522514 w 2169885"/>
                  <a:gd name="connsiteY83" fmla="*/ 478971 h 1231295"/>
                  <a:gd name="connsiteX84" fmla="*/ 515257 w 2169885"/>
                  <a:gd name="connsiteY84" fmla="*/ 478971 h 1231295"/>
                  <a:gd name="connsiteX85" fmla="*/ 515257 w 2169885"/>
                  <a:gd name="connsiteY85" fmla="*/ 457200 h 1231295"/>
                  <a:gd name="connsiteX86" fmla="*/ 495904 w 2169885"/>
                  <a:gd name="connsiteY86" fmla="*/ 457200 h 1231295"/>
                  <a:gd name="connsiteX87" fmla="*/ 495904 w 2169885"/>
                  <a:gd name="connsiteY87" fmla="*/ 449942 h 1231295"/>
                  <a:gd name="connsiteX88" fmla="*/ 462038 w 2169885"/>
                  <a:gd name="connsiteY88" fmla="*/ 449942 h 1231295"/>
                  <a:gd name="connsiteX89" fmla="*/ 454781 w 2169885"/>
                  <a:gd name="connsiteY89" fmla="*/ 449942 h 1231295"/>
                  <a:gd name="connsiteX90" fmla="*/ 454781 w 2169885"/>
                  <a:gd name="connsiteY90" fmla="*/ 425752 h 1231295"/>
                  <a:gd name="connsiteX91" fmla="*/ 433009 w 2169885"/>
                  <a:gd name="connsiteY91" fmla="*/ 425752 h 1231295"/>
                  <a:gd name="connsiteX92" fmla="*/ 433009 w 2169885"/>
                  <a:gd name="connsiteY92" fmla="*/ 416076 h 1231295"/>
                  <a:gd name="connsiteX93" fmla="*/ 411238 w 2169885"/>
                  <a:gd name="connsiteY93" fmla="*/ 416076 h 1231295"/>
                  <a:gd name="connsiteX94" fmla="*/ 411238 w 2169885"/>
                  <a:gd name="connsiteY94" fmla="*/ 406400 h 1231295"/>
                  <a:gd name="connsiteX95" fmla="*/ 391885 w 2169885"/>
                  <a:gd name="connsiteY95" fmla="*/ 406400 h 1231295"/>
                  <a:gd name="connsiteX96" fmla="*/ 391885 w 2169885"/>
                  <a:gd name="connsiteY96" fmla="*/ 399142 h 1231295"/>
                  <a:gd name="connsiteX97" fmla="*/ 367695 w 2169885"/>
                  <a:gd name="connsiteY97" fmla="*/ 399142 h 1231295"/>
                  <a:gd name="connsiteX98" fmla="*/ 367695 w 2169885"/>
                  <a:gd name="connsiteY98" fmla="*/ 396723 h 1231295"/>
                  <a:gd name="connsiteX99" fmla="*/ 367695 w 2169885"/>
                  <a:gd name="connsiteY99" fmla="*/ 338666 h 1231295"/>
                  <a:gd name="connsiteX100" fmla="*/ 350762 w 2169885"/>
                  <a:gd name="connsiteY100" fmla="*/ 338666 h 1231295"/>
                  <a:gd name="connsiteX101" fmla="*/ 350762 w 2169885"/>
                  <a:gd name="connsiteY101" fmla="*/ 326571 h 1231295"/>
                  <a:gd name="connsiteX102" fmla="*/ 338666 w 2169885"/>
                  <a:gd name="connsiteY102" fmla="*/ 326571 h 1231295"/>
                  <a:gd name="connsiteX103" fmla="*/ 338666 w 2169885"/>
                  <a:gd name="connsiteY103" fmla="*/ 278190 h 1231295"/>
                  <a:gd name="connsiteX104" fmla="*/ 316895 w 2169885"/>
                  <a:gd name="connsiteY104" fmla="*/ 278190 h 1231295"/>
                  <a:gd name="connsiteX105" fmla="*/ 316895 w 2169885"/>
                  <a:gd name="connsiteY105" fmla="*/ 270933 h 1231295"/>
                  <a:gd name="connsiteX106" fmla="*/ 309638 w 2169885"/>
                  <a:gd name="connsiteY106" fmla="*/ 270933 h 1231295"/>
                  <a:gd name="connsiteX107" fmla="*/ 309638 w 2169885"/>
                  <a:gd name="connsiteY107" fmla="*/ 246742 h 1231295"/>
                  <a:gd name="connsiteX108" fmla="*/ 295123 w 2169885"/>
                  <a:gd name="connsiteY108" fmla="*/ 246742 h 1231295"/>
                  <a:gd name="connsiteX109" fmla="*/ 295123 w 2169885"/>
                  <a:gd name="connsiteY109" fmla="*/ 229809 h 1231295"/>
                  <a:gd name="connsiteX110" fmla="*/ 283028 w 2169885"/>
                  <a:gd name="connsiteY110" fmla="*/ 229809 h 1231295"/>
                  <a:gd name="connsiteX111" fmla="*/ 283028 w 2169885"/>
                  <a:gd name="connsiteY111" fmla="*/ 212876 h 1231295"/>
                  <a:gd name="connsiteX112" fmla="*/ 270933 w 2169885"/>
                  <a:gd name="connsiteY112" fmla="*/ 212876 h 1231295"/>
                  <a:gd name="connsiteX113" fmla="*/ 270933 w 2169885"/>
                  <a:gd name="connsiteY113" fmla="*/ 198361 h 1231295"/>
                  <a:gd name="connsiteX114" fmla="*/ 258838 w 2169885"/>
                  <a:gd name="connsiteY114" fmla="*/ 198361 h 1231295"/>
                  <a:gd name="connsiteX115" fmla="*/ 258838 w 2169885"/>
                  <a:gd name="connsiteY115" fmla="*/ 176590 h 1231295"/>
                  <a:gd name="connsiteX116" fmla="*/ 249162 w 2169885"/>
                  <a:gd name="connsiteY116" fmla="*/ 176590 h 1231295"/>
                  <a:gd name="connsiteX117" fmla="*/ 249162 w 2169885"/>
                  <a:gd name="connsiteY117" fmla="*/ 159657 h 1231295"/>
                  <a:gd name="connsiteX118" fmla="*/ 232228 w 2169885"/>
                  <a:gd name="connsiteY118" fmla="*/ 159657 h 1231295"/>
                  <a:gd name="connsiteX119" fmla="*/ 232228 w 2169885"/>
                  <a:gd name="connsiteY119" fmla="*/ 149981 h 1231295"/>
                  <a:gd name="connsiteX120" fmla="*/ 191104 w 2169885"/>
                  <a:gd name="connsiteY120" fmla="*/ 149981 h 1231295"/>
                  <a:gd name="connsiteX121" fmla="*/ 191104 w 2169885"/>
                  <a:gd name="connsiteY121" fmla="*/ 125790 h 1231295"/>
                  <a:gd name="connsiteX122" fmla="*/ 183847 w 2169885"/>
                  <a:gd name="connsiteY122" fmla="*/ 125790 h 1231295"/>
                  <a:gd name="connsiteX123" fmla="*/ 183847 w 2169885"/>
                  <a:gd name="connsiteY123" fmla="*/ 74990 h 1231295"/>
                  <a:gd name="connsiteX124" fmla="*/ 164495 w 2169885"/>
                  <a:gd name="connsiteY124" fmla="*/ 74990 h 1231295"/>
                  <a:gd name="connsiteX125" fmla="*/ 164495 w 2169885"/>
                  <a:gd name="connsiteY125" fmla="*/ 67733 h 1231295"/>
                  <a:gd name="connsiteX126" fmla="*/ 137885 w 2169885"/>
                  <a:gd name="connsiteY126" fmla="*/ 67733 h 1231295"/>
                  <a:gd name="connsiteX127" fmla="*/ 137885 w 2169885"/>
                  <a:gd name="connsiteY127" fmla="*/ 62895 h 1231295"/>
                  <a:gd name="connsiteX128" fmla="*/ 120952 w 2169885"/>
                  <a:gd name="connsiteY128" fmla="*/ 62895 h 1231295"/>
                  <a:gd name="connsiteX129" fmla="*/ 120952 w 2169885"/>
                  <a:gd name="connsiteY129" fmla="*/ 50800 h 1231295"/>
                  <a:gd name="connsiteX130" fmla="*/ 84666 w 2169885"/>
                  <a:gd name="connsiteY130" fmla="*/ 50800 h 1231295"/>
                  <a:gd name="connsiteX131" fmla="*/ 84666 w 2169885"/>
                  <a:gd name="connsiteY131" fmla="*/ 26609 h 1231295"/>
                  <a:gd name="connsiteX132" fmla="*/ 60476 w 2169885"/>
                  <a:gd name="connsiteY132" fmla="*/ 26609 h 1231295"/>
                  <a:gd name="connsiteX133" fmla="*/ 60476 w 2169885"/>
                  <a:gd name="connsiteY133" fmla="*/ 9676 h 1231295"/>
                  <a:gd name="connsiteX134" fmla="*/ 31447 w 2169885"/>
                  <a:gd name="connsiteY134" fmla="*/ 9676 h 1231295"/>
                  <a:gd name="connsiteX135" fmla="*/ 31447 w 2169885"/>
                  <a:gd name="connsiteY135" fmla="*/ 0 h 1231295"/>
                  <a:gd name="connsiteX136" fmla="*/ 0 w 2169885"/>
                  <a:gd name="connsiteY136" fmla="*/ 0 h 1231295"/>
                  <a:gd name="connsiteX0" fmla="*/ 2169885 w 2169885"/>
                  <a:gd name="connsiteY0" fmla="*/ 1231295 h 1231295"/>
                  <a:gd name="connsiteX1" fmla="*/ 1959428 w 2169885"/>
                  <a:gd name="connsiteY1" fmla="*/ 1231295 h 1231295"/>
                  <a:gd name="connsiteX2" fmla="*/ 1959428 w 2169885"/>
                  <a:gd name="connsiteY2" fmla="*/ 1219200 h 1231295"/>
                  <a:gd name="connsiteX3" fmla="*/ 1949752 w 2169885"/>
                  <a:gd name="connsiteY3" fmla="*/ 1219200 h 1231295"/>
                  <a:gd name="connsiteX4" fmla="*/ 1949752 w 2169885"/>
                  <a:gd name="connsiteY4" fmla="*/ 1161142 h 1231295"/>
                  <a:gd name="connsiteX5" fmla="*/ 1828800 w 2169885"/>
                  <a:gd name="connsiteY5" fmla="*/ 1161142 h 1231295"/>
                  <a:gd name="connsiteX6" fmla="*/ 1828800 w 2169885"/>
                  <a:gd name="connsiteY6" fmla="*/ 1132114 h 1231295"/>
                  <a:gd name="connsiteX7" fmla="*/ 1814285 w 2169885"/>
                  <a:gd name="connsiteY7" fmla="*/ 1132114 h 1231295"/>
                  <a:gd name="connsiteX8" fmla="*/ 1814285 w 2169885"/>
                  <a:gd name="connsiteY8" fmla="*/ 1117600 h 1231295"/>
                  <a:gd name="connsiteX9" fmla="*/ 1724781 w 2169885"/>
                  <a:gd name="connsiteY9" fmla="*/ 1117600 h 1231295"/>
                  <a:gd name="connsiteX10" fmla="*/ 1724781 w 2169885"/>
                  <a:gd name="connsiteY10" fmla="*/ 1083733 h 1231295"/>
                  <a:gd name="connsiteX11" fmla="*/ 1707847 w 2169885"/>
                  <a:gd name="connsiteY11" fmla="*/ 1083733 h 1231295"/>
                  <a:gd name="connsiteX12" fmla="*/ 1707847 w 2169885"/>
                  <a:gd name="connsiteY12" fmla="*/ 1071638 h 1231295"/>
                  <a:gd name="connsiteX13" fmla="*/ 1683657 w 2169885"/>
                  <a:gd name="connsiteY13" fmla="*/ 1071638 h 1231295"/>
                  <a:gd name="connsiteX14" fmla="*/ 1683657 w 2169885"/>
                  <a:gd name="connsiteY14" fmla="*/ 1032933 h 1231295"/>
                  <a:gd name="connsiteX15" fmla="*/ 1669142 w 2169885"/>
                  <a:gd name="connsiteY15" fmla="*/ 1032933 h 1231295"/>
                  <a:gd name="connsiteX16" fmla="*/ 1669142 w 2169885"/>
                  <a:gd name="connsiteY16" fmla="*/ 991809 h 1231295"/>
                  <a:gd name="connsiteX17" fmla="*/ 1548190 w 2169885"/>
                  <a:gd name="connsiteY17" fmla="*/ 991809 h 1231295"/>
                  <a:gd name="connsiteX18" fmla="*/ 1548190 w 2169885"/>
                  <a:gd name="connsiteY18" fmla="*/ 965200 h 1231295"/>
                  <a:gd name="connsiteX19" fmla="*/ 1526419 w 2169885"/>
                  <a:gd name="connsiteY19" fmla="*/ 965200 h 1231295"/>
                  <a:gd name="connsiteX20" fmla="*/ 1526419 w 2169885"/>
                  <a:gd name="connsiteY20" fmla="*/ 955523 h 1231295"/>
                  <a:gd name="connsiteX21" fmla="*/ 1514323 w 2169885"/>
                  <a:gd name="connsiteY21" fmla="*/ 955523 h 1231295"/>
                  <a:gd name="connsiteX22" fmla="*/ 1514323 w 2169885"/>
                  <a:gd name="connsiteY22" fmla="*/ 936171 h 1231295"/>
                  <a:gd name="connsiteX23" fmla="*/ 1482876 w 2169885"/>
                  <a:gd name="connsiteY23" fmla="*/ 936171 h 1231295"/>
                  <a:gd name="connsiteX24" fmla="*/ 1482876 w 2169885"/>
                  <a:gd name="connsiteY24" fmla="*/ 924076 h 1231295"/>
                  <a:gd name="connsiteX25" fmla="*/ 1470781 w 2169885"/>
                  <a:gd name="connsiteY25" fmla="*/ 924076 h 1231295"/>
                  <a:gd name="connsiteX26" fmla="*/ 1470781 w 2169885"/>
                  <a:gd name="connsiteY26" fmla="*/ 916819 h 1231295"/>
                  <a:gd name="connsiteX27" fmla="*/ 1313542 w 2169885"/>
                  <a:gd name="connsiteY27" fmla="*/ 916819 h 1231295"/>
                  <a:gd name="connsiteX28" fmla="*/ 1313542 w 2169885"/>
                  <a:gd name="connsiteY28" fmla="*/ 902304 h 1231295"/>
                  <a:gd name="connsiteX29" fmla="*/ 1291771 w 2169885"/>
                  <a:gd name="connsiteY29" fmla="*/ 902304 h 1231295"/>
                  <a:gd name="connsiteX30" fmla="*/ 1291771 w 2169885"/>
                  <a:gd name="connsiteY30" fmla="*/ 892628 h 1231295"/>
                  <a:gd name="connsiteX31" fmla="*/ 1265162 w 2169885"/>
                  <a:gd name="connsiteY31" fmla="*/ 892628 h 1231295"/>
                  <a:gd name="connsiteX32" fmla="*/ 1265162 w 2169885"/>
                  <a:gd name="connsiteY32" fmla="*/ 887790 h 1231295"/>
                  <a:gd name="connsiteX33" fmla="*/ 1253066 w 2169885"/>
                  <a:gd name="connsiteY33" fmla="*/ 887790 h 1231295"/>
                  <a:gd name="connsiteX34" fmla="*/ 1253066 w 2169885"/>
                  <a:gd name="connsiteY34" fmla="*/ 873276 h 1231295"/>
                  <a:gd name="connsiteX35" fmla="*/ 1192590 w 2169885"/>
                  <a:gd name="connsiteY35" fmla="*/ 873276 h 1231295"/>
                  <a:gd name="connsiteX36" fmla="*/ 1173238 w 2169885"/>
                  <a:gd name="connsiteY36" fmla="*/ 873276 h 1231295"/>
                  <a:gd name="connsiteX37" fmla="*/ 1173238 w 2169885"/>
                  <a:gd name="connsiteY37" fmla="*/ 863600 h 1231295"/>
                  <a:gd name="connsiteX38" fmla="*/ 1158723 w 2169885"/>
                  <a:gd name="connsiteY38" fmla="*/ 863600 h 1231295"/>
                  <a:gd name="connsiteX39" fmla="*/ 1158723 w 2169885"/>
                  <a:gd name="connsiteY39" fmla="*/ 846666 h 1231295"/>
                  <a:gd name="connsiteX40" fmla="*/ 1132114 w 2169885"/>
                  <a:gd name="connsiteY40" fmla="*/ 846666 h 1231295"/>
                  <a:gd name="connsiteX41" fmla="*/ 1132114 w 2169885"/>
                  <a:gd name="connsiteY41" fmla="*/ 824895 h 1231295"/>
                  <a:gd name="connsiteX42" fmla="*/ 1088571 w 2169885"/>
                  <a:gd name="connsiteY42" fmla="*/ 824895 h 1231295"/>
                  <a:gd name="connsiteX43" fmla="*/ 1088571 w 2169885"/>
                  <a:gd name="connsiteY43" fmla="*/ 817638 h 1231295"/>
                  <a:gd name="connsiteX44" fmla="*/ 1052285 w 2169885"/>
                  <a:gd name="connsiteY44" fmla="*/ 817638 h 1231295"/>
                  <a:gd name="connsiteX45" fmla="*/ 1052285 w 2169885"/>
                  <a:gd name="connsiteY45" fmla="*/ 810381 h 1231295"/>
                  <a:gd name="connsiteX46" fmla="*/ 1018419 w 2169885"/>
                  <a:gd name="connsiteY46" fmla="*/ 810381 h 1231295"/>
                  <a:gd name="connsiteX47" fmla="*/ 1003904 w 2169885"/>
                  <a:gd name="connsiteY47" fmla="*/ 810381 h 1231295"/>
                  <a:gd name="connsiteX48" fmla="*/ 1003904 w 2169885"/>
                  <a:gd name="connsiteY48" fmla="*/ 795866 h 1231295"/>
                  <a:gd name="connsiteX49" fmla="*/ 933752 w 2169885"/>
                  <a:gd name="connsiteY49" fmla="*/ 795866 h 1231295"/>
                  <a:gd name="connsiteX50" fmla="*/ 933752 w 2169885"/>
                  <a:gd name="connsiteY50" fmla="*/ 776514 h 1231295"/>
                  <a:gd name="connsiteX51" fmla="*/ 928914 w 2169885"/>
                  <a:gd name="connsiteY51" fmla="*/ 776514 h 1231295"/>
                  <a:gd name="connsiteX52" fmla="*/ 928914 w 2169885"/>
                  <a:gd name="connsiteY52" fmla="*/ 757161 h 1231295"/>
                  <a:gd name="connsiteX53" fmla="*/ 921657 w 2169885"/>
                  <a:gd name="connsiteY53" fmla="*/ 757161 h 1231295"/>
                  <a:gd name="connsiteX54" fmla="*/ 921657 w 2169885"/>
                  <a:gd name="connsiteY54" fmla="*/ 730552 h 1231295"/>
                  <a:gd name="connsiteX55" fmla="*/ 907142 w 2169885"/>
                  <a:gd name="connsiteY55" fmla="*/ 730552 h 1231295"/>
                  <a:gd name="connsiteX56" fmla="*/ 907142 w 2169885"/>
                  <a:gd name="connsiteY56" fmla="*/ 718457 h 1231295"/>
                  <a:gd name="connsiteX57" fmla="*/ 887790 w 2169885"/>
                  <a:gd name="connsiteY57" fmla="*/ 718457 h 1231295"/>
                  <a:gd name="connsiteX58" fmla="*/ 887790 w 2169885"/>
                  <a:gd name="connsiteY58" fmla="*/ 706361 h 1231295"/>
                  <a:gd name="connsiteX59" fmla="*/ 882952 w 2169885"/>
                  <a:gd name="connsiteY59" fmla="*/ 706361 h 1231295"/>
                  <a:gd name="connsiteX60" fmla="*/ 882952 w 2169885"/>
                  <a:gd name="connsiteY60" fmla="*/ 679752 h 1231295"/>
                  <a:gd name="connsiteX61" fmla="*/ 839409 w 2169885"/>
                  <a:gd name="connsiteY61" fmla="*/ 679752 h 1231295"/>
                  <a:gd name="connsiteX62" fmla="*/ 839409 w 2169885"/>
                  <a:gd name="connsiteY62" fmla="*/ 667657 h 1231295"/>
                  <a:gd name="connsiteX63" fmla="*/ 822476 w 2169885"/>
                  <a:gd name="connsiteY63" fmla="*/ 667657 h 1231295"/>
                  <a:gd name="connsiteX64" fmla="*/ 822476 w 2169885"/>
                  <a:gd name="connsiteY64" fmla="*/ 653142 h 1231295"/>
                  <a:gd name="connsiteX65" fmla="*/ 742647 w 2169885"/>
                  <a:gd name="connsiteY65" fmla="*/ 653142 h 1231295"/>
                  <a:gd name="connsiteX66" fmla="*/ 742647 w 2169885"/>
                  <a:gd name="connsiteY66" fmla="*/ 641047 h 1231295"/>
                  <a:gd name="connsiteX67" fmla="*/ 723296 w 2169885"/>
                  <a:gd name="connsiteY67" fmla="*/ 643466 h 1231295"/>
                  <a:gd name="connsiteX68" fmla="*/ 723295 w 2169885"/>
                  <a:gd name="connsiteY68" fmla="*/ 616857 h 1231295"/>
                  <a:gd name="connsiteX69" fmla="*/ 708781 w 2169885"/>
                  <a:gd name="connsiteY69" fmla="*/ 616857 h 1231295"/>
                  <a:gd name="connsiteX70" fmla="*/ 689428 w 2169885"/>
                  <a:gd name="connsiteY70" fmla="*/ 616857 h 1231295"/>
                  <a:gd name="connsiteX71" fmla="*/ 689428 w 2169885"/>
                  <a:gd name="connsiteY71" fmla="*/ 609600 h 1231295"/>
                  <a:gd name="connsiteX72" fmla="*/ 682171 w 2169885"/>
                  <a:gd name="connsiteY72" fmla="*/ 609600 h 1231295"/>
                  <a:gd name="connsiteX73" fmla="*/ 682171 w 2169885"/>
                  <a:gd name="connsiteY73" fmla="*/ 587828 h 1231295"/>
                  <a:gd name="connsiteX74" fmla="*/ 662819 w 2169885"/>
                  <a:gd name="connsiteY74" fmla="*/ 587828 h 1231295"/>
                  <a:gd name="connsiteX75" fmla="*/ 662819 w 2169885"/>
                  <a:gd name="connsiteY75" fmla="*/ 578152 h 1231295"/>
                  <a:gd name="connsiteX76" fmla="*/ 641047 w 2169885"/>
                  <a:gd name="connsiteY76" fmla="*/ 578152 h 1231295"/>
                  <a:gd name="connsiteX77" fmla="*/ 641047 w 2169885"/>
                  <a:gd name="connsiteY77" fmla="*/ 563638 h 1231295"/>
                  <a:gd name="connsiteX78" fmla="*/ 556381 w 2169885"/>
                  <a:gd name="connsiteY78" fmla="*/ 563638 h 1231295"/>
                  <a:gd name="connsiteX79" fmla="*/ 556381 w 2169885"/>
                  <a:gd name="connsiteY79" fmla="*/ 508000 h 1231295"/>
                  <a:gd name="connsiteX80" fmla="*/ 541866 w 2169885"/>
                  <a:gd name="connsiteY80" fmla="*/ 508000 h 1231295"/>
                  <a:gd name="connsiteX81" fmla="*/ 541866 w 2169885"/>
                  <a:gd name="connsiteY81" fmla="*/ 491066 h 1231295"/>
                  <a:gd name="connsiteX82" fmla="*/ 522514 w 2169885"/>
                  <a:gd name="connsiteY82" fmla="*/ 491066 h 1231295"/>
                  <a:gd name="connsiteX83" fmla="*/ 522514 w 2169885"/>
                  <a:gd name="connsiteY83" fmla="*/ 478971 h 1231295"/>
                  <a:gd name="connsiteX84" fmla="*/ 515257 w 2169885"/>
                  <a:gd name="connsiteY84" fmla="*/ 478971 h 1231295"/>
                  <a:gd name="connsiteX85" fmla="*/ 515257 w 2169885"/>
                  <a:gd name="connsiteY85" fmla="*/ 457200 h 1231295"/>
                  <a:gd name="connsiteX86" fmla="*/ 495904 w 2169885"/>
                  <a:gd name="connsiteY86" fmla="*/ 457200 h 1231295"/>
                  <a:gd name="connsiteX87" fmla="*/ 495904 w 2169885"/>
                  <a:gd name="connsiteY87" fmla="*/ 449942 h 1231295"/>
                  <a:gd name="connsiteX88" fmla="*/ 462038 w 2169885"/>
                  <a:gd name="connsiteY88" fmla="*/ 449942 h 1231295"/>
                  <a:gd name="connsiteX89" fmla="*/ 454781 w 2169885"/>
                  <a:gd name="connsiteY89" fmla="*/ 449942 h 1231295"/>
                  <a:gd name="connsiteX90" fmla="*/ 454781 w 2169885"/>
                  <a:gd name="connsiteY90" fmla="*/ 425752 h 1231295"/>
                  <a:gd name="connsiteX91" fmla="*/ 433009 w 2169885"/>
                  <a:gd name="connsiteY91" fmla="*/ 425752 h 1231295"/>
                  <a:gd name="connsiteX92" fmla="*/ 433009 w 2169885"/>
                  <a:gd name="connsiteY92" fmla="*/ 416076 h 1231295"/>
                  <a:gd name="connsiteX93" fmla="*/ 411238 w 2169885"/>
                  <a:gd name="connsiteY93" fmla="*/ 416076 h 1231295"/>
                  <a:gd name="connsiteX94" fmla="*/ 411238 w 2169885"/>
                  <a:gd name="connsiteY94" fmla="*/ 406400 h 1231295"/>
                  <a:gd name="connsiteX95" fmla="*/ 391885 w 2169885"/>
                  <a:gd name="connsiteY95" fmla="*/ 406400 h 1231295"/>
                  <a:gd name="connsiteX96" fmla="*/ 391885 w 2169885"/>
                  <a:gd name="connsiteY96" fmla="*/ 399142 h 1231295"/>
                  <a:gd name="connsiteX97" fmla="*/ 367695 w 2169885"/>
                  <a:gd name="connsiteY97" fmla="*/ 399142 h 1231295"/>
                  <a:gd name="connsiteX98" fmla="*/ 367695 w 2169885"/>
                  <a:gd name="connsiteY98" fmla="*/ 396723 h 1231295"/>
                  <a:gd name="connsiteX99" fmla="*/ 367695 w 2169885"/>
                  <a:gd name="connsiteY99" fmla="*/ 338666 h 1231295"/>
                  <a:gd name="connsiteX100" fmla="*/ 350762 w 2169885"/>
                  <a:gd name="connsiteY100" fmla="*/ 338666 h 1231295"/>
                  <a:gd name="connsiteX101" fmla="*/ 350762 w 2169885"/>
                  <a:gd name="connsiteY101" fmla="*/ 326571 h 1231295"/>
                  <a:gd name="connsiteX102" fmla="*/ 338666 w 2169885"/>
                  <a:gd name="connsiteY102" fmla="*/ 326571 h 1231295"/>
                  <a:gd name="connsiteX103" fmla="*/ 338666 w 2169885"/>
                  <a:gd name="connsiteY103" fmla="*/ 278190 h 1231295"/>
                  <a:gd name="connsiteX104" fmla="*/ 316895 w 2169885"/>
                  <a:gd name="connsiteY104" fmla="*/ 278190 h 1231295"/>
                  <a:gd name="connsiteX105" fmla="*/ 316895 w 2169885"/>
                  <a:gd name="connsiteY105" fmla="*/ 270933 h 1231295"/>
                  <a:gd name="connsiteX106" fmla="*/ 309638 w 2169885"/>
                  <a:gd name="connsiteY106" fmla="*/ 270933 h 1231295"/>
                  <a:gd name="connsiteX107" fmla="*/ 309638 w 2169885"/>
                  <a:gd name="connsiteY107" fmla="*/ 246742 h 1231295"/>
                  <a:gd name="connsiteX108" fmla="*/ 295123 w 2169885"/>
                  <a:gd name="connsiteY108" fmla="*/ 246742 h 1231295"/>
                  <a:gd name="connsiteX109" fmla="*/ 295123 w 2169885"/>
                  <a:gd name="connsiteY109" fmla="*/ 229809 h 1231295"/>
                  <a:gd name="connsiteX110" fmla="*/ 283028 w 2169885"/>
                  <a:gd name="connsiteY110" fmla="*/ 229809 h 1231295"/>
                  <a:gd name="connsiteX111" fmla="*/ 283028 w 2169885"/>
                  <a:gd name="connsiteY111" fmla="*/ 212876 h 1231295"/>
                  <a:gd name="connsiteX112" fmla="*/ 270933 w 2169885"/>
                  <a:gd name="connsiteY112" fmla="*/ 212876 h 1231295"/>
                  <a:gd name="connsiteX113" fmla="*/ 270933 w 2169885"/>
                  <a:gd name="connsiteY113" fmla="*/ 198361 h 1231295"/>
                  <a:gd name="connsiteX114" fmla="*/ 258838 w 2169885"/>
                  <a:gd name="connsiteY114" fmla="*/ 198361 h 1231295"/>
                  <a:gd name="connsiteX115" fmla="*/ 258838 w 2169885"/>
                  <a:gd name="connsiteY115" fmla="*/ 176590 h 1231295"/>
                  <a:gd name="connsiteX116" fmla="*/ 249162 w 2169885"/>
                  <a:gd name="connsiteY116" fmla="*/ 176590 h 1231295"/>
                  <a:gd name="connsiteX117" fmla="*/ 249162 w 2169885"/>
                  <a:gd name="connsiteY117" fmla="*/ 159657 h 1231295"/>
                  <a:gd name="connsiteX118" fmla="*/ 232228 w 2169885"/>
                  <a:gd name="connsiteY118" fmla="*/ 159657 h 1231295"/>
                  <a:gd name="connsiteX119" fmla="*/ 232228 w 2169885"/>
                  <a:gd name="connsiteY119" fmla="*/ 149981 h 1231295"/>
                  <a:gd name="connsiteX120" fmla="*/ 191104 w 2169885"/>
                  <a:gd name="connsiteY120" fmla="*/ 149981 h 1231295"/>
                  <a:gd name="connsiteX121" fmla="*/ 191104 w 2169885"/>
                  <a:gd name="connsiteY121" fmla="*/ 125790 h 1231295"/>
                  <a:gd name="connsiteX122" fmla="*/ 183847 w 2169885"/>
                  <a:gd name="connsiteY122" fmla="*/ 125790 h 1231295"/>
                  <a:gd name="connsiteX123" fmla="*/ 183847 w 2169885"/>
                  <a:gd name="connsiteY123" fmla="*/ 74990 h 1231295"/>
                  <a:gd name="connsiteX124" fmla="*/ 164495 w 2169885"/>
                  <a:gd name="connsiteY124" fmla="*/ 74990 h 1231295"/>
                  <a:gd name="connsiteX125" fmla="*/ 164495 w 2169885"/>
                  <a:gd name="connsiteY125" fmla="*/ 67733 h 1231295"/>
                  <a:gd name="connsiteX126" fmla="*/ 137885 w 2169885"/>
                  <a:gd name="connsiteY126" fmla="*/ 67733 h 1231295"/>
                  <a:gd name="connsiteX127" fmla="*/ 137885 w 2169885"/>
                  <a:gd name="connsiteY127" fmla="*/ 62895 h 1231295"/>
                  <a:gd name="connsiteX128" fmla="*/ 120952 w 2169885"/>
                  <a:gd name="connsiteY128" fmla="*/ 62895 h 1231295"/>
                  <a:gd name="connsiteX129" fmla="*/ 120952 w 2169885"/>
                  <a:gd name="connsiteY129" fmla="*/ 50800 h 1231295"/>
                  <a:gd name="connsiteX130" fmla="*/ 84666 w 2169885"/>
                  <a:gd name="connsiteY130" fmla="*/ 50800 h 1231295"/>
                  <a:gd name="connsiteX131" fmla="*/ 84666 w 2169885"/>
                  <a:gd name="connsiteY131" fmla="*/ 26609 h 1231295"/>
                  <a:gd name="connsiteX132" fmla="*/ 60476 w 2169885"/>
                  <a:gd name="connsiteY132" fmla="*/ 26609 h 1231295"/>
                  <a:gd name="connsiteX133" fmla="*/ 60476 w 2169885"/>
                  <a:gd name="connsiteY133" fmla="*/ 9676 h 1231295"/>
                  <a:gd name="connsiteX134" fmla="*/ 31447 w 2169885"/>
                  <a:gd name="connsiteY134" fmla="*/ 9676 h 1231295"/>
                  <a:gd name="connsiteX135" fmla="*/ 31447 w 2169885"/>
                  <a:gd name="connsiteY135" fmla="*/ 0 h 1231295"/>
                  <a:gd name="connsiteX136" fmla="*/ 0 w 2169885"/>
                  <a:gd name="connsiteY136" fmla="*/ 0 h 1231295"/>
                  <a:gd name="connsiteX0" fmla="*/ 2169885 w 2169885"/>
                  <a:gd name="connsiteY0" fmla="*/ 1231295 h 1231295"/>
                  <a:gd name="connsiteX1" fmla="*/ 1959428 w 2169885"/>
                  <a:gd name="connsiteY1" fmla="*/ 1231295 h 1231295"/>
                  <a:gd name="connsiteX2" fmla="*/ 1959428 w 2169885"/>
                  <a:gd name="connsiteY2" fmla="*/ 1219200 h 1231295"/>
                  <a:gd name="connsiteX3" fmla="*/ 1949752 w 2169885"/>
                  <a:gd name="connsiteY3" fmla="*/ 1219200 h 1231295"/>
                  <a:gd name="connsiteX4" fmla="*/ 1949752 w 2169885"/>
                  <a:gd name="connsiteY4" fmla="*/ 1161142 h 1231295"/>
                  <a:gd name="connsiteX5" fmla="*/ 1828800 w 2169885"/>
                  <a:gd name="connsiteY5" fmla="*/ 1161142 h 1231295"/>
                  <a:gd name="connsiteX6" fmla="*/ 1828800 w 2169885"/>
                  <a:gd name="connsiteY6" fmla="*/ 1132114 h 1231295"/>
                  <a:gd name="connsiteX7" fmla="*/ 1814285 w 2169885"/>
                  <a:gd name="connsiteY7" fmla="*/ 1132114 h 1231295"/>
                  <a:gd name="connsiteX8" fmla="*/ 1814285 w 2169885"/>
                  <a:gd name="connsiteY8" fmla="*/ 1117600 h 1231295"/>
                  <a:gd name="connsiteX9" fmla="*/ 1724781 w 2169885"/>
                  <a:gd name="connsiteY9" fmla="*/ 1117600 h 1231295"/>
                  <a:gd name="connsiteX10" fmla="*/ 1724781 w 2169885"/>
                  <a:gd name="connsiteY10" fmla="*/ 1083733 h 1231295"/>
                  <a:gd name="connsiteX11" fmla="*/ 1707847 w 2169885"/>
                  <a:gd name="connsiteY11" fmla="*/ 1083733 h 1231295"/>
                  <a:gd name="connsiteX12" fmla="*/ 1707847 w 2169885"/>
                  <a:gd name="connsiteY12" fmla="*/ 1071638 h 1231295"/>
                  <a:gd name="connsiteX13" fmla="*/ 1683657 w 2169885"/>
                  <a:gd name="connsiteY13" fmla="*/ 1071638 h 1231295"/>
                  <a:gd name="connsiteX14" fmla="*/ 1683657 w 2169885"/>
                  <a:gd name="connsiteY14" fmla="*/ 1032933 h 1231295"/>
                  <a:gd name="connsiteX15" fmla="*/ 1669142 w 2169885"/>
                  <a:gd name="connsiteY15" fmla="*/ 1032933 h 1231295"/>
                  <a:gd name="connsiteX16" fmla="*/ 1669142 w 2169885"/>
                  <a:gd name="connsiteY16" fmla="*/ 991809 h 1231295"/>
                  <a:gd name="connsiteX17" fmla="*/ 1548190 w 2169885"/>
                  <a:gd name="connsiteY17" fmla="*/ 991809 h 1231295"/>
                  <a:gd name="connsiteX18" fmla="*/ 1548190 w 2169885"/>
                  <a:gd name="connsiteY18" fmla="*/ 965200 h 1231295"/>
                  <a:gd name="connsiteX19" fmla="*/ 1526419 w 2169885"/>
                  <a:gd name="connsiteY19" fmla="*/ 965200 h 1231295"/>
                  <a:gd name="connsiteX20" fmla="*/ 1526419 w 2169885"/>
                  <a:gd name="connsiteY20" fmla="*/ 955523 h 1231295"/>
                  <a:gd name="connsiteX21" fmla="*/ 1514323 w 2169885"/>
                  <a:gd name="connsiteY21" fmla="*/ 955523 h 1231295"/>
                  <a:gd name="connsiteX22" fmla="*/ 1514323 w 2169885"/>
                  <a:gd name="connsiteY22" fmla="*/ 936171 h 1231295"/>
                  <a:gd name="connsiteX23" fmla="*/ 1482876 w 2169885"/>
                  <a:gd name="connsiteY23" fmla="*/ 936171 h 1231295"/>
                  <a:gd name="connsiteX24" fmla="*/ 1482876 w 2169885"/>
                  <a:gd name="connsiteY24" fmla="*/ 924076 h 1231295"/>
                  <a:gd name="connsiteX25" fmla="*/ 1470781 w 2169885"/>
                  <a:gd name="connsiteY25" fmla="*/ 924076 h 1231295"/>
                  <a:gd name="connsiteX26" fmla="*/ 1470781 w 2169885"/>
                  <a:gd name="connsiteY26" fmla="*/ 916819 h 1231295"/>
                  <a:gd name="connsiteX27" fmla="*/ 1313542 w 2169885"/>
                  <a:gd name="connsiteY27" fmla="*/ 916819 h 1231295"/>
                  <a:gd name="connsiteX28" fmla="*/ 1313542 w 2169885"/>
                  <a:gd name="connsiteY28" fmla="*/ 902304 h 1231295"/>
                  <a:gd name="connsiteX29" fmla="*/ 1291771 w 2169885"/>
                  <a:gd name="connsiteY29" fmla="*/ 902304 h 1231295"/>
                  <a:gd name="connsiteX30" fmla="*/ 1291771 w 2169885"/>
                  <a:gd name="connsiteY30" fmla="*/ 892628 h 1231295"/>
                  <a:gd name="connsiteX31" fmla="*/ 1265162 w 2169885"/>
                  <a:gd name="connsiteY31" fmla="*/ 892628 h 1231295"/>
                  <a:gd name="connsiteX32" fmla="*/ 1265162 w 2169885"/>
                  <a:gd name="connsiteY32" fmla="*/ 887790 h 1231295"/>
                  <a:gd name="connsiteX33" fmla="*/ 1253066 w 2169885"/>
                  <a:gd name="connsiteY33" fmla="*/ 887790 h 1231295"/>
                  <a:gd name="connsiteX34" fmla="*/ 1253066 w 2169885"/>
                  <a:gd name="connsiteY34" fmla="*/ 873276 h 1231295"/>
                  <a:gd name="connsiteX35" fmla="*/ 1192590 w 2169885"/>
                  <a:gd name="connsiteY35" fmla="*/ 873276 h 1231295"/>
                  <a:gd name="connsiteX36" fmla="*/ 1173238 w 2169885"/>
                  <a:gd name="connsiteY36" fmla="*/ 873276 h 1231295"/>
                  <a:gd name="connsiteX37" fmla="*/ 1173238 w 2169885"/>
                  <a:gd name="connsiteY37" fmla="*/ 863600 h 1231295"/>
                  <a:gd name="connsiteX38" fmla="*/ 1158723 w 2169885"/>
                  <a:gd name="connsiteY38" fmla="*/ 863600 h 1231295"/>
                  <a:gd name="connsiteX39" fmla="*/ 1158723 w 2169885"/>
                  <a:gd name="connsiteY39" fmla="*/ 846666 h 1231295"/>
                  <a:gd name="connsiteX40" fmla="*/ 1132114 w 2169885"/>
                  <a:gd name="connsiteY40" fmla="*/ 846666 h 1231295"/>
                  <a:gd name="connsiteX41" fmla="*/ 1132114 w 2169885"/>
                  <a:gd name="connsiteY41" fmla="*/ 824895 h 1231295"/>
                  <a:gd name="connsiteX42" fmla="*/ 1088571 w 2169885"/>
                  <a:gd name="connsiteY42" fmla="*/ 824895 h 1231295"/>
                  <a:gd name="connsiteX43" fmla="*/ 1088571 w 2169885"/>
                  <a:gd name="connsiteY43" fmla="*/ 817638 h 1231295"/>
                  <a:gd name="connsiteX44" fmla="*/ 1052285 w 2169885"/>
                  <a:gd name="connsiteY44" fmla="*/ 817638 h 1231295"/>
                  <a:gd name="connsiteX45" fmla="*/ 1052285 w 2169885"/>
                  <a:gd name="connsiteY45" fmla="*/ 810381 h 1231295"/>
                  <a:gd name="connsiteX46" fmla="*/ 1018419 w 2169885"/>
                  <a:gd name="connsiteY46" fmla="*/ 810381 h 1231295"/>
                  <a:gd name="connsiteX47" fmla="*/ 1003904 w 2169885"/>
                  <a:gd name="connsiteY47" fmla="*/ 810381 h 1231295"/>
                  <a:gd name="connsiteX48" fmla="*/ 1003904 w 2169885"/>
                  <a:gd name="connsiteY48" fmla="*/ 795866 h 1231295"/>
                  <a:gd name="connsiteX49" fmla="*/ 933752 w 2169885"/>
                  <a:gd name="connsiteY49" fmla="*/ 795866 h 1231295"/>
                  <a:gd name="connsiteX50" fmla="*/ 933752 w 2169885"/>
                  <a:gd name="connsiteY50" fmla="*/ 776514 h 1231295"/>
                  <a:gd name="connsiteX51" fmla="*/ 928914 w 2169885"/>
                  <a:gd name="connsiteY51" fmla="*/ 776514 h 1231295"/>
                  <a:gd name="connsiteX52" fmla="*/ 928914 w 2169885"/>
                  <a:gd name="connsiteY52" fmla="*/ 757161 h 1231295"/>
                  <a:gd name="connsiteX53" fmla="*/ 921657 w 2169885"/>
                  <a:gd name="connsiteY53" fmla="*/ 757161 h 1231295"/>
                  <a:gd name="connsiteX54" fmla="*/ 921657 w 2169885"/>
                  <a:gd name="connsiteY54" fmla="*/ 730552 h 1231295"/>
                  <a:gd name="connsiteX55" fmla="*/ 907142 w 2169885"/>
                  <a:gd name="connsiteY55" fmla="*/ 730552 h 1231295"/>
                  <a:gd name="connsiteX56" fmla="*/ 907142 w 2169885"/>
                  <a:gd name="connsiteY56" fmla="*/ 718457 h 1231295"/>
                  <a:gd name="connsiteX57" fmla="*/ 887790 w 2169885"/>
                  <a:gd name="connsiteY57" fmla="*/ 718457 h 1231295"/>
                  <a:gd name="connsiteX58" fmla="*/ 887790 w 2169885"/>
                  <a:gd name="connsiteY58" fmla="*/ 706361 h 1231295"/>
                  <a:gd name="connsiteX59" fmla="*/ 882952 w 2169885"/>
                  <a:gd name="connsiteY59" fmla="*/ 706361 h 1231295"/>
                  <a:gd name="connsiteX60" fmla="*/ 882952 w 2169885"/>
                  <a:gd name="connsiteY60" fmla="*/ 679752 h 1231295"/>
                  <a:gd name="connsiteX61" fmla="*/ 839409 w 2169885"/>
                  <a:gd name="connsiteY61" fmla="*/ 679752 h 1231295"/>
                  <a:gd name="connsiteX62" fmla="*/ 839409 w 2169885"/>
                  <a:gd name="connsiteY62" fmla="*/ 667657 h 1231295"/>
                  <a:gd name="connsiteX63" fmla="*/ 822476 w 2169885"/>
                  <a:gd name="connsiteY63" fmla="*/ 667657 h 1231295"/>
                  <a:gd name="connsiteX64" fmla="*/ 822476 w 2169885"/>
                  <a:gd name="connsiteY64" fmla="*/ 653142 h 1231295"/>
                  <a:gd name="connsiteX65" fmla="*/ 742647 w 2169885"/>
                  <a:gd name="connsiteY65" fmla="*/ 653142 h 1231295"/>
                  <a:gd name="connsiteX66" fmla="*/ 742647 w 2169885"/>
                  <a:gd name="connsiteY66" fmla="*/ 641047 h 1231295"/>
                  <a:gd name="connsiteX67" fmla="*/ 723296 w 2169885"/>
                  <a:gd name="connsiteY67" fmla="*/ 641047 h 1231295"/>
                  <a:gd name="connsiteX68" fmla="*/ 723295 w 2169885"/>
                  <a:gd name="connsiteY68" fmla="*/ 616857 h 1231295"/>
                  <a:gd name="connsiteX69" fmla="*/ 708781 w 2169885"/>
                  <a:gd name="connsiteY69" fmla="*/ 616857 h 1231295"/>
                  <a:gd name="connsiteX70" fmla="*/ 689428 w 2169885"/>
                  <a:gd name="connsiteY70" fmla="*/ 616857 h 1231295"/>
                  <a:gd name="connsiteX71" fmla="*/ 689428 w 2169885"/>
                  <a:gd name="connsiteY71" fmla="*/ 609600 h 1231295"/>
                  <a:gd name="connsiteX72" fmla="*/ 682171 w 2169885"/>
                  <a:gd name="connsiteY72" fmla="*/ 609600 h 1231295"/>
                  <a:gd name="connsiteX73" fmla="*/ 682171 w 2169885"/>
                  <a:gd name="connsiteY73" fmla="*/ 587828 h 1231295"/>
                  <a:gd name="connsiteX74" fmla="*/ 662819 w 2169885"/>
                  <a:gd name="connsiteY74" fmla="*/ 587828 h 1231295"/>
                  <a:gd name="connsiteX75" fmla="*/ 662819 w 2169885"/>
                  <a:gd name="connsiteY75" fmla="*/ 578152 h 1231295"/>
                  <a:gd name="connsiteX76" fmla="*/ 641047 w 2169885"/>
                  <a:gd name="connsiteY76" fmla="*/ 578152 h 1231295"/>
                  <a:gd name="connsiteX77" fmla="*/ 641047 w 2169885"/>
                  <a:gd name="connsiteY77" fmla="*/ 563638 h 1231295"/>
                  <a:gd name="connsiteX78" fmla="*/ 556381 w 2169885"/>
                  <a:gd name="connsiteY78" fmla="*/ 563638 h 1231295"/>
                  <a:gd name="connsiteX79" fmla="*/ 556381 w 2169885"/>
                  <a:gd name="connsiteY79" fmla="*/ 508000 h 1231295"/>
                  <a:gd name="connsiteX80" fmla="*/ 541866 w 2169885"/>
                  <a:gd name="connsiteY80" fmla="*/ 508000 h 1231295"/>
                  <a:gd name="connsiteX81" fmla="*/ 541866 w 2169885"/>
                  <a:gd name="connsiteY81" fmla="*/ 491066 h 1231295"/>
                  <a:gd name="connsiteX82" fmla="*/ 522514 w 2169885"/>
                  <a:gd name="connsiteY82" fmla="*/ 491066 h 1231295"/>
                  <a:gd name="connsiteX83" fmla="*/ 522514 w 2169885"/>
                  <a:gd name="connsiteY83" fmla="*/ 478971 h 1231295"/>
                  <a:gd name="connsiteX84" fmla="*/ 515257 w 2169885"/>
                  <a:gd name="connsiteY84" fmla="*/ 478971 h 1231295"/>
                  <a:gd name="connsiteX85" fmla="*/ 515257 w 2169885"/>
                  <a:gd name="connsiteY85" fmla="*/ 457200 h 1231295"/>
                  <a:gd name="connsiteX86" fmla="*/ 495904 w 2169885"/>
                  <a:gd name="connsiteY86" fmla="*/ 457200 h 1231295"/>
                  <a:gd name="connsiteX87" fmla="*/ 495904 w 2169885"/>
                  <a:gd name="connsiteY87" fmla="*/ 449942 h 1231295"/>
                  <a:gd name="connsiteX88" fmla="*/ 462038 w 2169885"/>
                  <a:gd name="connsiteY88" fmla="*/ 449942 h 1231295"/>
                  <a:gd name="connsiteX89" fmla="*/ 454781 w 2169885"/>
                  <a:gd name="connsiteY89" fmla="*/ 449942 h 1231295"/>
                  <a:gd name="connsiteX90" fmla="*/ 454781 w 2169885"/>
                  <a:gd name="connsiteY90" fmla="*/ 425752 h 1231295"/>
                  <a:gd name="connsiteX91" fmla="*/ 433009 w 2169885"/>
                  <a:gd name="connsiteY91" fmla="*/ 425752 h 1231295"/>
                  <a:gd name="connsiteX92" fmla="*/ 433009 w 2169885"/>
                  <a:gd name="connsiteY92" fmla="*/ 416076 h 1231295"/>
                  <a:gd name="connsiteX93" fmla="*/ 411238 w 2169885"/>
                  <a:gd name="connsiteY93" fmla="*/ 416076 h 1231295"/>
                  <a:gd name="connsiteX94" fmla="*/ 411238 w 2169885"/>
                  <a:gd name="connsiteY94" fmla="*/ 406400 h 1231295"/>
                  <a:gd name="connsiteX95" fmla="*/ 391885 w 2169885"/>
                  <a:gd name="connsiteY95" fmla="*/ 406400 h 1231295"/>
                  <a:gd name="connsiteX96" fmla="*/ 391885 w 2169885"/>
                  <a:gd name="connsiteY96" fmla="*/ 399142 h 1231295"/>
                  <a:gd name="connsiteX97" fmla="*/ 367695 w 2169885"/>
                  <a:gd name="connsiteY97" fmla="*/ 399142 h 1231295"/>
                  <a:gd name="connsiteX98" fmla="*/ 367695 w 2169885"/>
                  <a:gd name="connsiteY98" fmla="*/ 396723 h 1231295"/>
                  <a:gd name="connsiteX99" fmla="*/ 367695 w 2169885"/>
                  <a:gd name="connsiteY99" fmla="*/ 338666 h 1231295"/>
                  <a:gd name="connsiteX100" fmla="*/ 350762 w 2169885"/>
                  <a:gd name="connsiteY100" fmla="*/ 338666 h 1231295"/>
                  <a:gd name="connsiteX101" fmla="*/ 350762 w 2169885"/>
                  <a:gd name="connsiteY101" fmla="*/ 326571 h 1231295"/>
                  <a:gd name="connsiteX102" fmla="*/ 338666 w 2169885"/>
                  <a:gd name="connsiteY102" fmla="*/ 326571 h 1231295"/>
                  <a:gd name="connsiteX103" fmla="*/ 338666 w 2169885"/>
                  <a:gd name="connsiteY103" fmla="*/ 278190 h 1231295"/>
                  <a:gd name="connsiteX104" fmla="*/ 316895 w 2169885"/>
                  <a:gd name="connsiteY104" fmla="*/ 278190 h 1231295"/>
                  <a:gd name="connsiteX105" fmla="*/ 316895 w 2169885"/>
                  <a:gd name="connsiteY105" fmla="*/ 270933 h 1231295"/>
                  <a:gd name="connsiteX106" fmla="*/ 309638 w 2169885"/>
                  <a:gd name="connsiteY106" fmla="*/ 270933 h 1231295"/>
                  <a:gd name="connsiteX107" fmla="*/ 309638 w 2169885"/>
                  <a:gd name="connsiteY107" fmla="*/ 246742 h 1231295"/>
                  <a:gd name="connsiteX108" fmla="*/ 295123 w 2169885"/>
                  <a:gd name="connsiteY108" fmla="*/ 246742 h 1231295"/>
                  <a:gd name="connsiteX109" fmla="*/ 295123 w 2169885"/>
                  <a:gd name="connsiteY109" fmla="*/ 229809 h 1231295"/>
                  <a:gd name="connsiteX110" fmla="*/ 283028 w 2169885"/>
                  <a:gd name="connsiteY110" fmla="*/ 229809 h 1231295"/>
                  <a:gd name="connsiteX111" fmla="*/ 283028 w 2169885"/>
                  <a:gd name="connsiteY111" fmla="*/ 212876 h 1231295"/>
                  <a:gd name="connsiteX112" fmla="*/ 270933 w 2169885"/>
                  <a:gd name="connsiteY112" fmla="*/ 212876 h 1231295"/>
                  <a:gd name="connsiteX113" fmla="*/ 270933 w 2169885"/>
                  <a:gd name="connsiteY113" fmla="*/ 198361 h 1231295"/>
                  <a:gd name="connsiteX114" fmla="*/ 258838 w 2169885"/>
                  <a:gd name="connsiteY114" fmla="*/ 198361 h 1231295"/>
                  <a:gd name="connsiteX115" fmla="*/ 258838 w 2169885"/>
                  <a:gd name="connsiteY115" fmla="*/ 176590 h 1231295"/>
                  <a:gd name="connsiteX116" fmla="*/ 249162 w 2169885"/>
                  <a:gd name="connsiteY116" fmla="*/ 176590 h 1231295"/>
                  <a:gd name="connsiteX117" fmla="*/ 249162 w 2169885"/>
                  <a:gd name="connsiteY117" fmla="*/ 159657 h 1231295"/>
                  <a:gd name="connsiteX118" fmla="*/ 232228 w 2169885"/>
                  <a:gd name="connsiteY118" fmla="*/ 159657 h 1231295"/>
                  <a:gd name="connsiteX119" fmla="*/ 232228 w 2169885"/>
                  <a:gd name="connsiteY119" fmla="*/ 149981 h 1231295"/>
                  <a:gd name="connsiteX120" fmla="*/ 191104 w 2169885"/>
                  <a:gd name="connsiteY120" fmla="*/ 149981 h 1231295"/>
                  <a:gd name="connsiteX121" fmla="*/ 191104 w 2169885"/>
                  <a:gd name="connsiteY121" fmla="*/ 125790 h 1231295"/>
                  <a:gd name="connsiteX122" fmla="*/ 183847 w 2169885"/>
                  <a:gd name="connsiteY122" fmla="*/ 125790 h 1231295"/>
                  <a:gd name="connsiteX123" fmla="*/ 183847 w 2169885"/>
                  <a:gd name="connsiteY123" fmla="*/ 74990 h 1231295"/>
                  <a:gd name="connsiteX124" fmla="*/ 164495 w 2169885"/>
                  <a:gd name="connsiteY124" fmla="*/ 74990 h 1231295"/>
                  <a:gd name="connsiteX125" fmla="*/ 164495 w 2169885"/>
                  <a:gd name="connsiteY125" fmla="*/ 67733 h 1231295"/>
                  <a:gd name="connsiteX126" fmla="*/ 137885 w 2169885"/>
                  <a:gd name="connsiteY126" fmla="*/ 67733 h 1231295"/>
                  <a:gd name="connsiteX127" fmla="*/ 137885 w 2169885"/>
                  <a:gd name="connsiteY127" fmla="*/ 62895 h 1231295"/>
                  <a:gd name="connsiteX128" fmla="*/ 120952 w 2169885"/>
                  <a:gd name="connsiteY128" fmla="*/ 62895 h 1231295"/>
                  <a:gd name="connsiteX129" fmla="*/ 120952 w 2169885"/>
                  <a:gd name="connsiteY129" fmla="*/ 50800 h 1231295"/>
                  <a:gd name="connsiteX130" fmla="*/ 84666 w 2169885"/>
                  <a:gd name="connsiteY130" fmla="*/ 50800 h 1231295"/>
                  <a:gd name="connsiteX131" fmla="*/ 84666 w 2169885"/>
                  <a:gd name="connsiteY131" fmla="*/ 26609 h 1231295"/>
                  <a:gd name="connsiteX132" fmla="*/ 60476 w 2169885"/>
                  <a:gd name="connsiteY132" fmla="*/ 26609 h 1231295"/>
                  <a:gd name="connsiteX133" fmla="*/ 60476 w 2169885"/>
                  <a:gd name="connsiteY133" fmla="*/ 9676 h 1231295"/>
                  <a:gd name="connsiteX134" fmla="*/ 31447 w 2169885"/>
                  <a:gd name="connsiteY134" fmla="*/ 9676 h 1231295"/>
                  <a:gd name="connsiteX135" fmla="*/ 31447 w 2169885"/>
                  <a:gd name="connsiteY135" fmla="*/ 0 h 1231295"/>
                  <a:gd name="connsiteX136" fmla="*/ 0 w 2169885"/>
                  <a:gd name="connsiteY136" fmla="*/ 0 h 123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</a:cxnLst>
                <a:rect l="l" t="t" r="r" b="b"/>
                <a:pathLst>
                  <a:path w="2169885" h="1231295">
                    <a:moveTo>
                      <a:pt x="2169885" y="1231295"/>
                    </a:moveTo>
                    <a:lnTo>
                      <a:pt x="1959428" y="1231295"/>
                    </a:lnTo>
                    <a:lnTo>
                      <a:pt x="1959428" y="1219200"/>
                    </a:lnTo>
                    <a:lnTo>
                      <a:pt x="1949752" y="1219200"/>
                    </a:lnTo>
                    <a:lnTo>
                      <a:pt x="1949752" y="1161142"/>
                    </a:lnTo>
                    <a:lnTo>
                      <a:pt x="1828800" y="1161142"/>
                    </a:lnTo>
                    <a:lnTo>
                      <a:pt x="1828800" y="1132114"/>
                    </a:lnTo>
                    <a:lnTo>
                      <a:pt x="1814285" y="1132114"/>
                    </a:lnTo>
                    <a:lnTo>
                      <a:pt x="1814285" y="1117600"/>
                    </a:lnTo>
                    <a:lnTo>
                      <a:pt x="1724781" y="1117600"/>
                    </a:lnTo>
                    <a:lnTo>
                      <a:pt x="1724781" y="1083733"/>
                    </a:lnTo>
                    <a:lnTo>
                      <a:pt x="1707847" y="1083733"/>
                    </a:lnTo>
                    <a:lnTo>
                      <a:pt x="1707847" y="1071638"/>
                    </a:lnTo>
                    <a:lnTo>
                      <a:pt x="1683657" y="1071638"/>
                    </a:lnTo>
                    <a:lnTo>
                      <a:pt x="1683657" y="1032933"/>
                    </a:lnTo>
                    <a:lnTo>
                      <a:pt x="1669142" y="1032933"/>
                    </a:lnTo>
                    <a:lnTo>
                      <a:pt x="1669142" y="991809"/>
                    </a:lnTo>
                    <a:lnTo>
                      <a:pt x="1548190" y="991809"/>
                    </a:lnTo>
                    <a:lnTo>
                      <a:pt x="1548190" y="965200"/>
                    </a:lnTo>
                    <a:lnTo>
                      <a:pt x="1526419" y="965200"/>
                    </a:lnTo>
                    <a:lnTo>
                      <a:pt x="1526419" y="955523"/>
                    </a:lnTo>
                    <a:lnTo>
                      <a:pt x="1514323" y="955523"/>
                    </a:lnTo>
                    <a:lnTo>
                      <a:pt x="1514323" y="936171"/>
                    </a:lnTo>
                    <a:lnTo>
                      <a:pt x="1482876" y="936171"/>
                    </a:lnTo>
                    <a:lnTo>
                      <a:pt x="1482876" y="924076"/>
                    </a:lnTo>
                    <a:lnTo>
                      <a:pt x="1470781" y="924076"/>
                    </a:lnTo>
                    <a:lnTo>
                      <a:pt x="1470781" y="916819"/>
                    </a:lnTo>
                    <a:lnTo>
                      <a:pt x="1313542" y="916819"/>
                    </a:lnTo>
                    <a:lnTo>
                      <a:pt x="1313542" y="902304"/>
                    </a:lnTo>
                    <a:lnTo>
                      <a:pt x="1291771" y="902304"/>
                    </a:lnTo>
                    <a:lnTo>
                      <a:pt x="1291771" y="892628"/>
                    </a:lnTo>
                    <a:lnTo>
                      <a:pt x="1265162" y="892628"/>
                    </a:lnTo>
                    <a:lnTo>
                      <a:pt x="1265162" y="887790"/>
                    </a:lnTo>
                    <a:lnTo>
                      <a:pt x="1253066" y="887790"/>
                    </a:lnTo>
                    <a:lnTo>
                      <a:pt x="1253066" y="873276"/>
                    </a:lnTo>
                    <a:lnTo>
                      <a:pt x="1192590" y="873276"/>
                    </a:lnTo>
                    <a:lnTo>
                      <a:pt x="1173238" y="873276"/>
                    </a:lnTo>
                    <a:lnTo>
                      <a:pt x="1173238" y="863600"/>
                    </a:lnTo>
                    <a:lnTo>
                      <a:pt x="1158723" y="863600"/>
                    </a:lnTo>
                    <a:lnTo>
                      <a:pt x="1158723" y="846666"/>
                    </a:lnTo>
                    <a:lnTo>
                      <a:pt x="1132114" y="846666"/>
                    </a:lnTo>
                    <a:lnTo>
                      <a:pt x="1132114" y="824895"/>
                    </a:lnTo>
                    <a:lnTo>
                      <a:pt x="1088571" y="824895"/>
                    </a:lnTo>
                    <a:lnTo>
                      <a:pt x="1088571" y="817638"/>
                    </a:lnTo>
                    <a:lnTo>
                      <a:pt x="1052285" y="817638"/>
                    </a:lnTo>
                    <a:lnTo>
                      <a:pt x="1052285" y="810381"/>
                    </a:lnTo>
                    <a:lnTo>
                      <a:pt x="1018419" y="810381"/>
                    </a:lnTo>
                    <a:lnTo>
                      <a:pt x="1003904" y="810381"/>
                    </a:lnTo>
                    <a:lnTo>
                      <a:pt x="1003904" y="795866"/>
                    </a:lnTo>
                    <a:lnTo>
                      <a:pt x="933752" y="795866"/>
                    </a:lnTo>
                    <a:lnTo>
                      <a:pt x="933752" y="776514"/>
                    </a:lnTo>
                    <a:lnTo>
                      <a:pt x="928914" y="776514"/>
                    </a:lnTo>
                    <a:lnTo>
                      <a:pt x="928914" y="757161"/>
                    </a:lnTo>
                    <a:lnTo>
                      <a:pt x="921657" y="757161"/>
                    </a:lnTo>
                    <a:lnTo>
                      <a:pt x="921657" y="730552"/>
                    </a:lnTo>
                    <a:lnTo>
                      <a:pt x="907142" y="730552"/>
                    </a:lnTo>
                    <a:lnTo>
                      <a:pt x="907142" y="718457"/>
                    </a:lnTo>
                    <a:lnTo>
                      <a:pt x="887790" y="718457"/>
                    </a:lnTo>
                    <a:lnTo>
                      <a:pt x="887790" y="706361"/>
                    </a:lnTo>
                    <a:lnTo>
                      <a:pt x="882952" y="706361"/>
                    </a:lnTo>
                    <a:lnTo>
                      <a:pt x="882952" y="679752"/>
                    </a:lnTo>
                    <a:lnTo>
                      <a:pt x="839409" y="679752"/>
                    </a:lnTo>
                    <a:lnTo>
                      <a:pt x="839409" y="667657"/>
                    </a:lnTo>
                    <a:lnTo>
                      <a:pt x="822476" y="667657"/>
                    </a:lnTo>
                    <a:lnTo>
                      <a:pt x="822476" y="653142"/>
                    </a:lnTo>
                    <a:lnTo>
                      <a:pt x="742647" y="653142"/>
                    </a:lnTo>
                    <a:lnTo>
                      <a:pt x="742647" y="641047"/>
                    </a:lnTo>
                    <a:lnTo>
                      <a:pt x="723296" y="641047"/>
                    </a:lnTo>
                    <a:cubicBezTo>
                      <a:pt x="723296" y="632177"/>
                      <a:pt x="723295" y="625727"/>
                      <a:pt x="723295" y="616857"/>
                    </a:cubicBezTo>
                    <a:lnTo>
                      <a:pt x="708781" y="616857"/>
                    </a:lnTo>
                    <a:lnTo>
                      <a:pt x="689428" y="616857"/>
                    </a:lnTo>
                    <a:lnTo>
                      <a:pt x="689428" y="609600"/>
                    </a:lnTo>
                    <a:lnTo>
                      <a:pt x="682171" y="609600"/>
                    </a:lnTo>
                    <a:lnTo>
                      <a:pt x="682171" y="587828"/>
                    </a:lnTo>
                    <a:lnTo>
                      <a:pt x="662819" y="587828"/>
                    </a:lnTo>
                    <a:lnTo>
                      <a:pt x="662819" y="578152"/>
                    </a:lnTo>
                    <a:lnTo>
                      <a:pt x="641047" y="578152"/>
                    </a:lnTo>
                    <a:lnTo>
                      <a:pt x="641047" y="563638"/>
                    </a:lnTo>
                    <a:lnTo>
                      <a:pt x="556381" y="563638"/>
                    </a:lnTo>
                    <a:lnTo>
                      <a:pt x="556381" y="508000"/>
                    </a:lnTo>
                    <a:lnTo>
                      <a:pt x="541866" y="508000"/>
                    </a:lnTo>
                    <a:lnTo>
                      <a:pt x="541866" y="491066"/>
                    </a:lnTo>
                    <a:lnTo>
                      <a:pt x="522514" y="491066"/>
                    </a:lnTo>
                    <a:lnTo>
                      <a:pt x="522514" y="478971"/>
                    </a:lnTo>
                    <a:lnTo>
                      <a:pt x="515257" y="478971"/>
                    </a:lnTo>
                    <a:lnTo>
                      <a:pt x="515257" y="457200"/>
                    </a:lnTo>
                    <a:lnTo>
                      <a:pt x="495904" y="457200"/>
                    </a:lnTo>
                    <a:lnTo>
                      <a:pt x="495904" y="449942"/>
                    </a:lnTo>
                    <a:lnTo>
                      <a:pt x="462038" y="449942"/>
                    </a:lnTo>
                    <a:lnTo>
                      <a:pt x="454781" y="449942"/>
                    </a:lnTo>
                    <a:lnTo>
                      <a:pt x="454781" y="425752"/>
                    </a:lnTo>
                    <a:lnTo>
                      <a:pt x="433009" y="425752"/>
                    </a:lnTo>
                    <a:lnTo>
                      <a:pt x="433009" y="416076"/>
                    </a:lnTo>
                    <a:lnTo>
                      <a:pt x="411238" y="416076"/>
                    </a:lnTo>
                    <a:lnTo>
                      <a:pt x="411238" y="406400"/>
                    </a:lnTo>
                    <a:lnTo>
                      <a:pt x="391885" y="406400"/>
                    </a:lnTo>
                    <a:lnTo>
                      <a:pt x="391885" y="399142"/>
                    </a:lnTo>
                    <a:lnTo>
                      <a:pt x="367695" y="399142"/>
                    </a:lnTo>
                    <a:lnTo>
                      <a:pt x="367695" y="396723"/>
                    </a:lnTo>
                    <a:lnTo>
                      <a:pt x="367695" y="338666"/>
                    </a:lnTo>
                    <a:lnTo>
                      <a:pt x="350762" y="338666"/>
                    </a:lnTo>
                    <a:lnTo>
                      <a:pt x="350762" y="326571"/>
                    </a:lnTo>
                    <a:lnTo>
                      <a:pt x="338666" y="326571"/>
                    </a:lnTo>
                    <a:lnTo>
                      <a:pt x="338666" y="278190"/>
                    </a:lnTo>
                    <a:lnTo>
                      <a:pt x="316895" y="278190"/>
                    </a:lnTo>
                    <a:lnTo>
                      <a:pt x="316895" y="270933"/>
                    </a:lnTo>
                    <a:lnTo>
                      <a:pt x="309638" y="270933"/>
                    </a:lnTo>
                    <a:lnTo>
                      <a:pt x="309638" y="246742"/>
                    </a:lnTo>
                    <a:lnTo>
                      <a:pt x="295123" y="246742"/>
                    </a:lnTo>
                    <a:lnTo>
                      <a:pt x="295123" y="229809"/>
                    </a:lnTo>
                    <a:lnTo>
                      <a:pt x="283028" y="229809"/>
                    </a:lnTo>
                    <a:lnTo>
                      <a:pt x="283028" y="212876"/>
                    </a:lnTo>
                    <a:lnTo>
                      <a:pt x="270933" y="212876"/>
                    </a:lnTo>
                    <a:lnTo>
                      <a:pt x="270933" y="198361"/>
                    </a:lnTo>
                    <a:lnTo>
                      <a:pt x="258838" y="198361"/>
                    </a:lnTo>
                    <a:lnTo>
                      <a:pt x="258838" y="176590"/>
                    </a:lnTo>
                    <a:lnTo>
                      <a:pt x="249162" y="176590"/>
                    </a:lnTo>
                    <a:lnTo>
                      <a:pt x="249162" y="159657"/>
                    </a:lnTo>
                    <a:lnTo>
                      <a:pt x="232228" y="159657"/>
                    </a:lnTo>
                    <a:lnTo>
                      <a:pt x="232228" y="149981"/>
                    </a:lnTo>
                    <a:lnTo>
                      <a:pt x="191104" y="149981"/>
                    </a:lnTo>
                    <a:lnTo>
                      <a:pt x="191104" y="125790"/>
                    </a:lnTo>
                    <a:lnTo>
                      <a:pt x="183847" y="125790"/>
                    </a:lnTo>
                    <a:lnTo>
                      <a:pt x="183847" y="74990"/>
                    </a:lnTo>
                    <a:lnTo>
                      <a:pt x="164495" y="74990"/>
                    </a:lnTo>
                    <a:lnTo>
                      <a:pt x="164495" y="67733"/>
                    </a:lnTo>
                    <a:lnTo>
                      <a:pt x="137885" y="67733"/>
                    </a:lnTo>
                    <a:lnTo>
                      <a:pt x="137885" y="62895"/>
                    </a:lnTo>
                    <a:lnTo>
                      <a:pt x="120952" y="62895"/>
                    </a:lnTo>
                    <a:lnTo>
                      <a:pt x="120952" y="50800"/>
                    </a:lnTo>
                    <a:lnTo>
                      <a:pt x="84666" y="50800"/>
                    </a:lnTo>
                    <a:lnTo>
                      <a:pt x="84666" y="26609"/>
                    </a:lnTo>
                    <a:lnTo>
                      <a:pt x="60476" y="26609"/>
                    </a:lnTo>
                    <a:lnTo>
                      <a:pt x="60476" y="9676"/>
                    </a:lnTo>
                    <a:lnTo>
                      <a:pt x="31447" y="9676"/>
                    </a:lnTo>
                    <a:lnTo>
                      <a:pt x="31447" y="0"/>
                    </a:ln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accent6"/>
                </a:solidFill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685800"/>
                <a:endParaRPr lang="en-GB" sz="1350" dirty="0">
                  <a:solidFill>
                    <a:srgbClr val="333333"/>
                  </a:solidFill>
                  <a:latin typeface="Verdana"/>
                </a:endParaRPr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FE538A43-490B-F6F4-3763-60ACAFC87CD5}"/>
                  </a:ext>
                </a:extLst>
              </p:cNvPr>
              <p:cNvSpPr/>
              <p:nvPr/>
            </p:nvSpPr>
            <p:spPr>
              <a:xfrm>
                <a:off x="4494551" y="2363527"/>
                <a:ext cx="2378439" cy="337201"/>
              </a:xfrm>
              <a:custGeom>
                <a:avLst/>
                <a:gdLst>
                  <a:gd name="connsiteX0" fmla="*/ 2378439 w 2378439"/>
                  <a:gd name="connsiteY0" fmla="*/ 334781 h 334781"/>
                  <a:gd name="connsiteX1" fmla="*/ 1466538 w 2378439"/>
                  <a:gd name="connsiteY1" fmla="*/ 334781 h 334781"/>
                  <a:gd name="connsiteX2" fmla="*/ 1466538 w 2378439"/>
                  <a:gd name="connsiteY2" fmla="*/ 314794 h 334781"/>
                  <a:gd name="connsiteX3" fmla="*/ 1384092 w 2378439"/>
                  <a:gd name="connsiteY3" fmla="*/ 314794 h 334781"/>
                  <a:gd name="connsiteX4" fmla="*/ 1384092 w 2378439"/>
                  <a:gd name="connsiteY4" fmla="*/ 292308 h 334781"/>
                  <a:gd name="connsiteX5" fmla="*/ 1354111 w 2378439"/>
                  <a:gd name="connsiteY5" fmla="*/ 292308 h 334781"/>
                  <a:gd name="connsiteX6" fmla="*/ 1354111 w 2378439"/>
                  <a:gd name="connsiteY6" fmla="*/ 274820 h 334781"/>
                  <a:gd name="connsiteX7" fmla="*/ 1166734 w 2378439"/>
                  <a:gd name="connsiteY7" fmla="*/ 274820 h 334781"/>
                  <a:gd name="connsiteX8" fmla="*/ 1166734 w 2378439"/>
                  <a:gd name="connsiteY8" fmla="*/ 259830 h 334781"/>
                  <a:gd name="connsiteX9" fmla="*/ 904406 w 2378439"/>
                  <a:gd name="connsiteY9" fmla="*/ 259830 h 334781"/>
                  <a:gd name="connsiteX10" fmla="*/ 904406 w 2378439"/>
                  <a:gd name="connsiteY10" fmla="*/ 247338 h 334781"/>
                  <a:gd name="connsiteX11" fmla="*/ 801974 w 2378439"/>
                  <a:gd name="connsiteY11" fmla="*/ 247338 h 334781"/>
                  <a:gd name="connsiteX12" fmla="*/ 801974 w 2378439"/>
                  <a:gd name="connsiteY12" fmla="*/ 237344 h 334781"/>
                  <a:gd name="connsiteX13" fmla="*/ 791980 w 2378439"/>
                  <a:gd name="connsiteY13" fmla="*/ 237344 h 334781"/>
                  <a:gd name="connsiteX14" fmla="*/ 791980 w 2378439"/>
                  <a:gd name="connsiteY14" fmla="*/ 224853 h 334781"/>
                  <a:gd name="connsiteX15" fmla="*/ 749508 w 2378439"/>
                  <a:gd name="connsiteY15" fmla="*/ 224853 h 334781"/>
                  <a:gd name="connsiteX16" fmla="*/ 749508 w 2378439"/>
                  <a:gd name="connsiteY16" fmla="*/ 214859 h 334781"/>
                  <a:gd name="connsiteX17" fmla="*/ 724524 w 2378439"/>
                  <a:gd name="connsiteY17" fmla="*/ 214859 h 334781"/>
                  <a:gd name="connsiteX18" fmla="*/ 724524 w 2378439"/>
                  <a:gd name="connsiteY18" fmla="*/ 192374 h 334781"/>
                  <a:gd name="connsiteX19" fmla="*/ 664564 w 2378439"/>
                  <a:gd name="connsiteY19" fmla="*/ 192374 h 334781"/>
                  <a:gd name="connsiteX20" fmla="*/ 664564 w 2378439"/>
                  <a:gd name="connsiteY20" fmla="*/ 187377 h 334781"/>
                  <a:gd name="connsiteX21" fmla="*/ 567128 w 2378439"/>
                  <a:gd name="connsiteY21" fmla="*/ 187377 h 334781"/>
                  <a:gd name="connsiteX22" fmla="*/ 567128 w 2378439"/>
                  <a:gd name="connsiteY22" fmla="*/ 174885 h 334781"/>
                  <a:gd name="connsiteX23" fmla="*/ 529652 w 2378439"/>
                  <a:gd name="connsiteY23" fmla="*/ 174885 h 334781"/>
                  <a:gd name="connsiteX24" fmla="*/ 529652 w 2378439"/>
                  <a:gd name="connsiteY24" fmla="*/ 164892 h 334781"/>
                  <a:gd name="connsiteX25" fmla="*/ 492177 w 2378439"/>
                  <a:gd name="connsiteY25" fmla="*/ 164892 h 334781"/>
                  <a:gd name="connsiteX26" fmla="*/ 492177 w 2378439"/>
                  <a:gd name="connsiteY26" fmla="*/ 147403 h 334781"/>
                  <a:gd name="connsiteX27" fmla="*/ 459698 w 2378439"/>
                  <a:gd name="connsiteY27" fmla="*/ 147403 h 334781"/>
                  <a:gd name="connsiteX28" fmla="*/ 459698 w 2378439"/>
                  <a:gd name="connsiteY28" fmla="*/ 134912 h 334781"/>
                  <a:gd name="connsiteX29" fmla="*/ 422223 w 2378439"/>
                  <a:gd name="connsiteY29" fmla="*/ 134912 h 334781"/>
                  <a:gd name="connsiteX30" fmla="*/ 422223 w 2378439"/>
                  <a:gd name="connsiteY30" fmla="*/ 127417 h 334781"/>
                  <a:gd name="connsiteX31" fmla="*/ 409731 w 2378439"/>
                  <a:gd name="connsiteY31" fmla="*/ 127417 h 334781"/>
                  <a:gd name="connsiteX32" fmla="*/ 409731 w 2378439"/>
                  <a:gd name="connsiteY32" fmla="*/ 117423 h 334781"/>
                  <a:gd name="connsiteX33" fmla="*/ 392242 w 2378439"/>
                  <a:gd name="connsiteY33" fmla="*/ 117423 h 334781"/>
                  <a:gd name="connsiteX34" fmla="*/ 392242 w 2378439"/>
                  <a:gd name="connsiteY34" fmla="*/ 102433 h 334781"/>
                  <a:gd name="connsiteX35" fmla="*/ 374754 w 2378439"/>
                  <a:gd name="connsiteY35" fmla="*/ 102433 h 334781"/>
                  <a:gd name="connsiteX36" fmla="*/ 374754 w 2378439"/>
                  <a:gd name="connsiteY36" fmla="*/ 89941 h 334781"/>
                  <a:gd name="connsiteX37" fmla="*/ 367259 w 2378439"/>
                  <a:gd name="connsiteY37" fmla="*/ 89941 h 334781"/>
                  <a:gd name="connsiteX38" fmla="*/ 367259 w 2378439"/>
                  <a:gd name="connsiteY38" fmla="*/ 77449 h 334781"/>
                  <a:gd name="connsiteX39" fmla="*/ 332282 w 2378439"/>
                  <a:gd name="connsiteY39" fmla="*/ 77449 h 334781"/>
                  <a:gd name="connsiteX40" fmla="*/ 332282 w 2378439"/>
                  <a:gd name="connsiteY40" fmla="*/ 69954 h 334781"/>
                  <a:gd name="connsiteX41" fmla="*/ 307298 w 2378439"/>
                  <a:gd name="connsiteY41" fmla="*/ 69954 h 334781"/>
                  <a:gd name="connsiteX42" fmla="*/ 307298 w 2378439"/>
                  <a:gd name="connsiteY42" fmla="*/ 59961 h 334781"/>
                  <a:gd name="connsiteX43" fmla="*/ 282315 w 2378439"/>
                  <a:gd name="connsiteY43" fmla="*/ 59961 h 334781"/>
                  <a:gd name="connsiteX44" fmla="*/ 282315 w 2378439"/>
                  <a:gd name="connsiteY44" fmla="*/ 49967 h 334781"/>
                  <a:gd name="connsiteX45" fmla="*/ 247338 w 2378439"/>
                  <a:gd name="connsiteY45" fmla="*/ 49967 h 334781"/>
                  <a:gd name="connsiteX46" fmla="*/ 247338 w 2378439"/>
                  <a:gd name="connsiteY46" fmla="*/ 44971 h 334781"/>
                  <a:gd name="connsiteX47" fmla="*/ 192374 w 2378439"/>
                  <a:gd name="connsiteY47" fmla="*/ 44971 h 334781"/>
                  <a:gd name="connsiteX48" fmla="*/ 192374 w 2378439"/>
                  <a:gd name="connsiteY48" fmla="*/ 27482 h 334781"/>
                  <a:gd name="connsiteX49" fmla="*/ 159895 w 2378439"/>
                  <a:gd name="connsiteY49" fmla="*/ 27482 h 334781"/>
                  <a:gd name="connsiteX50" fmla="*/ 159895 w 2378439"/>
                  <a:gd name="connsiteY50" fmla="*/ 17489 h 334781"/>
                  <a:gd name="connsiteX51" fmla="*/ 107429 w 2378439"/>
                  <a:gd name="connsiteY51" fmla="*/ 17489 h 334781"/>
                  <a:gd name="connsiteX52" fmla="*/ 107429 w 2378439"/>
                  <a:gd name="connsiteY52" fmla="*/ 7495 h 334781"/>
                  <a:gd name="connsiteX53" fmla="*/ 49967 w 2378439"/>
                  <a:gd name="connsiteY53" fmla="*/ 7495 h 334781"/>
                  <a:gd name="connsiteX54" fmla="*/ 49967 w 2378439"/>
                  <a:gd name="connsiteY54" fmla="*/ 0 h 334781"/>
                  <a:gd name="connsiteX55" fmla="*/ 0 w 2378439"/>
                  <a:gd name="connsiteY55" fmla="*/ 0 h 334781"/>
                  <a:gd name="connsiteX0" fmla="*/ 2378439 w 2378439"/>
                  <a:gd name="connsiteY0" fmla="*/ 426704 h 426704"/>
                  <a:gd name="connsiteX1" fmla="*/ 1466538 w 2378439"/>
                  <a:gd name="connsiteY1" fmla="*/ 426704 h 426704"/>
                  <a:gd name="connsiteX2" fmla="*/ 1466538 w 2378439"/>
                  <a:gd name="connsiteY2" fmla="*/ 406717 h 426704"/>
                  <a:gd name="connsiteX3" fmla="*/ 1384092 w 2378439"/>
                  <a:gd name="connsiteY3" fmla="*/ 406717 h 426704"/>
                  <a:gd name="connsiteX4" fmla="*/ 1384092 w 2378439"/>
                  <a:gd name="connsiteY4" fmla="*/ 384231 h 426704"/>
                  <a:gd name="connsiteX5" fmla="*/ 1354111 w 2378439"/>
                  <a:gd name="connsiteY5" fmla="*/ 384231 h 426704"/>
                  <a:gd name="connsiteX6" fmla="*/ 1354111 w 2378439"/>
                  <a:gd name="connsiteY6" fmla="*/ 366743 h 426704"/>
                  <a:gd name="connsiteX7" fmla="*/ 1166734 w 2378439"/>
                  <a:gd name="connsiteY7" fmla="*/ 366743 h 426704"/>
                  <a:gd name="connsiteX8" fmla="*/ 1166734 w 2378439"/>
                  <a:gd name="connsiteY8" fmla="*/ 351753 h 426704"/>
                  <a:gd name="connsiteX9" fmla="*/ 904406 w 2378439"/>
                  <a:gd name="connsiteY9" fmla="*/ 351753 h 426704"/>
                  <a:gd name="connsiteX10" fmla="*/ 904406 w 2378439"/>
                  <a:gd name="connsiteY10" fmla="*/ 339261 h 426704"/>
                  <a:gd name="connsiteX11" fmla="*/ 801974 w 2378439"/>
                  <a:gd name="connsiteY11" fmla="*/ 339261 h 426704"/>
                  <a:gd name="connsiteX12" fmla="*/ 801974 w 2378439"/>
                  <a:gd name="connsiteY12" fmla="*/ 329267 h 426704"/>
                  <a:gd name="connsiteX13" fmla="*/ 791980 w 2378439"/>
                  <a:gd name="connsiteY13" fmla="*/ 329267 h 426704"/>
                  <a:gd name="connsiteX14" fmla="*/ 791980 w 2378439"/>
                  <a:gd name="connsiteY14" fmla="*/ 316776 h 426704"/>
                  <a:gd name="connsiteX15" fmla="*/ 749508 w 2378439"/>
                  <a:gd name="connsiteY15" fmla="*/ 316776 h 426704"/>
                  <a:gd name="connsiteX16" fmla="*/ 749508 w 2378439"/>
                  <a:gd name="connsiteY16" fmla="*/ 306782 h 426704"/>
                  <a:gd name="connsiteX17" fmla="*/ 724524 w 2378439"/>
                  <a:gd name="connsiteY17" fmla="*/ 306782 h 426704"/>
                  <a:gd name="connsiteX18" fmla="*/ 724524 w 2378439"/>
                  <a:gd name="connsiteY18" fmla="*/ 284297 h 426704"/>
                  <a:gd name="connsiteX19" fmla="*/ 664564 w 2378439"/>
                  <a:gd name="connsiteY19" fmla="*/ 284297 h 426704"/>
                  <a:gd name="connsiteX20" fmla="*/ 664564 w 2378439"/>
                  <a:gd name="connsiteY20" fmla="*/ 279300 h 426704"/>
                  <a:gd name="connsiteX21" fmla="*/ 567128 w 2378439"/>
                  <a:gd name="connsiteY21" fmla="*/ 279300 h 426704"/>
                  <a:gd name="connsiteX22" fmla="*/ 567128 w 2378439"/>
                  <a:gd name="connsiteY22" fmla="*/ 266808 h 426704"/>
                  <a:gd name="connsiteX23" fmla="*/ 529652 w 2378439"/>
                  <a:gd name="connsiteY23" fmla="*/ 266808 h 426704"/>
                  <a:gd name="connsiteX24" fmla="*/ 529652 w 2378439"/>
                  <a:gd name="connsiteY24" fmla="*/ 256815 h 426704"/>
                  <a:gd name="connsiteX25" fmla="*/ 492177 w 2378439"/>
                  <a:gd name="connsiteY25" fmla="*/ 256815 h 426704"/>
                  <a:gd name="connsiteX26" fmla="*/ 492177 w 2378439"/>
                  <a:gd name="connsiteY26" fmla="*/ 239326 h 426704"/>
                  <a:gd name="connsiteX27" fmla="*/ 459698 w 2378439"/>
                  <a:gd name="connsiteY27" fmla="*/ 239326 h 426704"/>
                  <a:gd name="connsiteX28" fmla="*/ 459698 w 2378439"/>
                  <a:gd name="connsiteY28" fmla="*/ 226835 h 426704"/>
                  <a:gd name="connsiteX29" fmla="*/ 422223 w 2378439"/>
                  <a:gd name="connsiteY29" fmla="*/ 226835 h 426704"/>
                  <a:gd name="connsiteX30" fmla="*/ 422223 w 2378439"/>
                  <a:gd name="connsiteY30" fmla="*/ 219340 h 426704"/>
                  <a:gd name="connsiteX31" fmla="*/ 409731 w 2378439"/>
                  <a:gd name="connsiteY31" fmla="*/ 219340 h 426704"/>
                  <a:gd name="connsiteX32" fmla="*/ 409731 w 2378439"/>
                  <a:gd name="connsiteY32" fmla="*/ 209346 h 426704"/>
                  <a:gd name="connsiteX33" fmla="*/ 392242 w 2378439"/>
                  <a:gd name="connsiteY33" fmla="*/ 209346 h 426704"/>
                  <a:gd name="connsiteX34" fmla="*/ 392242 w 2378439"/>
                  <a:gd name="connsiteY34" fmla="*/ 194356 h 426704"/>
                  <a:gd name="connsiteX35" fmla="*/ 374754 w 2378439"/>
                  <a:gd name="connsiteY35" fmla="*/ 194356 h 426704"/>
                  <a:gd name="connsiteX36" fmla="*/ 374754 w 2378439"/>
                  <a:gd name="connsiteY36" fmla="*/ 181864 h 426704"/>
                  <a:gd name="connsiteX37" fmla="*/ 367259 w 2378439"/>
                  <a:gd name="connsiteY37" fmla="*/ 181864 h 426704"/>
                  <a:gd name="connsiteX38" fmla="*/ 367259 w 2378439"/>
                  <a:gd name="connsiteY38" fmla="*/ 169372 h 426704"/>
                  <a:gd name="connsiteX39" fmla="*/ 332282 w 2378439"/>
                  <a:gd name="connsiteY39" fmla="*/ 169372 h 426704"/>
                  <a:gd name="connsiteX40" fmla="*/ 332282 w 2378439"/>
                  <a:gd name="connsiteY40" fmla="*/ 161877 h 426704"/>
                  <a:gd name="connsiteX41" fmla="*/ 307298 w 2378439"/>
                  <a:gd name="connsiteY41" fmla="*/ 161877 h 426704"/>
                  <a:gd name="connsiteX42" fmla="*/ 307298 w 2378439"/>
                  <a:gd name="connsiteY42" fmla="*/ 151884 h 426704"/>
                  <a:gd name="connsiteX43" fmla="*/ 282315 w 2378439"/>
                  <a:gd name="connsiteY43" fmla="*/ 151884 h 426704"/>
                  <a:gd name="connsiteX44" fmla="*/ 282315 w 2378439"/>
                  <a:gd name="connsiteY44" fmla="*/ 141890 h 426704"/>
                  <a:gd name="connsiteX45" fmla="*/ 247338 w 2378439"/>
                  <a:gd name="connsiteY45" fmla="*/ 141890 h 426704"/>
                  <a:gd name="connsiteX46" fmla="*/ 247338 w 2378439"/>
                  <a:gd name="connsiteY46" fmla="*/ 136894 h 426704"/>
                  <a:gd name="connsiteX47" fmla="*/ 192374 w 2378439"/>
                  <a:gd name="connsiteY47" fmla="*/ 136894 h 426704"/>
                  <a:gd name="connsiteX48" fmla="*/ 192374 w 2378439"/>
                  <a:gd name="connsiteY48" fmla="*/ 119405 h 426704"/>
                  <a:gd name="connsiteX49" fmla="*/ 159895 w 2378439"/>
                  <a:gd name="connsiteY49" fmla="*/ 119405 h 426704"/>
                  <a:gd name="connsiteX50" fmla="*/ 159895 w 2378439"/>
                  <a:gd name="connsiteY50" fmla="*/ 109412 h 426704"/>
                  <a:gd name="connsiteX51" fmla="*/ 107429 w 2378439"/>
                  <a:gd name="connsiteY51" fmla="*/ 109412 h 426704"/>
                  <a:gd name="connsiteX52" fmla="*/ 107429 w 2378439"/>
                  <a:gd name="connsiteY52" fmla="*/ 99418 h 426704"/>
                  <a:gd name="connsiteX53" fmla="*/ 49967 w 2378439"/>
                  <a:gd name="connsiteY53" fmla="*/ 99418 h 426704"/>
                  <a:gd name="connsiteX54" fmla="*/ 28196 w 2378439"/>
                  <a:gd name="connsiteY54" fmla="*/ 0 h 426704"/>
                  <a:gd name="connsiteX55" fmla="*/ 0 w 2378439"/>
                  <a:gd name="connsiteY55" fmla="*/ 91923 h 426704"/>
                  <a:gd name="connsiteX0" fmla="*/ 2378439 w 2378439"/>
                  <a:gd name="connsiteY0" fmla="*/ 426704 h 426704"/>
                  <a:gd name="connsiteX1" fmla="*/ 1466538 w 2378439"/>
                  <a:gd name="connsiteY1" fmla="*/ 426704 h 426704"/>
                  <a:gd name="connsiteX2" fmla="*/ 1466538 w 2378439"/>
                  <a:gd name="connsiteY2" fmla="*/ 406717 h 426704"/>
                  <a:gd name="connsiteX3" fmla="*/ 1384092 w 2378439"/>
                  <a:gd name="connsiteY3" fmla="*/ 406717 h 426704"/>
                  <a:gd name="connsiteX4" fmla="*/ 1384092 w 2378439"/>
                  <a:gd name="connsiteY4" fmla="*/ 384231 h 426704"/>
                  <a:gd name="connsiteX5" fmla="*/ 1354111 w 2378439"/>
                  <a:gd name="connsiteY5" fmla="*/ 384231 h 426704"/>
                  <a:gd name="connsiteX6" fmla="*/ 1354111 w 2378439"/>
                  <a:gd name="connsiteY6" fmla="*/ 366743 h 426704"/>
                  <a:gd name="connsiteX7" fmla="*/ 1166734 w 2378439"/>
                  <a:gd name="connsiteY7" fmla="*/ 366743 h 426704"/>
                  <a:gd name="connsiteX8" fmla="*/ 1166734 w 2378439"/>
                  <a:gd name="connsiteY8" fmla="*/ 351753 h 426704"/>
                  <a:gd name="connsiteX9" fmla="*/ 904406 w 2378439"/>
                  <a:gd name="connsiteY9" fmla="*/ 351753 h 426704"/>
                  <a:gd name="connsiteX10" fmla="*/ 904406 w 2378439"/>
                  <a:gd name="connsiteY10" fmla="*/ 339261 h 426704"/>
                  <a:gd name="connsiteX11" fmla="*/ 801974 w 2378439"/>
                  <a:gd name="connsiteY11" fmla="*/ 339261 h 426704"/>
                  <a:gd name="connsiteX12" fmla="*/ 801974 w 2378439"/>
                  <a:gd name="connsiteY12" fmla="*/ 329267 h 426704"/>
                  <a:gd name="connsiteX13" fmla="*/ 791980 w 2378439"/>
                  <a:gd name="connsiteY13" fmla="*/ 329267 h 426704"/>
                  <a:gd name="connsiteX14" fmla="*/ 791980 w 2378439"/>
                  <a:gd name="connsiteY14" fmla="*/ 316776 h 426704"/>
                  <a:gd name="connsiteX15" fmla="*/ 749508 w 2378439"/>
                  <a:gd name="connsiteY15" fmla="*/ 316776 h 426704"/>
                  <a:gd name="connsiteX16" fmla="*/ 749508 w 2378439"/>
                  <a:gd name="connsiteY16" fmla="*/ 306782 h 426704"/>
                  <a:gd name="connsiteX17" fmla="*/ 724524 w 2378439"/>
                  <a:gd name="connsiteY17" fmla="*/ 306782 h 426704"/>
                  <a:gd name="connsiteX18" fmla="*/ 724524 w 2378439"/>
                  <a:gd name="connsiteY18" fmla="*/ 284297 h 426704"/>
                  <a:gd name="connsiteX19" fmla="*/ 664564 w 2378439"/>
                  <a:gd name="connsiteY19" fmla="*/ 284297 h 426704"/>
                  <a:gd name="connsiteX20" fmla="*/ 664564 w 2378439"/>
                  <a:gd name="connsiteY20" fmla="*/ 279300 h 426704"/>
                  <a:gd name="connsiteX21" fmla="*/ 567128 w 2378439"/>
                  <a:gd name="connsiteY21" fmla="*/ 279300 h 426704"/>
                  <a:gd name="connsiteX22" fmla="*/ 567128 w 2378439"/>
                  <a:gd name="connsiteY22" fmla="*/ 266808 h 426704"/>
                  <a:gd name="connsiteX23" fmla="*/ 529652 w 2378439"/>
                  <a:gd name="connsiteY23" fmla="*/ 266808 h 426704"/>
                  <a:gd name="connsiteX24" fmla="*/ 529652 w 2378439"/>
                  <a:gd name="connsiteY24" fmla="*/ 256815 h 426704"/>
                  <a:gd name="connsiteX25" fmla="*/ 492177 w 2378439"/>
                  <a:gd name="connsiteY25" fmla="*/ 256815 h 426704"/>
                  <a:gd name="connsiteX26" fmla="*/ 492177 w 2378439"/>
                  <a:gd name="connsiteY26" fmla="*/ 239326 h 426704"/>
                  <a:gd name="connsiteX27" fmla="*/ 459698 w 2378439"/>
                  <a:gd name="connsiteY27" fmla="*/ 239326 h 426704"/>
                  <a:gd name="connsiteX28" fmla="*/ 459698 w 2378439"/>
                  <a:gd name="connsiteY28" fmla="*/ 226835 h 426704"/>
                  <a:gd name="connsiteX29" fmla="*/ 422223 w 2378439"/>
                  <a:gd name="connsiteY29" fmla="*/ 226835 h 426704"/>
                  <a:gd name="connsiteX30" fmla="*/ 422223 w 2378439"/>
                  <a:gd name="connsiteY30" fmla="*/ 219340 h 426704"/>
                  <a:gd name="connsiteX31" fmla="*/ 409731 w 2378439"/>
                  <a:gd name="connsiteY31" fmla="*/ 219340 h 426704"/>
                  <a:gd name="connsiteX32" fmla="*/ 409731 w 2378439"/>
                  <a:gd name="connsiteY32" fmla="*/ 209346 h 426704"/>
                  <a:gd name="connsiteX33" fmla="*/ 392242 w 2378439"/>
                  <a:gd name="connsiteY33" fmla="*/ 209346 h 426704"/>
                  <a:gd name="connsiteX34" fmla="*/ 392242 w 2378439"/>
                  <a:gd name="connsiteY34" fmla="*/ 194356 h 426704"/>
                  <a:gd name="connsiteX35" fmla="*/ 374754 w 2378439"/>
                  <a:gd name="connsiteY35" fmla="*/ 194356 h 426704"/>
                  <a:gd name="connsiteX36" fmla="*/ 374754 w 2378439"/>
                  <a:gd name="connsiteY36" fmla="*/ 181864 h 426704"/>
                  <a:gd name="connsiteX37" fmla="*/ 367259 w 2378439"/>
                  <a:gd name="connsiteY37" fmla="*/ 181864 h 426704"/>
                  <a:gd name="connsiteX38" fmla="*/ 367259 w 2378439"/>
                  <a:gd name="connsiteY38" fmla="*/ 169372 h 426704"/>
                  <a:gd name="connsiteX39" fmla="*/ 332282 w 2378439"/>
                  <a:gd name="connsiteY39" fmla="*/ 169372 h 426704"/>
                  <a:gd name="connsiteX40" fmla="*/ 332282 w 2378439"/>
                  <a:gd name="connsiteY40" fmla="*/ 161877 h 426704"/>
                  <a:gd name="connsiteX41" fmla="*/ 307298 w 2378439"/>
                  <a:gd name="connsiteY41" fmla="*/ 161877 h 426704"/>
                  <a:gd name="connsiteX42" fmla="*/ 307298 w 2378439"/>
                  <a:gd name="connsiteY42" fmla="*/ 151884 h 426704"/>
                  <a:gd name="connsiteX43" fmla="*/ 282315 w 2378439"/>
                  <a:gd name="connsiteY43" fmla="*/ 151884 h 426704"/>
                  <a:gd name="connsiteX44" fmla="*/ 282315 w 2378439"/>
                  <a:gd name="connsiteY44" fmla="*/ 141890 h 426704"/>
                  <a:gd name="connsiteX45" fmla="*/ 247338 w 2378439"/>
                  <a:gd name="connsiteY45" fmla="*/ 141890 h 426704"/>
                  <a:gd name="connsiteX46" fmla="*/ 247338 w 2378439"/>
                  <a:gd name="connsiteY46" fmla="*/ 136894 h 426704"/>
                  <a:gd name="connsiteX47" fmla="*/ 192374 w 2378439"/>
                  <a:gd name="connsiteY47" fmla="*/ 136894 h 426704"/>
                  <a:gd name="connsiteX48" fmla="*/ 192374 w 2378439"/>
                  <a:gd name="connsiteY48" fmla="*/ 119405 h 426704"/>
                  <a:gd name="connsiteX49" fmla="*/ 159895 w 2378439"/>
                  <a:gd name="connsiteY49" fmla="*/ 119405 h 426704"/>
                  <a:gd name="connsiteX50" fmla="*/ 159895 w 2378439"/>
                  <a:gd name="connsiteY50" fmla="*/ 109412 h 426704"/>
                  <a:gd name="connsiteX51" fmla="*/ 107429 w 2378439"/>
                  <a:gd name="connsiteY51" fmla="*/ 109412 h 426704"/>
                  <a:gd name="connsiteX52" fmla="*/ 107429 w 2378439"/>
                  <a:gd name="connsiteY52" fmla="*/ 99418 h 426704"/>
                  <a:gd name="connsiteX53" fmla="*/ 74158 w 2378439"/>
                  <a:gd name="connsiteY53" fmla="*/ 51037 h 426704"/>
                  <a:gd name="connsiteX54" fmla="*/ 28196 w 2378439"/>
                  <a:gd name="connsiteY54" fmla="*/ 0 h 426704"/>
                  <a:gd name="connsiteX55" fmla="*/ 0 w 2378439"/>
                  <a:gd name="connsiteY55" fmla="*/ 91923 h 426704"/>
                  <a:gd name="connsiteX0" fmla="*/ 2378439 w 2378439"/>
                  <a:gd name="connsiteY0" fmla="*/ 426704 h 426704"/>
                  <a:gd name="connsiteX1" fmla="*/ 1466538 w 2378439"/>
                  <a:gd name="connsiteY1" fmla="*/ 426704 h 426704"/>
                  <a:gd name="connsiteX2" fmla="*/ 1466538 w 2378439"/>
                  <a:gd name="connsiteY2" fmla="*/ 406717 h 426704"/>
                  <a:gd name="connsiteX3" fmla="*/ 1384092 w 2378439"/>
                  <a:gd name="connsiteY3" fmla="*/ 406717 h 426704"/>
                  <a:gd name="connsiteX4" fmla="*/ 1384092 w 2378439"/>
                  <a:gd name="connsiteY4" fmla="*/ 384231 h 426704"/>
                  <a:gd name="connsiteX5" fmla="*/ 1354111 w 2378439"/>
                  <a:gd name="connsiteY5" fmla="*/ 384231 h 426704"/>
                  <a:gd name="connsiteX6" fmla="*/ 1354111 w 2378439"/>
                  <a:gd name="connsiteY6" fmla="*/ 366743 h 426704"/>
                  <a:gd name="connsiteX7" fmla="*/ 1166734 w 2378439"/>
                  <a:gd name="connsiteY7" fmla="*/ 366743 h 426704"/>
                  <a:gd name="connsiteX8" fmla="*/ 1166734 w 2378439"/>
                  <a:gd name="connsiteY8" fmla="*/ 351753 h 426704"/>
                  <a:gd name="connsiteX9" fmla="*/ 904406 w 2378439"/>
                  <a:gd name="connsiteY9" fmla="*/ 351753 h 426704"/>
                  <a:gd name="connsiteX10" fmla="*/ 904406 w 2378439"/>
                  <a:gd name="connsiteY10" fmla="*/ 339261 h 426704"/>
                  <a:gd name="connsiteX11" fmla="*/ 801974 w 2378439"/>
                  <a:gd name="connsiteY11" fmla="*/ 339261 h 426704"/>
                  <a:gd name="connsiteX12" fmla="*/ 801974 w 2378439"/>
                  <a:gd name="connsiteY12" fmla="*/ 329267 h 426704"/>
                  <a:gd name="connsiteX13" fmla="*/ 791980 w 2378439"/>
                  <a:gd name="connsiteY13" fmla="*/ 329267 h 426704"/>
                  <a:gd name="connsiteX14" fmla="*/ 791980 w 2378439"/>
                  <a:gd name="connsiteY14" fmla="*/ 316776 h 426704"/>
                  <a:gd name="connsiteX15" fmla="*/ 749508 w 2378439"/>
                  <a:gd name="connsiteY15" fmla="*/ 316776 h 426704"/>
                  <a:gd name="connsiteX16" fmla="*/ 749508 w 2378439"/>
                  <a:gd name="connsiteY16" fmla="*/ 306782 h 426704"/>
                  <a:gd name="connsiteX17" fmla="*/ 724524 w 2378439"/>
                  <a:gd name="connsiteY17" fmla="*/ 306782 h 426704"/>
                  <a:gd name="connsiteX18" fmla="*/ 724524 w 2378439"/>
                  <a:gd name="connsiteY18" fmla="*/ 284297 h 426704"/>
                  <a:gd name="connsiteX19" fmla="*/ 664564 w 2378439"/>
                  <a:gd name="connsiteY19" fmla="*/ 284297 h 426704"/>
                  <a:gd name="connsiteX20" fmla="*/ 664564 w 2378439"/>
                  <a:gd name="connsiteY20" fmla="*/ 279300 h 426704"/>
                  <a:gd name="connsiteX21" fmla="*/ 567128 w 2378439"/>
                  <a:gd name="connsiteY21" fmla="*/ 279300 h 426704"/>
                  <a:gd name="connsiteX22" fmla="*/ 567128 w 2378439"/>
                  <a:gd name="connsiteY22" fmla="*/ 266808 h 426704"/>
                  <a:gd name="connsiteX23" fmla="*/ 529652 w 2378439"/>
                  <a:gd name="connsiteY23" fmla="*/ 266808 h 426704"/>
                  <a:gd name="connsiteX24" fmla="*/ 529652 w 2378439"/>
                  <a:gd name="connsiteY24" fmla="*/ 256815 h 426704"/>
                  <a:gd name="connsiteX25" fmla="*/ 492177 w 2378439"/>
                  <a:gd name="connsiteY25" fmla="*/ 256815 h 426704"/>
                  <a:gd name="connsiteX26" fmla="*/ 492177 w 2378439"/>
                  <a:gd name="connsiteY26" fmla="*/ 239326 h 426704"/>
                  <a:gd name="connsiteX27" fmla="*/ 459698 w 2378439"/>
                  <a:gd name="connsiteY27" fmla="*/ 239326 h 426704"/>
                  <a:gd name="connsiteX28" fmla="*/ 459698 w 2378439"/>
                  <a:gd name="connsiteY28" fmla="*/ 226835 h 426704"/>
                  <a:gd name="connsiteX29" fmla="*/ 422223 w 2378439"/>
                  <a:gd name="connsiteY29" fmla="*/ 226835 h 426704"/>
                  <a:gd name="connsiteX30" fmla="*/ 422223 w 2378439"/>
                  <a:gd name="connsiteY30" fmla="*/ 219340 h 426704"/>
                  <a:gd name="connsiteX31" fmla="*/ 409731 w 2378439"/>
                  <a:gd name="connsiteY31" fmla="*/ 219340 h 426704"/>
                  <a:gd name="connsiteX32" fmla="*/ 409731 w 2378439"/>
                  <a:gd name="connsiteY32" fmla="*/ 209346 h 426704"/>
                  <a:gd name="connsiteX33" fmla="*/ 392242 w 2378439"/>
                  <a:gd name="connsiteY33" fmla="*/ 209346 h 426704"/>
                  <a:gd name="connsiteX34" fmla="*/ 392242 w 2378439"/>
                  <a:gd name="connsiteY34" fmla="*/ 194356 h 426704"/>
                  <a:gd name="connsiteX35" fmla="*/ 374754 w 2378439"/>
                  <a:gd name="connsiteY35" fmla="*/ 194356 h 426704"/>
                  <a:gd name="connsiteX36" fmla="*/ 374754 w 2378439"/>
                  <a:gd name="connsiteY36" fmla="*/ 181864 h 426704"/>
                  <a:gd name="connsiteX37" fmla="*/ 367259 w 2378439"/>
                  <a:gd name="connsiteY37" fmla="*/ 181864 h 426704"/>
                  <a:gd name="connsiteX38" fmla="*/ 367259 w 2378439"/>
                  <a:gd name="connsiteY38" fmla="*/ 169372 h 426704"/>
                  <a:gd name="connsiteX39" fmla="*/ 332282 w 2378439"/>
                  <a:gd name="connsiteY39" fmla="*/ 169372 h 426704"/>
                  <a:gd name="connsiteX40" fmla="*/ 332282 w 2378439"/>
                  <a:gd name="connsiteY40" fmla="*/ 161877 h 426704"/>
                  <a:gd name="connsiteX41" fmla="*/ 307298 w 2378439"/>
                  <a:gd name="connsiteY41" fmla="*/ 161877 h 426704"/>
                  <a:gd name="connsiteX42" fmla="*/ 307298 w 2378439"/>
                  <a:gd name="connsiteY42" fmla="*/ 151884 h 426704"/>
                  <a:gd name="connsiteX43" fmla="*/ 282315 w 2378439"/>
                  <a:gd name="connsiteY43" fmla="*/ 151884 h 426704"/>
                  <a:gd name="connsiteX44" fmla="*/ 282315 w 2378439"/>
                  <a:gd name="connsiteY44" fmla="*/ 141890 h 426704"/>
                  <a:gd name="connsiteX45" fmla="*/ 247338 w 2378439"/>
                  <a:gd name="connsiteY45" fmla="*/ 141890 h 426704"/>
                  <a:gd name="connsiteX46" fmla="*/ 247338 w 2378439"/>
                  <a:gd name="connsiteY46" fmla="*/ 136894 h 426704"/>
                  <a:gd name="connsiteX47" fmla="*/ 192374 w 2378439"/>
                  <a:gd name="connsiteY47" fmla="*/ 136894 h 426704"/>
                  <a:gd name="connsiteX48" fmla="*/ 192374 w 2378439"/>
                  <a:gd name="connsiteY48" fmla="*/ 119405 h 426704"/>
                  <a:gd name="connsiteX49" fmla="*/ 159895 w 2378439"/>
                  <a:gd name="connsiteY49" fmla="*/ 119405 h 426704"/>
                  <a:gd name="connsiteX50" fmla="*/ 159895 w 2378439"/>
                  <a:gd name="connsiteY50" fmla="*/ 109412 h 426704"/>
                  <a:gd name="connsiteX51" fmla="*/ 107429 w 2378439"/>
                  <a:gd name="connsiteY51" fmla="*/ 109412 h 426704"/>
                  <a:gd name="connsiteX52" fmla="*/ 107429 w 2378439"/>
                  <a:gd name="connsiteY52" fmla="*/ 99418 h 426704"/>
                  <a:gd name="connsiteX53" fmla="*/ 35453 w 2378439"/>
                  <a:gd name="connsiteY53" fmla="*/ 104256 h 426704"/>
                  <a:gd name="connsiteX54" fmla="*/ 28196 w 2378439"/>
                  <a:gd name="connsiteY54" fmla="*/ 0 h 426704"/>
                  <a:gd name="connsiteX55" fmla="*/ 0 w 2378439"/>
                  <a:gd name="connsiteY55" fmla="*/ 91923 h 426704"/>
                  <a:gd name="connsiteX0" fmla="*/ 2378439 w 2378439"/>
                  <a:gd name="connsiteY0" fmla="*/ 426704 h 426704"/>
                  <a:gd name="connsiteX1" fmla="*/ 1466538 w 2378439"/>
                  <a:gd name="connsiteY1" fmla="*/ 426704 h 426704"/>
                  <a:gd name="connsiteX2" fmla="*/ 1466538 w 2378439"/>
                  <a:gd name="connsiteY2" fmla="*/ 406717 h 426704"/>
                  <a:gd name="connsiteX3" fmla="*/ 1384092 w 2378439"/>
                  <a:gd name="connsiteY3" fmla="*/ 406717 h 426704"/>
                  <a:gd name="connsiteX4" fmla="*/ 1384092 w 2378439"/>
                  <a:gd name="connsiteY4" fmla="*/ 384231 h 426704"/>
                  <a:gd name="connsiteX5" fmla="*/ 1354111 w 2378439"/>
                  <a:gd name="connsiteY5" fmla="*/ 384231 h 426704"/>
                  <a:gd name="connsiteX6" fmla="*/ 1354111 w 2378439"/>
                  <a:gd name="connsiteY6" fmla="*/ 366743 h 426704"/>
                  <a:gd name="connsiteX7" fmla="*/ 1166734 w 2378439"/>
                  <a:gd name="connsiteY7" fmla="*/ 366743 h 426704"/>
                  <a:gd name="connsiteX8" fmla="*/ 1166734 w 2378439"/>
                  <a:gd name="connsiteY8" fmla="*/ 351753 h 426704"/>
                  <a:gd name="connsiteX9" fmla="*/ 904406 w 2378439"/>
                  <a:gd name="connsiteY9" fmla="*/ 351753 h 426704"/>
                  <a:gd name="connsiteX10" fmla="*/ 904406 w 2378439"/>
                  <a:gd name="connsiteY10" fmla="*/ 339261 h 426704"/>
                  <a:gd name="connsiteX11" fmla="*/ 801974 w 2378439"/>
                  <a:gd name="connsiteY11" fmla="*/ 339261 h 426704"/>
                  <a:gd name="connsiteX12" fmla="*/ 801974 w 2378439"/>
                  <a:gd name="connsiteY12" fmla="*/ 329267 h 426704"/>
                  <a:gd name="connsiteX13" fmla="*/ 791980 w 2378439"/>
                  <a:gd name="connsiteY13" fmla="*/ 329267 h 426704"/>
                  <a:gd name="connsiteX14" fmla="*/ 791980 w 2378439"/>
                  <a:gd name="connsiteY14" fmla="*/ 316776 h 426704"/>
                  <a:gd name="connsiteX15" fmla="*/ 749508 w 2378439"/>
                  <a:gd name="connsiteY15" fmla="*/ 316776 h 426704"/>
                  <a:gd name="connsiteX16" fmla="*/ 749508 w 2378439"/>
                  <a:gd name="connsiteY16" fmla="*/ 306782 h 426704"/>
                  <a:gd name="connsiteX17" fmla="*/ 724524 w 2378439"/>
                  <a:gd name="connsiteY17" fmla="*/ 306782 h 426704"/>
                  <a:gd name="connsiteX18" fmla="*/ 724524 w 2378439"/>
                  <a:gd name="connsiteY18" fmla="*/ 284297 h 426704"/>
                  <a:gd name="connsiteX19" fmla="*/ 664564 w 2378439"/>
                  <a:gd name="connsiteY19" fmla="*/ 284297 h 426704"/>
                  <a:gd name="connsiteX20" fmla="*/ 664564 w 2378439"/>
                  <a:gd name="connsiteY20" fmla="*/ 279300 h 426704"/>
                  <a:gd name="connsiteX21" fmla="*/ 567128 w 2378439"/>
                  <a:gd name="connsiteY21" fmla="*/ 279300 h 426704"/>
                  <a:gd name="connsiteX22" fmla="*/ 567128 w 2378439"/>
                  <a:gd name="connsiteY22" fmla="*/ 266808 h 426704"/>
                  <a:gd name="connsiteX23" fmla="*/ 529652 w 2378439"/>
                  <a:gd name="connsiteY23" fmla="*/ 266808 h 426704"/>
                  <a:gd name="connsiteX24" fmla="*/ 529652 w 2378439"/>
                  <a:gd name="connsiteY24" fmla="*/ 256815 h 426704"/>
                  <a:gd name="connsiteX25" fmla="*/ 492177 w 2378439"/>
                  <a:gd name="connsiteY25" fmla="*/ 256815 h 426704"/>
                  <a:gd name="connsiteX26" fmla="*/ 492177 w 2378439"/>
                  <a:gd name="connsiteY26" fmla="*/ 239326 h 426704"/>
                  <a:gd name="connsiteX27" fmla="*/ 459698 w 2378439"/>
                  <a:gd name="connsiteY27" fmla="*/ 239326 h 426704"/>
                  <a:gd name="connsiteX28" fmla="*/ 459698 w 2378439"/>
                  <a:gd name="connsiteY28" fmla="*/ 226835 h 426704"/>
                  <a:gd name="connsiteX29" fmla="*/ 422223 w 2378439"/>
                  <a:gd name="connsiteY29" fmla="*/ 226835 h 426704"/>
                  <a:gd name="connsiteX30" fmla="*/ 422223 w 2378439"/>
                  <a:gd name="connsiteY30" fmla="*/ 219340 h 426704"/>
                  <a:gd name="connsiteX31" fmla="*/ 409731 w 2378439"/>
                  <a:gd name="connsiteY31" fmla="*/ 219340 h 426704"/>
                  <a:gd name="connsiteX32" fmla="*/ 409731 w 2378439"/>
                  <a:gd name="connsiteY32" fmla="*/ 209346 h 426704"/>
                  <a:gd name="connsiteX33" fmla="*/ 392242 w 2378439"/>
                  <a:gd name="connsiteY33" fmla="*/ 209346 h 426704"/>
                  <a:gd name="connsiteX34" fmla="*/ 392242 w 2378439"/>
                  <a:gd name="connsiteY34" fmla="*/ 194356 h 426704"/>
                  <a:gd name="connsiteX35" fmla="*/ 374754 w 2378439"/>
                  <a:gd name="connsiteY35" fmla="*/ 194356 h 426704"/>
                  <a:gd name="connsiteX36" fmla="*/ 374754 w 2378439"/>
                  <a:gd name="connsiteY36" fmla="*/ 181864 h 426704"/>
                  <a:gd name="connsiteX37" fmla="*/ 367259 w 2378439"/>
                  <a:gd name="connsiteY37" fmla="*/ 181864 h 426704"/>
                  <a:gd name="connsiteX38" fmla="*/ 367259 w 2378439"/>
                  <a:gd name="connsiteY38" fmla="*/ 169372 h 426704"/>
                  <a:gd name="connsiteX39" fmla="*/ 332282 w 2378439"/>
                  <a:gd name="connsiteY39" fmla="*/ 169372 h 426704"/>
                  <a:gd name="connsiteX40" fmla="*/ 332282 w 2378439"/>
                  <a:gd name="connsiteY40" fmla="*/ 161877 h 426704"/>
                  <a:gd name="connsiteX41" fmla="*/ 307298 w 2378439"/>
                  <a:gd name="connsiteY41" fmla="*/ 161877 h 426704"/>
                  <a:gd name="connsiteX42" fmla="*/ 307298 w 2378439"/>
                  <a:gd name="connsiteY42" fmla="*/ 151884 h 426704"/>
                  <a:gd name="connsiteX43" fmla="*/ 282315 w 2378439"/>
                  <a:gd name="connsiteY43" fmla="*/ 151884 h 426704"/>
                  <a:gd name="connsiteX44" fmla="*/ 282315 w 2378439"/>
                  <a:gd name="connsiteY44" fmla="*/ 141890 h 426704"/>
                  <a:gd name="connsiteX45" fmla="*/ 247338 w 2378439"/>
                  <a:gd name="connsiteY45" fmla="*/ 141890 h 426704"/>
                  <a:gd name="connsiteX46" fmla="*/ 247338 w 2378439"/>
                  <a:gd name="connsiteY46" fmla="*/ 136894 h 426704"/>
                  <a:gd name="connsiteX47" fmla="*/ 192374 w 2378439"/>
                  <a:gd name="connsiteY47" fmla="*/ 136894 h 426704"/>
                  <a:gd name="connsiteX48" fmla="*/ 192374 w 2378439"/>
                  <a:gd name="connsiteY48" fmla="*/ 119405 h 426704"/>
                  <a:gd name="connsiteX49" fmla="*/ 159895 w 2378439"/>
                  <a:gd name="connsiteY49" fmla="*/ 119405 h 426704"/>
                  <a:gd name="connsiteX50" fmla="*/ 159895 w 2378439"/>
                  <a:gd name="connsiteY50" fmla="*/ 109412 h 426704"/>
                  <a:gd name="connsiteX51" fmla="*/ 107429 w 2378439"/>
                  <a:gd name="connsiteY51" fmla="*/ 109412 h 426704"/>
                  <a:gd name="connsiteX52" fmla="*/ 107429 w 2378439"/>
                  <a:gd name="connsiteY52" fmla="*/ 99418 h 426704"/>
                  <a:gd name="connsiteX53" fmla="*/ 35453 w 2378439"/>
                  <a:gd name="connsiteY53" fmla="*/ 99418 h 426704"/>
                  <a:gd name="connsiteX54" fmla="*/ 28196 w 2378439"/>
                  <a:gd name="connsiteY54" fmla="*/ 0 h 426704"/>
                  <a:gd name="connsiteX55" fmla="*/ 0 w 2378439"/>
                  <a:gd name="connsiteY55" fmla="*/ 91923 h 426704"/>
                  <a:gd name="connsiteX0" fmla="*/ 2378439 w 2378439"/>
                  <a:gd name="connsiteY0" fmla="*/ 337199 h 337199"/>
                  <a:gd name="connsiteX1" fmla="*/ 1466538 w 2378439"/>
                  <a:gd name="connsiteY1" fmla="*/ 337199 h 337199"/>
                  <a:gd name="connsiteX2" fmla="*/ 1466538 w 2378439"/>
                  <a:gd name="connsiteY2" fmla="*/ 317212 h 337199"/>
                  <a:gd name="connsiteX3" fmla="*/ 1384092 w 2378439"/>
                  <a:gd name="connsiteY3" fmla="*/ 317212 h 337199"/>
                  <a:gd name="connsiteX4" fmla="*/ 1384092 w 2378439"/>
                  <a:gd name="connsiteY4" fmla="*/ 294726 h 337199"/>
                  <a:gd name="connsiteX5" fmla="*/ 1354111 w 2378439"/>
                  <a:gd name="connsiteY5" fmla="*/ 294726 h 337199"/>
                  <a:gd name="connsiteX6" fmla="*/ 1354111 w 2378439"/>
                  <a:gd name="connsiteY6" fmla="*/ 277238 h 337199"/>
                  <a:gd name="connsiteX7" fmla="*/ 1166734 w 2378439"/>
                  <a:gd name="connsiteY7" fmla="*/ 277238 h 337199"/>
                  <a:gd name="connsiteX8" fmla="*/ 1166734 w 2378439"/>
                  <a:gd name="connsiteY8" fmla="*/ 262248 h 337199"/>
                  <a:gd name="connsiteX9" fmla="*/ 904406 w 2378439"/>
                  <a:gd name="connsiteY9" fmla="*/ 262248 h 337199"/>
                  <a:gd name="connsiteX10" fmla="*/ 904406 w 2378439"/>
                  <a:gd name="connsiteY10" fmla="*/ 249756 h 337199"/>
                  <a:gd name="connsiteX11" fmla="*/ 801974 w 2378439"/>
                  <a:gd name="connsiteY11" fmla="*/ 249756 h 337199"/>
                  <a:gd name="connsiteX12" fmla="*/ 801974 w 2378439"/>
                  <a:gd name="connsiteY12" fmla="*/ 239762 h 337199"/>
                  <a:gd name="connsiteX13" fmla="*/ 791980 w 2378439"/>
                  <a:gd name="connsiteY13" fmla="*/ 239762 h 337199"/>
                  <a:gd name="connsiteX14" fmla="*/ 791980 w 2378439"/>
                  <a:gd name="connsiteY14" fmla="*/ 227271 h 337199"/>
                  <a:gd name="connsiteX15" fmla="*/ 749508 w 2378439"/>
                  <a:gd name="connsiteY15" fmla="*/ 227271 h 337199"/>
                  <a:gd name="connsiteX16" fmla="*/ 749508 w 2378439"/>
                  <a:gd name="connsiteY16" fmla="*/ 217277 h 337199"/>
                  <a:gd name="connsiteX17" fmla="*/ 724524 w 2378439"/>
                  <a:gd name="connsiteY17" fmla="*/ 217277 h 337199"/>
                  <a:gd name="connsiteX18" fmla="*/ 724524 w 2378439"/>
                  <a:gd name="connsiteY18" fmla="*/ 194792 h 337199"/>
                  <a:gd name="connsiteX19" fmla="*/ 664564 w 2378439"/>
                  <a:gd name="connsiteY19" fmla="*/ 194792 h 337199"/>
                  <a:gd name="connsiteX20" fmla="*/ 664564 w 2378439"/>
                  <a:gd name="connsiteY20" fmla="*/ 189795 h 337199"/>
                  <a:gd name="connsiteX21" fmla="*/ 567128 w 2378439"/>
                  <a:gd name="connsiteY21" fmla="*/ 189795 h 337199"/>
                  <a:gd name="connsiteX22" fmla="*/ 567128 w 2378439"/>
                  <a:gd name="connsiteY22" fmla="*/ 177303 h 337199"/>
                  <a:gd name="connsiteX23" fmla="*/ 529652 w 2378439"/>
                  <a:gd name="connsiteY23" fmla="*/ 177303 h 337199"/>
                  <a:gd name="connsiteX24" fmla="*/ 529652 w 2378439"/>
                  <a:gd name="connsiteY24" fmla="*/ 167310 h 337199"/>
                  <a:gd name="connsiteX25" fmla="*/ 492177 w 2378439"/>
                  <a:gd name="connsiteY25" fmla="*/ 167310 h 337199"/>
                  <a:gd name="connsiteX26" fmla="*/ 492177 w 2378439"/>
                  <a:gd name="connsiteY26" fmla="*/ 149821 h 337199"/>
                  <a:gd name="connsiteX27" fmla="*/ 459698 w 2378439"/>
                  <a:gd name="connsiteY27" fmla="*/ 149821 h 337199"/>
                  <a:gd name="connsiteX28" fmla="*/ 459698 w 2378439"/>
                  <a:gd name="connsiteY28" fmla="*/ 137330 h 337199"/>
                  <a:gd name="connsiteX29" fmla="*/ 422223 w 2378439"/>
                  <a:gd name="connsiteY29" fmla="*/ 137330 h 337199"/>
                  <a:gd name="connsiteX30" fmla="*/ 422223 w 2378439"/>
                  <a:gd name="connsiteY30" fmla="*/ 129835 h 337199"/>
                  <a:gd name="connsiteX31" fmla="*/ 409731 w 2378439"/>
                  <a:gd name="connsiteY31" fmla="*/ 129835 h 337199"/>
                  <a:gd name="connsiteX32" fmla="*/ 409731 w 2378439"/>
                  <a:gd name="connsiteY32" fmla="*/ 119841 h 337199"/>
                  <a:gd name="connsiteX33" fmla="*/ 392242 w 2378439"/>
                  <a:gd name="connsiteY33" fmla="*/ 119841 h 337199"/>
                  <a:gd name="connsiteX34" fmla="*/ 392242 w 2378439"/>
                  <a:gd name="connsiteY34" fmla="*/ 104851 h 337199"/>
                  <a:gd name="connsiteX35" fmla="*/ 374754 w 2378439"/>
                  <a:gd name="connsiteY35" fmla="*/ 104851 h 337199"/>
                  <a:gd name="connsiteX36" fmla="*/ 374754 w 2378439"/>
                  <a:gd name="connsiteY36" fmla="*/ 92359 h 337199"/>
                  <a:gd name="connsiteX37" fmla="*/ 367259 w 2378439"/>
                  <a:gd name="connsiteY37" fmla="*/ 92359 h 337199"/>
                  <a:gd name="connsiteX38" fmla="*/ 367259 w 2378439"/>
                  <a:gd name="connsiteY38" fmla="*/ 79867 h 337199"/>
                  <a:gd name="connsiteX39" fmla="*/ 332282 w 2378439"/>
                  <a:gd name="connsiteY39" fmla="*/ 79867 h 337199"/>
                  <a:gd name="connsiteX40" fmla="*/ 332282 w 2378439"/>
                  <a:gd name="connsiteY40" fmla="*/ 72372 h 337199"/>
                  <a:gd name="connsiteX41" fmla="*/ 307298 w 2378439"/>
                  <a:gd name="connsiteY41" fmla="*/ 72372 h 337199"/>
                  <a:gd name="connsiteX42" fmla="*/ 307298 w 2378439"/>
                  <a:gd name="connsiteY42" fmla="*/ 62379 h 337199"/>
                  <a:gd name="connsiteX43" fmla="*/ 282315 w 2378439"/>
                  <a:gd name="connsiteY43" fmla="*/ 62379 h 337199"/>
                  <a:gd name="connsiteX44" fmla="*/ 282315 w 2378439"/>
                  <a:gd name="connsiteY44" fmla="*/ 52385 h 337199"/>
                  <a:gd name="connsiteX45" fmla="*/ 247338 w 2378439"/>
                  <a:gd name="connsiteY45" fmla="*/ 52385 h 337199"/>
                  <a:gd name="connsiteX46" fmla="*/ 247338 w 2378439"/>
                  <a:gd name="connsiteY46" fmla="*/ 47389 h 337199"/>
                  <a:gd name="connsiteX47" fmla="*/ 192374 w 2378439"/>
                  <a:gd name="connsiteY47" fmla="*/ 47389 h 337199"/>
                  <a:gd name="connsiteX48" fmla="*/ 192374 w 2378439"/>
                  <a:gd name="connsiteY48" fmla="*/ 29900 h 337199"/>
                  <a:gd name="connsiteX49" fmla="*/ 159895 w 2378439"/>
                  <a:gd name="connsiteY49" fmla="*/ 29900 h 337199"/>
                  <a:gd name="connsiteX50" fmla="*/ 159895 w 2378439"/>
                  <a:gd name="connsiteY50" fmla="*/ 19907 h 337199"/>
                  <a:gd name="connsiteX51" fmla="*/ 107429 w 2378439"/>
                  <a:gd name="connsiteY51" fmla="*/ 19907 h 337199"/>
                  <a:gd name="connsiteX52" fmla="*/ 107429 w 2378439"/>
                  <a:gd name="connsiteY52" fmla="*/ 9913 h 337199"/>
                  <a:gd name="connsiteX53" fmla="*/ 35453 w 2378439"/>
                  <a:gd name="connsiteY53" fmla="*/ 9913 h 337199"/>
                  <a:gd name="connsiteX54" fmla="*/ 28196 w 2378439"/>
                  <a:gd name="connsiteY54" fmla="*/ 0 h 337199"/>
                  <a:gd name="connsiteX55" fmla="*/ 0 w 2378439"/>
                  <a:gd name="connsiteY55" fmla="*/ 2418 h 337199"/>
                  <a:gd name="connsiteX0" fmla="*/ 2378439 w 2378439"/>
                  <a:gd name="connsiteY0" fmla="*/ 337201 h 337201"/>
                  <a:gd name="connsiteX1" fmla="*/ 1466538 w 2378439"/>
                  <a:gd name="connsiteY1" fmla="*/ 337201 h 337201"/>
                  <a:gd name="connsiteX2" fmla="*/ 1466538 w 2378439"/>
                  <a:gd name="connsiteY2" fmla="*/ 317214 h 337201"/>
                  <a:gd name="connsiteX3" fmla="*/ 1384092 w 2378439"/>
                  <a:gd name="connsiteY3" fmla="*/ 317214 h 337201"/>
                  <a:gd name="connsiteX4" fmla="*/ 1384092 w 2378439"/>
                  <a:gd name="connsiteY4" fmla="*/ 294728 h 337201"/>
                  <a:gd name="connsiteX5" fmla="*/ 1354111 w 2378439"/>
                  <a:gd name="connsiteY5" fmla="*/ 294728 h 337201"/>
                  <a:gd name="connsiteX6" fmla="*/ 1354111 w 2378439"/>
                  <a:gd name="connsiteY6" fmla="*/ 277240 h 337201"/>
                  <a:gd name="connsiteX7" fmla="*/ 1166734 w 2378439"/>
                  <a:gd name="connsiteY7" fmla="*/ 277240 h 337201"/>
                  <a:gd name="connsiteX8" fmla="*/ 1166734 w 2378439"/>
                  <a:gd name="connsiteY8" fmla="*/ 262250 h 337201"/>
                  <a:gd name="connsiteX9" fmla="*/ 904406 w 2378439"/>
                  <a:gd name="connsiteY9" fmla="*/ 262250 h 337201"/>
                  <a:gd name="connsiteX10" fmla="*/ 904406 w 2378439"/>
                  <a:gd name="connsiteY10" fmla="*/ 249758 h 337201"/>
                  <a:gd name="connsiteX11" fmla="*/ 801974 w 2378439"/>
                  <a:gd name="connsiteY11" fmla="*/ 249758 h 337201"/>
                  <a:gd name="connsiteX12" fmla="*/ 801974 w 2378439"/>
                  <a:gd name="connsiteY12" fmla="*/ 239764 h 337201"/>
                  <a:gd name="connsiteX13" fmla="*/ 791980 w 2378439"/>
                  <a:gd name="connsiteY13" fmla="*/ 239764 h 337201"/>
                  <a:gd name="connsiteX14" fmla="*/ 791980 w 2378439"/>
                  <a:gd name="connsiteY14" fmla="*/ 227273 h 337201"/>
                  <a:gd name="connsiteX15" fmla="*/ 749508 w 2378439"/>
                  <a:gd name="connsiteY15" fmla="*/ 227273 h 337201"/>
                  <a:gd name="connsiteX16" fmla="*/ 749508 w 2378439"/>
                  <a:gd name="connsiteY16" fmla="*/ 217279 h 337201"/>
                  <a:gd name="connsiteX17" fmla="*/ 724524 w 2378439"/>
                  <a:gd name="connsiteY17" fmla="*/ 217279 h 337201"/>
                  <a:gd name="connsiteX18" fmla="*/ 724524 w 2378439"/>
                  <a:gd name="connsiteY18" fmla="*/ 194794 h 337201"/>
                  <a:gd name="connsiteX19" fmla="*/ 664564 w 2378439"/>
                  <a:gd name="connsiteY19" fmla="*/ 194794 h 337201"/>
                  <a:gd name="connsiteX20" fmla="*/ 664564 w 2378439"/>
                  <a:gd name="connsiteY20" fmla="*/ 189797 h 337201"/>
                  <a:gd name="connsiteX21" fmla="*/ 567128 w 2378439"/>
                  <a:gd name="connsiteY21" fmla="*/ 189797 h 337201"/>
                  <a:gd name="connsiteX22" fmla="*/ 567128 w 2378439"/>
                  <a:gd name="connsiteY22" fmla="*/ 177305 h 337201"/>
                  <a:gd name="connsiteX23" fmla="*/ 529652 w 2378439"/>
                  <a:gd name="connsiteY23" fmla="*/ 177305 h 337201"/>
                  <a:gd name="connsiteX24" fmla="*/ 529652 w 2378439"/>
                  <a:gd name="connsiteY24" fmla="*/ 167312 h 337201"/>
                  <a:gd name="connsiteX25" fmla="*/ 492177 w 2378439"/>
                  <a:gd name="connsiteY25" fmla="*/ 167312 h 337201"/>
                  <a:gd name="connsiteX26" fmla="*/ 492177 w 2378439"/>
                  <a:gd name="connsiteY26" fmla="*/ 149823 h 337201"/>
                  <a:gd name="connsiteX27" fmla="*/ 459698 w 2378439"/>
                  <a:gd name="connsiteY27" fmla="*/ 149823 h 337201"/>
                  <a:gd name="connsiteX28" fmla="*/ 459698 w 2378439"/>
                  <a:gd name="connsiteY28" fmla="*/ 137332 h 337201"/>
                  <a:gd name="connsiteX29" fmla="*/ 422223 w 2378439"/>
                  <a:gd name="connsiteY29" fmla="*/ 137332 h 337201"/>
                  <a:gd name="connsiteX30" fmla="*/ 422223 w 2378439"/>
                  <a:gd name="connsiteY30" fmla="*/ 129837 h 337201"/>
                  <a:gd name="connsiteX31" fmla="*/ 409731 w 2378439"/>
                  <a:gd name="connsiteY31" fmla="*/ 129837 h 337201"/>
                  <a:gd name="connsiteX32" fmla="*/ 409731 w 2378439"/>
                  <a:gd name="connsiteY32" fmla="*/ 119843 h 337201"/>
                  <a:gd name="connsiteX33" fmla="*/ 392242 w 2378439"/>
                  <a:gd name="connsiteY33" fmla="*/ 119843 h 337201"/>
                  <a:gd name="connsiteX34" fmla="*/ 392242 w 2378439"/>
                  <a:gd name="connsiteY34" fmla="*/ 104853 h 337201"/>
                  <a:gd name="connsiteX35" fmla="*/ 374754 w 2378439"/>
                  <a:gd name="connsiteY35" fmla="*/ 104853 h 337201"/>
                  <a:gd name="connsiteX36" fmla="*/ 374754 w 2378439"/>
                  <a:gd name="connsiteY36" fmla="*/ 92361 h 337201"/>
                  <a:gd name="connsiteX37" fmla="*/ 367259 w 2378439"/>
                  <a:gd name="connsiteY37" fmla="*/ 92361 h 337201"/>
                  <a:gd name="connsiteX38" fmla="*/ 367259 w 2378439"/>
                  <a:gd name="connsiteY38" fmla="*/ 79869 h 337201"/>
                  <a:gd name="connsiteX39" fmla="*/ 332282 w 2378439"/>
                  <a:gd name="connsiteY39" fmla="*/ 79869 h 337201"/>
                  <a:gd name="connsiteX40" fmla="*/ 332282 w 2378439"/>
                  <a:gd name="connsiteY40" fmla="*/ 72374 h 337201"/>
                  <a:gd name="connsiteX41" fmla="*/ 307298 w 2378439"/>
                  <a:gd name="connsiteY41" fmla="*/ 72374 h 337201"/>
                  <a:gd name="connsiteX42" fmla="*/ 307298 w 2378439"/>
                  <a:gd name="connsiteY42" fmla="*/ 62381 h 337201"/>
                  <a:gd name="connsiteX43" fmla="*/ 282315 w 2378439"/>
                  <a:gd name="connsiteY43" fmla="*/ 62381 h 337201"/>
                  <a:gd name="connsiteX44" fmla="*/ 282315 w 2378439"/>
                  <a:gd name="connsiteY44" fmla="*/ 52387 h 337201"/>
                  <a:gd name="connsiteX45" fmla="*/ 247338 w 2378439"/>
                  <a:gd name="connsiteY45" fmla="*/ 52387 h 337201"/>
                  <a:gd name="connsiteX46" fmla="*/ 247338 w 2378439"/>
                  <a:gd name="connsiteY46" fmla="*/ 47391 h 337201"/>
                  <a:gd name="connsiteX47" fmla="*/ 192374 w 2378439"/>
                  <a:gd name="connsiteY47" fmla="*/ 47391 h 337201"/>
                  <a:gd name="connsiteX48" fmla="*/ 192374 w 2378439"/>
                  <a:gd name="connsiteY48" fmla="*/ 29902 h 337201"/>
                  <a:gd name="connsiteX49" fmla="*/ 159895 w 2378439"/>
                  <a:gd name="connsiteY49" fmla="*/ 29902 h 337201"/>
                  <a:gd name="connsiteX50" fmla="*/ 159895 w 2378439"/>
                  <a:gd name="connsiteY50" fmla="*/ 19909 h 337201"/>
                  <a:gd name="connsiteX51" fmla="*/ 107429 w 2378439"/>
                  <a:gd name="connsiteY51" fmla="*/ 19909 h 337201"/>
                  <a:gd name="connsiteX52" fmla="*/ 107429 w 2378439"/>
                  <a:gd name="connsiteY52" fmla="*/ 9915 h 337201"/>
                  <a:gd name="connsiteX53" fmla="*/ 35453 w 2378439"/>
                  <a:gd name="connsiteY53" fmla="*/ 9915 h 337201"/>
                  <a:gd name="connsiteX54" fmla="*/ 28196 w 2378439"/>
                  <a:gd name="connsiteY54" fmla="*/ 2 h 337201"/>
                  <a:gd name="connsiteX55" fmla="*/ 0 w 2378439"/>
                  <a:gd name="connsiteY55" fmla="*/ 0 h 3372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2378439" h="337201">
                    <a:moveTo>
                      <a:pt x="2378439" y="337201"/>
                    </a:moveTo>
                    <a:lnTo>
                      <a:pt x="1466538" y="337201"/>
                    </a:lnTo>
                    <a:lnTo>
                      <a:pt x="1466538" y="317214"/>
                    </a:lnTo>
                    <a:lnTo>
                      <a:pt x="1384092" y="317214"/>
                    </a:lnTo>
                    <a:lnTo>
                      <a:pt x="1384092" y="294728"/>
                    </a:lnTo>
                    <a:lnTo>
                      <a:pt x="1354111" y="294728"/>
                    </a:lnTo>
                    <a:lnTo>
                      <a:pt x="1354111" y="277240"/>
                    </a:lnTo>
                    <a:lnTo>
                      <a:pt x="1166734" y="277240"/>
                    </a:lnTo>
                    <a:lnTo>
                      <a:pt x="1166734" y="262250"/>
                    </a:lnTo>
                    <a:lnTo>
                      <a:pt x="904406" y="262250"/>
                    </a:lnTo>
                    <a:lnTo>
                      <a:pt x="904406" y="249758"/>
                    </a:lnTo>
                    <a:lnTo>
                      <a:pt x="801974" y="249758"/>
                    </a:lnTo>
                    <a:lnTo>
                      <a:pt x="801974" y="239764"/>
                    </a:lnTo>
                    <a:lnTo>
                      <a:pt x="791980" y="239764"/>
                    </a:lnTo>
                    <a:lnTo>
                      <a:pt x="791980" y="227273"/>
                    </a:lnTo>
                    <a:lnTo>
                      <a:pt x="749508" y="227273"/>
                    </a:lnTo>
                    <a:lnTo>
                      <a:pt x="749508" y="217279"/>
                    </a:lnTo>
                    <a:lnTo>
                      <a:pt x="724524" y="217279"/>
                    </a:lnTo>
                    <a:lnTo>
                      <a:pt x="724524" y="194794"/>
                    </a:lnTo>
                    <a:lnTo>
                      <a:pt x="664564" y="194794"/>
                    </a:lnTo>
                    <a:lnTo>
                      <a:pt x="664564" y="189797"/>
                    </a:lnTo>
                    <a:lnTo>
                      <a:pt x="567128" y="189797"/>
                    </a:lnTo>
                    <a:lnTo>
                      <a:pt x="567128" y="177305"/>
                    </a:lnTo>
                    <a:lnTo>
                      <a:pt x="529652" y="177305"/>
                    </a:lnTo>
                    <a:lnTo>
                      <a:pt x="529652" y="167312"/>
                    </a:lnTo>
                    <a:lnTo>
                      <a:pt x="492177" y="167312"/>
                    </a:lnTo>
                    <a:lnTo>
                      <a:pt x="492177" y="149823"/>
                    </a:lnTo>
                    <a:lnTo>
                      <a:pt x="459698" y="149823"/>
                    </a:lnTo>
                    <a:lnTo>
                      <a:pt x="459698" y="137332"/>
                    </a:lnTo>
                    <a:lnTo>
                      <a:pt x="422223" y="137332"/>
                    </a:lnTo>
                    <a:lnTo>
                      <a:pt x="422223" y="129837"/>
                    </a:lnTo>
                    <a:lnTo>
                      <a:pt x="409731" y="129837"/>
                    </a:lnTo>
                    <a:lnTo>
                      <a:pt x="409731" y="119843"/>
                    </a:lnTo>
                    <a:lnTo>
                      <a:pt x="392242" y="119843"/>
                    </a:lnTo>
                    <a:lnTo>
                      <a:pt x="392242" y="104853"/>
                    </a:lnTo>
                    <a:lnTo>
                      <a:pt x="374754" y="104853"/>
                    </a:lnTo>
                    <a:lnTo>
                      <a:pt x="374754" y="92361"/>
                    </a:lnTo>
                    <a:lnTo>
                      <a:pt x="367259" y="92361"/>
                    </a:lnTo>
                    <a:lnTo>
                      <a:pt x="367259" y="79869"/>
                    </a:lnTo>
                    <a:lnTo>
                      <a:pt x="332282" y="79869"/>
                    </a:lnTo>
                    <a:lnTo>
                      <a:pt x="332282" y="72374"/>
                    </a:lnTo>
                    <a:lnTo>
                      <a:pt x="307298" y="72374"/>
                    </a:lnTo>
                    <a:lnTo>
                      <a:pt x="307298" y="62381"/>
                    </a:lnTo>
                    <a:lnTo>
                      <a:pt x="282315" y="62381"/>
                    </a:lnTo>
                    <a:lnTo>
                      <a:pt x="282315" y="52387"/>
                    </a:lnTo>
                    <a:lnTo>
                      <a:pt x="247338" y="52387"/>
                    </a:lnTo>
                    <a:lnTo>
                      <a:pt x="247338" y="47391"/>
                    </a:lnTo>
                    <a:lnTo>
                      <a:pt x="192374" y="47391"/>
                    </a:lnTo>
                    <a:lnTo>
                      <a:pt x="192374" y="29902"/>
                    </a:lnTo>
                    <a:lnTo>
                      <a:pt x="159895" y="29902"/>
                    </a:lnTo>
                    <a:lnTo>
                      <a:pt x="159895" y="19909"/>
                    </a:lnTo>
                    <a:lnTo>
                      <a:pt x="107429" y="19909"/>
                    </a:lnTo>
                    <a:lnTo>
                      <a:pt x="107429" y="9915"/>
                    </a:lnTo>
                    <a:lnTo>
                      <a:pt x="35453" y="9915"/>
                    </a:lnTo>
                    <a:lnTo>
                      <a:pt x="28196" y="2"/>
                    </a:lnTo>
                    <a:lnTo>
                      <a:pt x="0" y="0"/>
                    </a:lnTo>
                  </a:path>
                </a:pathLst>
              </a:custGeom>
              <a:ln w="12700">
                <a:prstDash val="solid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685800"/>
                <a:endParaRPr lang="en-GB" sz="1350">
                  <a:solidFill>
                    <a:srgbClr val="333333"/>
                  </a:solidFill>
                  <a:latin typeface="Verdana"/>
                </a:endParaRPr>
              </a:p>
            </p:txBody>
          </p:sp>
        </p:grp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37FB2C7A-E4C5-F1B1-5F72-76F4F9078FBB}"/>
                </a:ext>
              </a:extLst>
            </p:cNvPr>
            <p:cNvSpPr txBox="1"/>
            <p:nvPr/>
          </p:nvSpPr>
          <p:spPr>
            <a:xfrm>
              <a:off x="3050124" y="1583963"/>
              <a:ext cx="250390" cy="2077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/>
              <a:r>
                <a:rPr lang="en-GB" sz="750" dirty="0">
                  <a:solidFill>
                    <a:srgbClr val="333333"/>
                  </a:solidFill>
                  <a:latin typeface="Verdana"/>
                </a:rPr>
                <a:t>B</a:t>
              </a:r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D326F9AC-1F37-BB64-6229-6A89E76BD9B6}"/>
              </a:ext>
            </a:extLst>
          </p:cNvPr>
          <p:cNvGrpSpPr/>
          <p:nvPr/>
        </p:nvGrpSpPr>
        <p:grpSpPr>
          <a:xfrm>
            <a:off x="5315886" y="1541923"/>
            <a:ext cx="3188678" cy="1686219"/>
            <a:chOff x="5315886" y="1583963"/>
            <a:chExt cx="3188678" cy="1686219"/>
          </a:xfrm>
        </p:grpSpPr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62F98766-BF5A-44EE-6503-3279783D15BD}"/>
                </a:ext>
              </a:extLst>
            </p:cNvPr>
            <p:cNvSpPr/>
            <p:nvPr/>
          </p:nvSpPr>
          <p:spPr>
            <a:xfrm>
              <a:off x="5643563" y="1776413"/>
              <a:ext cx="2552700" cy="888206"/>
            </a:xfrm>
            <a:custGeom>
              <a:avLst/>
              <a:gdLst>
                <a:gd name="connsiteX0" fmla="*/ 2552700 w 2552700"/>
                <a:gd name="connsiteY0" fmla="*/ 888206 h 888206"/>
                <a:gd name="connsiteX1" fmla="*/ 2366962 w 2552700"/>
                <a:gd name="connsiteY1" fmla="*/ 888206 h 888206"/>
                <a:gd name="connsiteX2" fmla="*/ 2366962 w 2552700"/>
                <a:gd name="connsiteY2" fmla="*/ 523875 h 888206"/>
                <a:gd name="connsiteX3" fmla="*/ 1640681 w 2552700"/>
                <a:gd name="connsiteY3" fmla="*/ 523875 h 888206"/>
                <a:gd name="connsiteX4" fmla="*/ 1640681 w 2552700"/>
                <a:gd name="connsiteY4" fmla="*/ 459581 h 888206"/>
                <a:gd name="connsiteX5" fmla="*/ 1171575 w 2552700"/>
                <a:gd name="connsiteY5" fmla="*/ 459581 h 888206"/>
                <a:gd name="connsiteX6" fmla="*/ 1171575 w 2552700"/>
                <a:gd name="connsiteY6" fmla="*/ 435768 h 888206"/>
                <a:gd name="connsiteX7" fmla="*/ 1133475 w 2552700"/>
                <a:gd name="connsiteY7" fmla="*/ 435768 h 888206"/>
                <a:gd name="connsiteX8" fmla="*/ 1133475 w 2552700"/>
                <a:gd name="connsiteY8" fmla="*/ 409575 h 888206"/>
                <a:gd name="connsiteX9" fmla="*/ 1131093 w 2552700"/>
                <a:gd name="connsiteY9" fmla="*/ 409575 h 888206"/>
                <a:gd name="connsiteX10" fmla="*/ 1131093 w 2552700"/>
                <a:gd name="connsiteY10" fmla="*/ 390525 h 888206"/>
                <a:gd name="connsiteX11" fmla="*/ 1071562 w 2552700"/>
                <a:gd name="connsiteY11" fmla="*/ 390525 h 888206"/>
                <a:gd name="connsiteX12" fmla="*/ 1071562 w 2552700"/>
                <a:gd name="connsiteY12" fmla="*/ 369093 h 888206"/>
                <a:gd name="connsiteX13" fmla="*/ 1031081 w 2552700"/>
                <a:gd name="connsiteY13" fmla="*/ 369093 h 888206"/>
                <a:gd name="connsiteX14" fmla="*/ 1031081 w 2552700"/>
                <a:gd name="connsiteY14" fmla="*/ 347662 h 888206"/>
                <a:gd name="connsiteX15" fmla="*/ 878681 w 2552700"/>
                <a:gd name="connsiteY15" fmla="*/ 347662 h 888206"/>
                <a:gd name="connsiteX16" fmla="*/ 878681 w 2552700"/>
                <a:gd name="connsiteY16" fmla="*/ 333375 h 888206"/>
                <a:gd name="connsiteX17" fmla="*/ 842962 w 2552700"/>
                <a:gd name="connsiteY17" fmla="*/ 333375 h 888206"/>
                <a:gd name="connsiteX18" fmla="*/ 842962 w 2552700"/>
                <a:gd name="connsiteY18" fmla="*/ 309562 h 888206"/>
                <a:gd name="connsiteX19" fmla="*/ 835818 w 2552700"/>
                <a:gd name="connsiteY19" fmla="*/ 309562 h 888206"/>
                <a:gd name="connsiteX20" fmla="*/ 835818 w 2552700"/>
                <a:gd name="connsiteY20" fmla="*/ 297656 h 888206"/>
                <a:gd name="connsiteX21" fmla="*/ 750093 w 2552700"/>
                <a:gd name="connsiteY21" fmla="*/ 297656 h 888206"/>
                <a:gd name="connsiteX22" fmla="*/ 750093 w 2552700"/>
                <a:gd name="connsiteY22" fmla="*/ 276225 h 888206"/>
                <a:gd name="connsiteX23" fmla="*/ 721518 w 2552700"/>
                <a:gd name="connsiteY23" fmla="*/ 276225 h 888206"/>
                <a:gd name="connsiteX24" fmla="*/ 721518 w 2552700"/>
                <a:gd name="connsiteY24" fmla="*/ 266700 h 888206"/>
                <a:gd name="connsiteX25" fmla="*/ 671512 w 2552700"/>
                <a:gd name="connsiteY25" fmla="*/ 266700 h 888206"/>
                <a:gd name="connsiteX26" fmla="*/ 671512 w 2552700"/>
                <a:gd name="connsiteY26" fmla="*/ 242887 h 888206"/>
                <a:gd name="connsiteX27" fmla="*/ 666750 w 2552700"/>
                <a:gd name="connsiteY27" fmla="*/ 242887 h 888206"/>
                <a:gd name="connsiteX28" fmla="*/ 666750 w 2552700"/>
                <a:gd name="connsiteY28" fmla="*/ 230981 h 888206"/>
                <a:gd name="connsiteX29" fmla="*/ 659606 w 2552700"/>
                <a:gd name="connsiteY29" fmla="*/ 230981 h 888206"/>
                <a:gd name="connsiteX30" fmla="*/ 659606 w 2552700"/>
                <a:gd name="connsiteY30" fmla="*/ 223837 h 888206"/>
                <a:gd name="connsiteX31" fmla="*/ 621506 w 2552700"/>
                <a:gd name="connsiteY31" fmla="*/ 223837 h 888206"/>
                <a:gd name="connsiteX32" fmla="*/ 621506 w 2552700"/>
                <a:gd name="connsiteY32" fmla="*/ 214312 h 888206"/>
                <a:gd name="connsiteX33" fmla="*/ 552450 w 2552700"/>
                <a:gd name="connsiteY33" fmla="*/ 214312 h 888206"/>
                <a:gd name="connsiteX34" fmla="*/ 552450 w 2552700"/>
                <a:gd name="connsiteY34" fmla="*/ 204787 h 888206"/>
                <a:gd name="connsiteX35" fmla="*/ 526256 w 2552700"/>
                <a:gd name="connsiteY35" fmla="*/ 204787 h 888206"/>
                <a:gd name="connsiteX36" fmla="*/ 526256 w 2552700"/>
                <a:gd name="connsiteY36" fmla="*/ 192881 h 888206"/>
                <a:gd name="connsiteX37" fmla="*/ 509587 w 2552700"/>
                <a:gd name="connsiteY37" fmla="*/ 192881 h 888206"/>
                <a:gd name="connsiteX38" fmla="*/ 509587 w 2552700"/>
                <a:gd name="connsiteY38" fmla="*/ 188118 h 888206"/>
                <a:gd name="connsiteX39" fmla="*/ 502443 w 2552700"/>
                <a:gd name="connsiteY39" fmla="*/ 188118 h 888206"/>
                <a:gd name="connsiteX40" fmla="*/ 502443 w 2552700"/>
                <a:gd name="connsiteY40" fmla="*/ 166687 h 888206"/>
                <a:gd name="connsiteX41" fmla="*/ 483393 w 2552700"/>
                <a:gd name="connsiteY41" fmla="*/ 166687 h 888206"/>
                <a:gd name="connsiteX42" fmla="*/ 483393 w 2552700"/>
                <a:gd name="connsiteY42" fmla="*/ 157162 h 888206"/>
                <a:gd name="connsiteX43" fmla="*/ 464343 w 2552700"/>
                <a:gd name="connsiteY43" fmla="*/ 157162 h 888206"/>
                <a:gd name="connsiteX44" fmla="*/ 464343 w 2552700"/>
                <a:gd name="connsiteY44" fmla="*/ 145256 h 888206"/>
                <a:gd name="connsiteX45" fmla="*/ 457200 w 2552700"/>
                <a:gd name="connsiteY45" fmla="*/ 145256 h 888206"/>
                <a:gd name="connsiteX46" fmla="*/ 457200 w 2552700"/>
                <a:gd name="connsiteY46" fmla="*/ 138112 h 888206"/>
                <a:gd name="connsiteX47" fmla="*/ 426243 w 2552700"/>
                <a:gd name="connsiteY47" fmla="*/ 138112 h 888206"/>
                <a:gd name="connsiteX48" fmla="*/ 426243 w 2552700"/>
                <a:gd name="connsiteY48" fmla="*/ 119062 h 888206"/>
                <a:gd name="connsiteX49" fmla="*/ 402431 w 2552700"/>
                <a:gd name="connsiteY49" fmla="*/ 119062 h 888206"/>
                <a:gd name="connsiteX50" fmla="*/ 402431 w 2552700"/>
                <a:gd name="connsiteY50" fmla="*/ 109537 h 888206"/>
                <a:gd name="connsiteX51" fmla="*/ 371475 w 2552700"/>
                <a:gd name="connsiteY51" fmla="*/ 109537 h 888206"/>
                <a:gd name="connsiteX52" fmla="*/ 371475 w 2552700"/>
                <a:gd name="connsiteY52" fmla="*/ 92868 h 888206"/>
                <a:gd name="connsiteX53" fmla="*/ 328612 w 2552700"/>
                <a:gd name="connsiteY53" fmla="*/ 92868 h 888206"/>
                <a:gd name="connsiteX54" fmla="*/ 328612 w 2552700"/>
                <a:gd name="connsiteY54" fmla="*/ 83343 h 888206"/>
                <a:gd name="connsiteX55" fmla="*/ 297656 w 2552700"/>
                <a:gd name="connsiteY55" fmla="*/ 83343 h 888206"/>
                <a:gd name="connsiteX56" fmla="*/ 297656 w 2552700"/>
                <a:gd name="connsiteY56" fmla="*/ 73818 h 888206"/>
                <a:gd name="connsiteX57" fmla="*/ 240506 w 2552700"/>
                <a:gd name="connsiteY57" fmla="*/ 73818 h 888206"/>
                <a:gd name="connsiteX58" fmla="*/ 240506 w 2552700"/>
                <a:gd name="connsiteY58" fmla="*/ 66675 h 888206"/>
                <a:gd name="connsiteX59" fmla="*/ 221456 w 2552700"/>
                <a:gd name="connsiteY59" fmla="*/ 66675 h 888206"/>
                <a:gd name="connsiteX60" fmla="*/ 221456 w 2552700"/>
                <a:gd name="connsiteY60" fmla="*/ 54768 h 888206"/>
                <a:gd name="connsiteX61" fmla="*/ 183356 w 2552700"/>
                <a:gd name="connsiteY61" fmla="*/ 54768 h 888206"/>
                <a:gd name="connsiteX62" fmla="*/ 183356 w 2552700"/>
                <a:gd name="connsiteY62" fmla="*/ 45243 h 888206"/>
                <a:gd name="connsiteX63" fmla="*/ 176212 w 2552700"/>
                <a:gd name="connsiteY63" fmla="*/ 45243 h 888206"/>
                <a:gd name="connsiteX64" fmla="*/ 176212 w 2552700"/>
                <a:gd name="connsiteY64" fmla="*/ 38100 h 888206"/>
                <a:gd name="connsiteX65" fmla="*/ 166687 w 2552700"/>
                <a:gd name="connsiteY65" fmla="*/ 38100 h 888206"/>
                <a:gd name="connsiteX66" fmla="*/ 166687 w 2552700"/>
                <a:gd name="connsiteY66" fmla="*/ 11906 h 888206"/>
                <a:gd name="connsiteX67" fmla="*/ 21431 w 2552700"/>
                <a:gd name="connsiteY67" fmla="*/ 11906 h 888206"/>
                <a:gd name="connsiteX68" fmla="*/ 16668 w 2552700"/>
                <a:gd name="connsiteY68" fmla="*/ 11906 h 888206"/>
                <a:gd name="connsiteX69" fmla="*/ 16668 w 2552700"/>
                <a:gd name="connsiteY69" fmla="*/ 0 h 888206"/>
                <a:gd name="connsiteX70" fmla="*/ 0 w 2552700"/>
                <a:gd name="connsiteY70" fmla="*/ 0 h 888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2552700" h="888206">
                  <a:moveTo>
                    <a:pt x="2552700" y="888206"/>
                  </a:moveTo>
                  <a:lnTo>
                    <a:pt x="2366962" y="888206"/>
                  </a:lnTo>
                  <a:lnTo>
                    <a:pt x="2366962" y="523875"/>
                  </a:lnTo>
                  <a:lnTo>
                    <a:pt x="1640681" y="523875"/>
                  </a:lnTo>
                  <a:lnTo>
                    <a:pt x="1640681" y="459581"/>
                  </a:lnTo>
                  <a:lnTo>
                    <a:pt x="1171575" y="459581"/>
                  </a:lnTo>
                  <a:lnTo>
                    <a:pt x="1171575" y="435768"/>
                  </a:lnTo>
                  <a:lnTo>
                    <a:pt x="1133475" y="435768"/>
                  </a:lnTo>
                  <a:lnTo>
                    <a:pt x="1133475" y="409575"/>
                  </a:lnTo>
                  <a:lnTo>
                    <a:pt x="1131093" y="409575"/>
                  </a:lnTo>
                  <a:lnTo>
                    <a:pt x="1131093" y="390525"/>
                  </a:lnTo>
                  <a:lnTo>
                    <a:pt x="1071562" y="390525"/>
                  </a:lnTo>
                  <a:lnTo>
                    <a:pt x="1071562" y="369093"/>
                  </a:lnTo>
                  <a:lnTo>
                    <a:pt x="1031081" y="369093"/>
                  </a:lnTo>
                  <a:lnTo>
                    <a:pt x="1031081" y="347662"/>
                  </a:lnTo>
                  <a:lnTo>
                    <a:pt x="878681" y="347662"/>
                  </a:lnTo>
                  <a:lnTo>
                    <a:pt x="878681" y="333375"/>
                  </a:lnTo>
                  <a:lnTo>
                    <a:pt x="842962" y="333375"/>
                  </a:lnTo>
                  <a:lnTo>
                    <a:pt x="842962" y="309562"/>
                  </a:lnTo>
                  <a:lnTo>
                    <a:pt x="835818" y="309562"/>
                  </a:lnTo>
                  <a:lnTo>
                    <a:pt x="835818" y="297656"/>
                  </a:lnTo>
                  <a:lnTo>
                    <a:pt x="750093" y="297656"/>
                  </a:lnTo>
                  <a:lnTo>
                    <a:pt x="750093" y="276225"/>
                  </a:lnTo>
                  <a:lnTo>
                    <a:pt x="721518" y="276225"/>
                  </a:lnTo>
                  <a:lnTo>
                    <a:pt x="721518" y="266700"/>
                  </a:lnTo>
                  <a:lnTo>
                    <a:pt x="671512" y="266700"/>
                  </a:lnTo>
                  <a:lnTo>
                    <a:pt x="671512" y="242887"/>
                  </a:lnTo>
                  <a:lnTo>
                    <a:pt x="666750" y="242887"/>
                  </a:lnTo>
                  <a:lnTo>
                    <a:pt x="666750" y="230981"/>
                  </a:lnTo>
                  <a:lnTo>
                    <a:pt x="659606" y="230981"/>
                  </a:lnTo>
                  <a:lnTo>
                    <a:pt x="659606" y="223837"/>
                  </a:lnTo>
                  <a:lnTo>
                    <a:pt x="621506" y="223837"/>
                  </a:lnTo>
                  <a:lnTo>
                    <a:pt x="621506" y="214312"/>
                  </a:lnTo>
                  <a:lnTo>
                    <a:pt x="552450" y="214312"/>
                  </a:lnTo>
                  <a:lnTo>
                    <a:pt x="552450" y="204787"/>
                  </a:lnTo>
                  <a:lnTo>
                    <a:pt x="526256" y="204787"/>
                  </a:lnTo>
                  <a:lnTo>
                    <a:pt x="526256" y="192881"/>
                  </a:lnTo>
                  <a:lnTo>
                    <a:pt x="509587" y="192881"/>
                  </a:lnTo>
                  <a:lnTo>
                    <a:pt x="509587" y="188118"/>
                  </a:lnTo>
                  <a:lnTo>
                    <a:pt x="502443" y="188118"/>
                  </a:lnTo>
                  <a:lnTo>
                    <a:pt x="502443" y="166687"/>
                  </a:lnTo>
                  <a:lnTo>
                    <a:pt x="483393" y="166687"/>
                  </a:lnTo>
                  <a:lnTo>
                    <a:pt x="483393" y="157162"/>
                  </a:lnTo>
                  <a:lnTo>
                    <a:pt x="464343" y="157162"/>
                  </a:lnTo>
                  <a:lnTo>
                    <a:pt x="464343" y="145256"/>
                  </a:lnTo>
                  <a:lnTo>
                    <a:pt x="457200" y="145256"/>
                  </a:lnTo>
                  <a:lnTo>
                    <a:pt x="457200" y="138112"/>
                  </a:lnTo>
                  <a:lnTo>
                    <a:pt x="426243" y="138112"/>
                  </a:lnTo>
                  <a:lnTo>
                    <a:pt x="426243" y="119062"/>
                  </a:lnTo>
                  <a:lnTo>
                    <a:pt x="402431" y="119062"/>
                  </a:lnTo>
                  <a:lnTo>
                    <a:pt x="402431" y="109537"/>
                  </a:lnTo>
                  <a:lnTo>
                    <a:pt x="371475" y="109537"/>
                  </a:lnTo>
                  <a:lnTo>
                    <a:pt x="371475" y="92868"/>
                  </a:lnTo>
                  <a:lnTo>
                    <a:pt x="328612" y="92868"/>
                  </a:lnTo>
                  <a:lnTo>
                    <a:pt x="328612" y="83343"/>
                  </a:lnTo>
                  <a:lnTo>
                    <a:pt x="297656" y="83343"/>
                  </a:lnTo>
                  <a:lnTo>
                    <a:pt x="297656" y="73818"/>
                  </a:lnTo>
                  <a:lnTo>
                    <a:pt x="240506" y="73818"/>
                  </a:lnTo>
                  <a:lnTo>
                    <a:pt x="240506" y="66675"/>
                  </a:lnTo>
                  <a:lnTo>
                    <a:pt x="221456" y="66675"/>
                  </a:lnTo>
                  <a:lnTo>
                    <a:pt x="221456" y="54768"/>
                  </a:lnTo>
                  <a:lnTo>
                    <a:pt x="183356" y="54768"/>
                  </a:lnTo>
                  <a:lnTo>
                    <a:pt x="183356" y="45243"/>
                  </a:lnTo>
                  <a:lnTo>
                    <a:pt x="176212" y="45243"/>
                  </a:lnTo>
                  <a:lnTo>
                    <a:pt x="176212" y="38100"/>
                  </a:lnTo>
                  <a:lnTo>
                    <a:pt x="166687" y="38100"/>
                  </a:lnTo>
                  <a:lnTo>
                    <a:pt x="166687" y="11906"/>
                  </a:lnTo>
                  <a:lnTo>
                    <a:pt x="21431" y="11906"/>
                  </a:lnTo>
                  <a:lnTo>
                    <a:pt x="16668" y="11906"/>
                  </a:lnTo>
                  <a:lnTo>
                    <a:pt x="16668" y="0"/>
                  </a:lnTo>
                  <a:lnTo>
                    <a:pt x="0" y="0"/>
                  </a:lnTo>
                </a:path>
              </a:pathLst>
            </a:custGeom>
            <a:ln w="127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AB2680C8-5304-3456-99C7-AA8BAC4A5537}"/>
                </a:ext>
              </a:extLst>
            </p:cNvPr>
            <p:cNvGrpSpPr/>
            <p:nvPr/>
          </p:nvGrpSpPr>
          <p:grpSpPr>
            <a:xfrm>
              <a:off x="5315886" y="1583963"/>
              <a:ext cx="3188678" cy="1686219"/>
              <a:chOff x="3050124" y="1583963"/>
              <a:chExt cx="3188678" cy="1686219"/>
            </a:xfrm>
          </p:grpSpPr>
          <p:grpSp>
            <p:nvGrpSpPr>
              <p:cNvPr id="147" name="Group 146">
                <a:extLst>
                  <a:ext uri="{FF2B5EF4-FFF2-40B4-BE49-F238E27FC236}">
                    <a16:creationId xmlns:a16="http://schemas.microsoft.com/office/drawing/2014/main" id="{9B11C4AF-2874-184B-6A4C-1EE6198CB7D6}"/>
                  </a:ext>
                </a:extLst>
              </p:cNvPr>
              <p:cNvGrpSpPr/>
              <p:nvPr/>
            </p:nvGrpSpPr>
            <p:grpSpPr>
              <a:xfrm>
                <a:off x="3090684" y="1702724"/>
                <a:ext cx="3148118" cy="1567458"/>
                <a:chOff x="4120909" y="2270301"/>
                <a:chExt cx="4197483" cy="2089944"/>
              </a:xfrm>
            </p:grpSpPr>
            <p:cxnSp>
              <p:nvCxnSpPr>
                <p:cNvPr id="149" name="Straight Connector 148">
                  <a:extLst>
                    <a:ext uri="{FF2B5EF4-FFF2-40B4-BE49-F238E27FC236}">
                      <a16:creationId xmlns:a16="http://schemas.microsoft.com/office/drawing/2014/main" id="{801BCFE1-E196-A3EA-1214-47336363A03A}"/>
                    </a:ext>
                  </a:extLst>
                </p:cNvPr>
                <p:cNvCxnSpPr/>
                <p:nvPr/>
              </p:nvCxnSpPr>
              <p:spPr>
                <a:xfrm flipV="1">
                  <a:off x="4494551" y="2363527"/>
                  <a:ext cx="0" cy="1673863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>
                  <a:extLst>
                    <a:ext uri="{FF2B5EF4-FFF2-40B4-BE49-F238E27FC236}">
                      <a16:creationId xmlns:a16="http://schemas.microsoft.com/office/drawing/2014/main" id="{F2E2D937-9C31-2A36-F39E-9DC34F5238ED}"/>
                    </a:ext>
                  </a:extLst>
                </p:cNvPr>
                <p:cNvCxnSpPr/>
                <p:nvPr/>
              </p:nvCxnSpPr>
              <p:spPr>
                <a:xfrm>
                  <a:off x="4441332" y="2700728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>
                  <a:extLst>
                    <a:ext uri="{FF2B5EF4-FFF2-40B4-BE49-F238E27FC236}">
                      <a16:creationId xmlns:a16="http://schemas.microsoft.com/office/drawing/2014/main" id="{8C890CAE-7F9F-F782-0973-50DF66D1420D}"/>
                    </a:ext>
                  </a:extLst>
                </p:cNvPr>
                <p:cNvCxnSpPr/>
                <p:nvPr/>
              </p:nvCxnSpPr>
              <p:spPr>
                <a:xfrm>
                  <a:off x="4441332" y="2367017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>
                  <a:extLst>
                    <a:ext uri="{FF2B5EF4-FFF2-40B4-BE49-F238E27FC236}">
                      <a16:creationId xmlns:a16="http://schemas.microsoft.com/office/drawing/2014/main" id="{C9BA853A-B6B2-9EED-661C-B8BAF55B7112}"/>
                    </a:ext>
                  </a:extLst>
                </p:cNvPr>
                <p:cNvCxnSpPr/>
                <p:nvPr/>
              </p:nvCxnSpPr>
              <p:spPr>
                <a:xfrm>
                  <a:off x="4441332" y="3034674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>
                  <a:extLst>
                    <a:ext uri="{FF2B5EF4-FFF2-40B4-BE49-F238E27FC236}">
                      <a16:creationId xmlns:a16="http://schemas.microsoft.com/office/drawing/2014/main" id="{8EAF5F22-52B7-2D97-CF57-AA2C1B6D0B5B}"/>
                    </a:ext>
                  </a:extLst>
                </p:cNvPr>
                <p:cNvCxnSpPr/>
                <p:nvPr/>
              </p:nvCxnSpPr>
              <p:spPr>
                <a:xfrm>
                  <a:off x="4441332" y="3370921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>
                  <a:extLst>
                    <a:ext uri="{FF2B5EF4-FFF2-40B4-BE49-F238E27FC236}">
                      <a16:creationId xmlns:a16="http://schemas.microsoft.com/office/drawing/2014/main" id="{4F3F1C84-FA86-7558-07AF-BAD9280EFEAF}"/>
                    </a:ext>
                  </a:extLst>
                </p:cNvPr>
                <p:cNvCxnSpPr/>
                <p:nvPr/>
              </p:nvCxnSpPr>
              <p:spPr>
                <a:xfrm>
                  <a:off x="4441332" y="3704750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>
                  <a:extLst>
                    <a:ext uri="{FF2B5EF4-FFF2-40B4-BE49-F238E27FC236}">
                      <a16:creationId xmlns:a16="http://schemas.microsoft.com/office/drawing/2014/main" id="{CDAF69B3-C58F-F237-810E-6E8F81595F8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41332" y="4038578"/>
                  <a:ext cx="364487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155">
                  <a:extLst>
                    <a:ext uri="{FF2B5EF4-FFF2-40B4-BE49-F238E27FC236}">
                      <a16:creationId xmlns:a16="http://schemas.microsoft.com/office/drawing/2014/main" id="{39CA32DF-D2E0-B4DB-2892-122DEA7E2A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689891" y="4064000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>
                  <a:extLst>
                    <a:ext uri="{FF2B5EF4-FFF2-40B4-BE49-F238E27FC236}">
                      <a16:creationId xmlns:a16="http://schemas.microsoft.com/office/drawing/2014/main" id="{2AE423BE-37CE-DCA0-5367-429157D34D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912592" y="4064001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57">
                  <a:extLst>
                    <a:ext uri="{FF2B5EF4-FFF2-40B4-BE49-F238E27FC236}">
                      <a16:creationId xmlns:a16="http://schemas.microsoft.com/office/drawing/2014/main" id="{9CF3CC7D-53DD-BB42-142E-973D0E43FE1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5140896" y="4064002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>
                  <a:extLst>
                    <a:ext uri="{FF2B5EF4-FFF2-40B4-BE49-F238E27FC236}">
                      <a16:creationId xmlns:a16="http://schemas.microsoft.com/office/drawing/2014/main" id="{996E80F0-5E03-B90D-D22A-866E64EB032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5362988" y="4064005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>
                  <a:extLst>
                    <a:ext uri="{FF2B5EF4-FFF2-40B4-BE49-F238E27FC236}">
                      <a16:creationId xmlns:a16="http://schemas.microsoft.com/office/drawing/2014/main" id="{2A7F4325-3DEC-2359-AF7E-AB95458E87E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5590227" y="4064008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>
                  <a:extLst>
                    <a:ext uri="{FF2B5EF4-FFF2-40B4-BE49-F238E27FC236}">
                      <a16:creationId xmlns:a16="http://schemas.microsoft.com/office/drawing/2014/main" id="{E5FC1817-22B1-601C-E74D-A3960EEDEE5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5816029" y="4064008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1">
                  <a:extLst>
                    <a:ext uri="{FF2B5EF4-FFF2-40B4-BE49-F238E27FC236}">
                      <a16:creationId xmlns:a16="http://schemas.microsoft.com/office/drawing/2014/main" id="{2C7B6BE2-CECB-1450-9547-97AF36C9F5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6035187" y="4064010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>
                  <a:extLst>
                    <a:ext uri="{FF2B5EF4-FFF2-40B4-BE49-F238E27FC236}">
                      <a16:creationId xmlns:a16="http://schemas.microsoft.com/office/drawing/2014/main" id="{7DCF90CF-7F8A-A59C-D521-81583F2E436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6266356" y="4064012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>
                  <a:extLst>
                    <a:ext uri="{FF2B5EF4-FFF2-40B4-BE49-F238E27FC236}">
                      <a16:creationId xmlns:a16="http://schemas.microsoft.com/office/drawing/2014/main" id="{0B11F8FC-8DC6-B717-28B7-0E858B4C81A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6488298" y="4064013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Connector 164">
                  <a:extLst>
                    <a:ext uri="{FF2B5EF4-FFF2-40B4-BE49-F238E27FC236}">
                      <a16:creationId xmlns:a16="http://schemas.microsoft.com/office/drawing/2014/main" id="{7C3E4B69-978E-9487-407E-AF46ADEEC44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6712974" y="4064016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65">
                  <a:extLst>
                    <a:ext uri="{FF2B5EF4-FFF2-40B4-BE49-F238E27FC236}">
                      <a16:creationId xmlns:a16="http://schemas.microsoft.com/office/drawing/2014/main" id="{55E67317-679F-E2C7-89C8-CC2984D34DE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161083" y="4064016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Connector 166">
                  <a:extLst>
                    <a:ext uri="{FF2B5EF4-FFF2-40B4-BE49-F238E27FC236}">
                      <a16:creationId xmlns:a16="http://schemas.microsoft.com/office/drawing/2014/main" id="{08FCB18C-AEBC-606B-0C03-F91D5C2C85D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6937731" y="4064017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Connector: Elbow 167">
                  <a:extLst>
                    <a:ext uri="{FF2B5EF4-FFF2-40B4-BE49-F238E27FC236}">
                      <a16:creationId xmlns:a16="http://schemas.microsoft.com/office/drawing/2014/main" id="{6B70D8B6-DA55-CBD0-19EF-7462FA8B313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501848" y="3206808"/>
                  <a:ext cx="3161357" cy="820908"/>
                </a:xfrm>
                <a:prstGeom prst="bentConnector3">
                  <a:avLst>
                    <a:gd name="adj1" fmla="val 99769"/>
                  </a:avLst>
                </a:prstGeom>
                <a:ln w="12700">
                  <a:solidFill>
                    <a:srgbClr val="FF0000"/>
                  </a:solidFill>
                  <a:prstDash val="sysDash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9" name="TextBox 168">
                  <a:extLst>
                    <a:ext uri="{FF2B5EF4-FFF2-40B4-BE49-F238E27FC236}">
                      <a16:creationId xmlns:a16="http://schemas.microsoft.com/office/drawing/2014/main" id="{3E6EB12B-E345-61F0-5C38-D19A797DD9F2}"/>
                    </a:ext>
                  </a:extLst>
                </p:cNvPr>
                <p:cNvSpPr txBox="1"/>
                <p:nvPr/>
              </p:nvSpPr>
              <p:spPr>
                <a:xfrm>
                  <a:off x="6844254" y="2847952"/>
                  <a:ext cx="1178098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5800"/>
                  <a:r>
                    <a:rPr lang="ru-RU" sz="600" dirty="0">
                      <a:solidFill>
                        <a:srgbClr val="333333"/>
                      </a:solidFill>
                    </a:rPr>
                    <a:t>Плацебо </a:t>
                  </a:r>
                  <a:r>
                    <a:rPr lang="en-GB" sz="600" dirty="0">
                      <a:solidFill>
                        <a:srgbClr val="333333"/>
                      </a:solidFill>
                      <a:latin typeface="Verdana"/>
                    </a:rPr>
                    <a:t>(n=145)</a:t>
                  </a:r>
                </a:p>
              </p:txBody>
            </p:sp>
            <p:sp>
              <p:nvSpPr>
                <p:cNvPr id="170" name="TextBox 169">
                  <a:extLst>
                    <a:ext uri="{FF2B5EF4-FFF2-40B4-BE49-F238E27FC236}">
                      <a16:creationId xmlns:a16="http://schemas.microsoft.com/office/drawing/2014/main" id="{3A741B33-4949-02DD-DED2-3A66F81089E5}"/>
                    </a:ext>
                  </a:extLst>
                </p:cNvPr>
                <p:cNvSpPr txBox="1"/>
                <p:nvPr/>
              </p:nvSpPr>
              <p:spPr>
                <a:xfrm>
                  <a:off x="6844253" y="2364204"/>
                  <a:ext cx="1028485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5800"/>
                  <a:r>
                    <a:rPr lang="ru-RU" sz="600" dirty="0">
                      <a:solidFill>
                        <a:srgbClr val="333333"/>
                      </a:solidFill>
                      <a:latin typeface="Verdana"/>
                    </a:rPr>
                    <a:t>ПП3М</a:t>
                  </a:r>
                  <a:r>
                    <a:rPr lang="en-GB" sz="600" dirty="0">
                      <a:solidFill>
                        <a:srgbClr val="333333"/>
                      </a:solidFill>
                      <a:latin typeface="Verdana"/>
                    </a:rPr>
                    <a:t> (n=160)</a:t>
                  </a:r>
                </a:p>
              </p:txBody>
            </p:sp>
            <p:sp>
              <p:nvSpPr>
                <p:cNvPr id="171" name="TextBox 170">
                  <a:extLst>
                    <a:ext uri="{FF2B5EF4-FFF2-40B4-BE49-F238E27FC236}">
                      <a16:creationId xmlns:a16="http://schemas.microsoft.com/office/drawing/2014/main" id="{FACD61DD-5504-E6B7-8640-9DCB98B3EA83}"/>
                    </a:ext>
                  </a:extLst>
                </p:cNvPr>
                <p:cNvSpPr txBox="1"/>
                <p:nvPr/>
              </p:nvSpPr>
              <p:spPr>
                <a:xfrm>
                  <a:off x="7574172" y="3778925"/>
                  <a:ext cx="744220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5800"/>
                  <a:r>
                    <a:rPr lang="ru-RU" sz="600" dirty="0">
                      <a:solidFill>
                        <a:srgbClr val="333333"/>
                      </a:solidFill>
                    </a:rPr>
                    <a:t>День </a:t>
                  </a:r>
                  <a:r>
                    <a:rPr lang="en-GB" sz="600" dirty="0">
                      <a:solidFill>
                        <a:srgbClr val="333333"/>
                      </a:solidFill>
                      <a:latin typeface="Verdana"/>
                    </a:rPr>
                    <a:t>395</a:t>
                  </a:r>
                </a:p>
              </p:txBody>
            </p:sp>
            <p:sp>
              <p:nvSpPr>
                <p:cNvPr id="172" name="TextBox 171">
                  <a:extLst>
                    <a:ext uri="{FF2B5EF4-FFF2-40B4-BE49-F238E27FC236}">
                      <a16:creationId xmlns:a16="http://schemas.microsoft.com/office/drawing/2014/main" id="{D1EDB785-5795-C3D5-CD54-CE9A91D0838A}"/>
                    </a:ext>
                  </a:extLst>
                </p:cNvPr>
                <p:cNvSpPr txBox="1"/>
                <p:nvPr/>
              </p:nvSpPr>
              <p:spPr>
                <a:xfrm>
                  <a:off x="7903993" y="4054604"/>
                  <a:ext cx="3680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448</a:t>
                  </a:r>
                </a:p>
              </p:txBody>
            </p:sp>
            <p:sp>
              <p:nvSpPr>
                <p:cNvPr id="173" name="TextBox 172">
                  <a:extLst>
                    <a:ext uri="{FF2B5EF4-FFF2-40B4-BE49-F238E27FC236}">
                      <a16:creationId xmlns:a16="http://schemas.microsoft.com/office/drawing/2014/main" id="{43227924-8F90-379F-797B-F8750FFEE04E}"/>
                    </a:ext>
                  </a:extLst>
                </p:cNvPr>
                <p:cNvSpPr txBox="1"/>
                <p:nvPr/>
              </p:nvSpPr>
              <p:spPr>
                <a:xfrm>
                  <a:off x="7680015" y="4054604"/>
                  <a:ext cx="368051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420</a:t>
                  </a:r>
                </a:p>
              </p:txBody>
            </p:sp>
            <p:sp>
              <p:nvSpPr>
                <p:cNvPr id="174" name="TextBox 173">
                  <a:extLst>
                    <a:ext uri="{FF2B5EF4-FFF2-40B4-BE49-F238E27FC236}">
                      <a16:creationId xmlns:a16="http://schemas.microsoft.com/office/drawing/2014/main" id="{B80C9F9C-3B50-E747-8FD2-53F626F8FF2B}"/>
                    </a:ext>
                  </a:extLst>
                </p:cNvPr>
                <p:cNvSpPr txBox="1"/>
                <p:nvPr/>
              </p:nvSpPr>
              <p:spPr>
                <a:xfrm>
                  <a:off x="7451219" y="4054604"/>
                  <a:ext cx="3680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392</a:t>
                  </a:r>
                </a:p>
              </p:txBody>
            </p:sp>
            <p:sp>
              <p:nvSpPr>
                <p:cNvPr id="175" name="TextBox 174">
                  <a:extLst>
                    <a:ext uri="{FF2B5EF4-FFF2-40B4-BE49-F238E27FC236}">
                      <a16:creationId xmlns:a16="http://schemas.microsoft.com/office/drawing/2014/main" id="{D785220E-ABC8-AF66-FD95-4FF8E2C49F44}"/>
                    </a:ext>
                  </a:extLst>
                </p:cNvPr>
                <p:cNvSpPr txBox="1"/>
                <p:nvPr/>
              </p:nvSpPr>
              <p:spPr>
                <a:xfrm>
                  <a:off x="7004370" y="4054604"/>
                  <a:ext cx="3680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336</a:t>
                  </a:r>
                </a:p>
              </p:txBody>
            </p:sp>
            <p:sp>
              <p:nvSpPr>
                <p:cNvPr id="176" name="TextBox 175">
                  <a:extLst>
                    <a:ext uri="{FF2B5EF4-FFF2-40B4-BE49-F238E27FC236}">
                      <a16:creationId xmlns:a16="http://schemas.microsoft.com/office/drawing/2014/main" id="{2ABCE7CC-52F1-53F6-2DB4-F33627EE7C87}"/>
                    </a:ext>
                  </a:extLst>
                </p:cNvPr>
                <p:cNvSpPr txBox="1"/>
                <p:nvPr/>
              </p:nvSpPr>
              <p:spPr>
                <a:xfrm>
                  <a:off x="7231245" y="4054604"/>
                  <a:ext cx="3680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364</a:t>
                  </a:r>
                </a:p>
              </p:txBody>
            </p:sp>
            <p:sp>
              <p:nvSpPr>
                <p:cNvPr id="177" name="TextBox 176">
                  <a:extLst>
                    <a:ext uri="{FF2B5EF4-FFF2-40B4-BE49-F238E27FC236}">
                      <a16:creationId xmlns:a16="http://schemas.microsoft.com/office/drawing/2014/main" id="{892954C3-958E-F695-DF91-3D5748FA10B1}"/>
                    </a:ext>
                  </a:extLst>
                </p:cNvPr>
                <p:cNvSpPr txBox="1"/>
                <p:nvPr/>
              </p:nvSpPr>
              <p:spPr>
                <a:xfrm>
                  <a:off x="6558359" y="4054604"/>
                  <a:ext cx="3680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280</a:t>
                  </a:r>
                </a:p>
              </p:txBody>
            </p:sp>
            <p:sp>
              <p:nvSpPr>
                <p:cNvPr id="178" name="TextBox 177">
                  <a:extLst>
                    <a:ext uri="{FF2B5EF4-FFF2-40B4-BE49-F238E27FC236}">
                      <a16:creationId xmlns:a16="http://schemas.microsoft.com/office/drawing/2014/main" id="{58899BF6-8F05-184A-4C2C-62BDF79692EC}"/>
                    </a:ext>
                  </a:extLst>
                </p:cNvPr>
                <p:cNvSpPr txBox="1"/>
                <p:nvPr/>
              </p:nvSpPr>
              <p:spPr>
                <a:xfrm>
                  <a:off x="6780647" y="4054604"/>
                  <a:ext cx="3680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308</a:t>
                  </a:r>
                </a:p>
              </p:txBody>
            </p:sp>
            <p:sp>
              <p:nvSpPr>
                <p:cNvPr id="179" name="TextBox 178">
                  <a:extLst>
                    <a:ext uri="{FF2B5EF4-FFF2-40B4-BE49-F238E27FC236}">
                      <a16:creationId xmlns:a16="http://schemas.microsoft.com/office/drawing/2014/main" id="{936D14FE-912E-678C-4FDD-504973A5D966}"/>
                    </a:ext>
                  </a:extLst>
                </p:cNvPr>
                <p:cNvSpPr txBox="1"/>
                <p:nvPr/>
              </p:nvSpPr>
              <p:spPr>
                <a:xfrm>
                  <a:off x="5879879" y="4054604"/>
                  <a:ext cx="3680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196</a:t>
                  </a:r>
                </a:p>
              </p:txBody>
            </p:sp>
            <p:sp>
              <p:nvSpPr>
                <p:cNvPr id="180" name="TextBox 179">
                  <a:extLst>
                    <a:ext uri="{FF2B5EF4-FFF2-40B4-BE49-F238E27FC236}">
                      <a16:creationId xmlns:a16="http://schemas.microsoft.com/office/drawing/2014/main" id="{006F4580-5C9B-668E-4C3C-85B3AB078154}"/>
                    </a:ext>
                  </a:extLst>
                </p:cNvPr>
                <p:cNvSpPr txBox="1"/>
                <p:nvPr/>
              </p:nvSpPr>
              <p:spPr>
                <a:xfrm>
                  <a:off x="6113470" y="4054604"/>
                  <a:ext cx="3680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224</a:t>
                  </a:r>
                </a:p>
              </p:txBody>
            </p:sp>
            <p:sp>
              <p:nvSpPr>
                <p:cNvPr id="181" name="TextBox 180">
                  <a:extLst>
                    <a:ext uri="{FF2B5EF4-FFF2-40B4-BE49-F238E27FC236}">
                      <a16:creationId xmlns:a16="http://schemas.microsoft.com/office/drawing/2014/main" id="{A8AD647A-F83E-E8B0-4C19-DB520FED39CC}"/>
                    </a:ext>
                  </a:extLst>
                </p:cNvPr>
                <p:cNvSpPr txBox="1"/>
                <p:nvPr/>
              </p:nvSpPr>
              <p:spPr>
                <a:xfrm>
                  <a:off x="5658111" y="4054604"/>
                  <a:ext cx="3680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168</a:t>
                  </a:r>
                </a:p>
              </p:txBody>
            </p:sp>
            <p:sp>
              <p:nvSpPr>
                <p:cNvPr id="182" name="TextBox 181">
                  <a:extLst>
                    <a:ext uri="{FF2B5EF4-FFF2-40B4-BE49-F238E27FC236}">
                      <a16:creationId xmlns:a16="http://schemas.microsoft.com/office/drawing/2014/main" id="{90E56D53-3F03-6E1B-69F2-487DC6B57A6B}"/>
                    </a:ext>
                  </a:extLst>
                </p:cNvPr>
                <p:cNvSpPr txBox="1"/>
                <p:nvPr/>
              </p:nvSpPr>
              <p:spPr>
                <a:xfrm>
                  <a:off x="5208668" y="4054604"/>
                  <a:ext cx="3680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112</a:t>
                  </a:r>
                </a:p>
              </p:txBody>
            </p:sp>
            <p:sp>
              <p:nvSpPr>
                <p:cNvPr id="183" name="TextBox 182">
                  <a:extLst>
                    <a:ext uri="{FF2B5EF4-FFF2-40B4-BE49-F238E27FC236}">
                      <a16:creationId xmlns:a16="http://schemas.microsoft.com/office/drawing/2014/main" id="{F0CFF9C7-6F0E-875F-4636-5899371A7C0B}"/>
                    </a:ext>
                  </a:extLst>
                </p:cNvPr>
                <p:cNvSpPr txBox="1"/>
                <p:nvPr/>
              </p:nvSpPr>
              <p:spPr>
                <a:xfrm>
                  <a:off x="5005008" y="4054604"/>
                  <a:ext cx="327441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84</a:t>
                  </a:r>
                </a:p>
              </p:txBody>
            </p:sp>
            <p:sp>
              <p:nvSpPr>
                <p:cNvPr id="184" name="TextBox 183">
                  <a:extLst>
                    <a:ext uri="{FF2B5EF4-FFF2-40B4-BE49-F238E27FC236}">
                      <a16:creationId xmlns:a16="http://schemas.microsoft.com/office/drawing/2014/main" id="{09B1B92D-1670-1C3D-BEBC-37503C4305C1}"/>
                    </a:ext>
                  </a:extLst>
                </p:cNvPr>
                <p:cNvSpPr txBox="1"/>
                <p:nvPr/>
              </p:nvSpPr>
              <p:spPr>
                <a:xfrm>
                  <a:off x="4777126" y="4054604"/>
                  <a:ext cx="327441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56</a:t>
                  </a:r>
                </a:p>
              </p:txBody>
            </p:sp>
            <p:sp>
              <p:nvSpPr>
                <p:cNvPr id="185" name="TextBox 184">
                  <a:extLst>
                    <a:ext uri="{FF2B5EF4-FFF2-40B4-BE49-F238E27FC236}">
                      <a16:creationId xmlns:a16="http://schemas.microsoft.com/office/drawing/2014/main" id="{965D26D7-ECCE-19A0-B2A1-1AF07208B8E0}"/>
                    </a:ext>
                  </a:extLst>
                </p:cNvPr>
                <p:cNvSpPr txBox="1"/>
                <p:nvPr/>
              </p:nvSpPr>
              <p:spPr>
                <a:xfrm>
                  <a:off x="4557518" y="4054604"/>
                  <a:ext cx="327441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28</a:t>
                  </a:r>
                </a:p>
              </p:txBody>
            </p:sp>
            <p:sp>
              <p:nvSpPr>
                <p:cNvPr id="186" name="TextBox 185">
                  <a:extLst>
                    <a:ext uri="{FF2B5EF4-FFF2-40B4-BE49-F238E27FC236}">
                      <a16:creationId xmlns:a16="http://schemas.microsoft.com/office/drawing/2014/main" id="{BB13ABEB-4377-7C1D-2D95-2A945F798F6C}"/>
                    </a:ext>
                  </a:extLst>
                </p:cNvPr>
                <p:cNvSpPr txBox="1"/>
                <p:nvPr/>
              </p:nvSpPr>
              <p:spPr>
                <a:xfrm>
                  <a:off x="4243234" y="3938706"/>
                  <a:ext cx="286831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0</a:t>
                  </a:r>
                </a:p>
              </p:txBody>
            </p:sp>
            <p:sp>
              <p:nvSpPr>
                <p:cNvPr id="187" name="TextBox 186">
                  <a:extLst>
                    <a:ext uri="{FF2B5EF4-FFF2-40B4-BE49-F238E27FC236}">
                      <a16:creationId xmlns:a16="http://schemas.microsoft.com/office/drawing/2014/main" id="{54B3661F-2860-F7B8-A410-E36280137434}"/>
                    </a:ext>
                  </a:extLst>
                </p:cNvPr>
                <p:cNvSpPr txBox="1"/>
                <p:nvPr/>
              </p:nvSpPr>
              <p:spPr>
                <a:xfrm>
                  <a:off x="4202623" y="3605634"/>
                  <a:ext cx="32744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20</a:t>
                  </a:r>
                </a:p>
              </p:txBody>
            </p:sp>
            <p:sp>
              <p:nvSpPr>
                <p:cNvPr id="188" name="TextBox 187">
                  <a:extLst>
                    <a:ext uri="{FF2B5EF4-FFF2-40B4-BE49-F238E27FC236}">
                      <a16:creationId xmlns:a16="http://schemas.microsoft.com/office/drawing/2014/main" id="{C4FBAD85-2756-13FA-FD20-66D0A37346AD}"/>
                    </a:ext>
                  </a:extLst>
                </p:cNvPr>
                <p:cNvSpPr txBox="1"/>
                <p:nvPr/>
              </p:nvSpPr>
              <p:spPr>
                <a:xfrm>
                  <a:off x="4202623" y="3272870"/>
                  <a:ext cx="32744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40</a:t>
                  </a:r>
                </a:p>
              </p:txBody>
            </p:sp>
            <p:sp>
              <p:nvSpPr>
                <p:cNvPr id="189" name="TextBox 188">
                  <a:extLst>
                    <a:ext uri="{FF2B5EF4-FFF2-40B4-BE49-F238E27FC236}">
                      <a16:creationId xmlns:a16="http://schemas.microsoft.com/office/drawing/2014/main" id="{2501519F-C24C-52A8-BE5A-9363343A8D41}"/>
                    </a:ext>
                  </a:extLst>
                </p:cNvPr>
                <p:cNvSpPr txBox="1"/>
                <p:nvPr/>
              </p:nvSpPr>
              <p:spPr>
                <a:xfrm>
                  <a:off x="4202623" y="2937162"/>
                  <a:ext cx="32744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60</a:t>
                  </a:r>
                </a:p>
              </p:txBody>
            </p:sp>
            <p:sp>
              <p:nvSpPr>
                <p:cNvPr id="190" name="TextBox 189">
                  <a:extLst>
                    <a:ext uri="{FF2B5EF4-FFF2-40B4-BE49-F238E27FC236}">
                      <a16:creationId xmlns:a16="http://schemas.microsoft.com/office/drawing/2014/main" id="{78C7806E-4AF4-D09A-8352-1EBFAF80E922}"/>
                    </a:ext>
                  </a:extLst>
                </p:cNvPr>
                <p:cNvSpPr txBox="1"/>
                <p:nvPr/>
              </p:nvSpPr>
              <p:spPr>
                <a:xfrm>
                  <a:off x="4202623" y="2604090"/>
                  <a:ext cx="32744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80</a:t>
                  </a:r>
                </a:p>
              </p:txBody>
            </p:sp>
            <p:sp>
              <p:nvSpPr>
                <p:cNvPr id="191" name="TextBox 190">
                  <a:extLst>
                    <a:ext uri="{FF2B5EF4-FFF2-40B4-BE49-F238E27FC236}">
                      <a16:creationId xmlns:a16="http://schemas.microsoft.com/office/drawing/2014/main" id="{A5E41198-8593-925E-A6B8-2136C7E3D039}"/>
                    </a:ext>
                  </a:extLst>
                </p:cNvPr>
                <p:cNvSpPr txBox="1"/>
                <p:nvPr/>
              </p:nvSpPr>
              <p:spPr>
                <a:xfrm>
                  <a:off x="4162014" y="2270301"/>
                  <a:ext cx="368051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100</a:t>
                  </a:r>
                </a:p>
              </p:txBody>
            </p:sp>
            <p:sp>
              <p:nvSpPr>
                <p:cNvPr id="192" name="TextBox 191">
                  <a:extLst>
                    <a:ext uri="{FF2B5EF4-FFF2-40B4-BE49-F238E27FC236}">
                      <a16:creationId xmlns:a16="http://schemas.microsoft.com/office/drawing/2014/main" id="{3C3AA354-2B68-BE5E-7486-79705993427C}"/>
                    </a:ext>
                  </a:extLst>
                </p:cNvPr>
                <p:cNvSpPr txBox="1"/>
                <p:nvPr/>
              </p:nvSpPr>
              <p:spPr>
                <a:xfrm>
                  <a:off x="4494550" y="4134542"/>
                  <a:ext cx="3591660" cy="2257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685800"/>
                  <a:r>
                    <a:rPr lang="ru-RU" sz="500" dirty="0">
                      <a:solidFill>
                        <a:srgbClr val="333333"/>
                      </a:solidFill>
                    </a:rPr>
                    <a:t>Время (дни</a:t>
                  </a:r>
                  <a:r>
                    <a:rPr lang="en-GB" sz="500" dirty="0">
                      <a:solidFill>
                        <a:srgbClr val="333333"/>
                      </a:solidFill>
                      <a:latin typeface="Verdana"/>
                    </a:rPr>
                    <a:t>)</a:t>
                  </a:r>
                </a:p>
              </p:txBody>
            </p:sp>
            <p:sp>
              <p:nvSpPr>
                <p:cNvPr id="193" name="TextBox 192">
                  <a:extLst>
                    <a:ext uri="{FF2B5EF4-FFF2-40B4-BE49-F238E27FC236}">
                      <a16:creationId xmlns:a16="http://schemas.microsoft.com/office/drawing/2014/main" id="{972ACF30-3957-3B72-821E-7CE87151D77C}"/>
                    </a:ext>
                  </a:extLst>
                </p:cNvPr>
                <p:cNvSpPr txBox="1"/>
                <p:nvPr/>
              </p:nvSpPr>
              <p:spPr>
                <a:xfrm rot="16200000">
                  <a:off x="3396830" y="3087607"/>
                  <a:ext cx="1673860" cy="22570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685800"/>
                  <a:r>
                    <a:rPr lang="ru-RU" sz="500" dirty="0">
                      <a:solidFill>
                        <a:srgbClr val="333333"/>
                      </a:solidFill>
                    </a:rPr>
                    <a:t>Доля пациентов (%)</a:t>
                  </a:r>
                  <a:endParaRPr lang="en-GB" sz="500" dirty="0">
                    <a:solidFill>
                      <a:srgbClr val="333333"/>
                    </a:solidFill>
                    <a:latin typeface="Verdana"/>
                  </a:endParaRPr>
                </a:p>
              </p:txBody>
            </p:sp>
            <p:cxnSp>
              <p:nvCxnSpPr>
                <p:cNvPr id="194" name="Straight Connector 193">
                  <a:extLst>
                    <a:ext uri="{FF2B5EF4-FFF2-40B4-BE49-F238E27FC236}">
                      <a16:creationId xmlns:a16="http://schemas.microsoft.com/office/drawing/2014/main" id="{57423283-E3EC-DB54-D0D0-CBC2C911448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386507" y="4064016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>
                  <a:extLst>
                    <a:ext uri="{FF2B5EF4-FFF2-40B4-BE49-F238E27FC236}">
                      <a16:creationId xmlns:a16="http://schemas.microsoft.com/office/drawing/2014/main" id="{7E22CEC7-9D0D-0CD7-75E1-2E7217DB43F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608755" y="4064016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>
                  <a:extLst>
                    <a:ext uri="{FF2B5EF4-FFF2-40B4-BE49-F238E27FC236}">
                      <a16:creationId xmlns:a16="http://schemas.microsoft.com/office/drawing/2014/main" id="{5B79B6AB-3F59-0CC9-4C0D-DCED742B286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834179" y="4064016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>
                  <a:extLst>
                    <a:ext uri="{FF2B5EF4-FFF2-40B4-BE49-F238E27FC236}">
                      <a16:creationId xmlns:a16="http://schemas.microsoft.com/office/drawing/2014/main" id="{93C0DF41-79A6-171A-49AD-E29922533B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8059602" y="4064016"/>
                  <a:ext cx="53219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8" name="TextBox 197">
                  <a:extLst>
                    <a:ext uri="{FF2B5EF4-FFF2-40B4-BE49-F238E27FC236}">
                      <a16:creationId xmlns:a16="http://schemas.microsoft.com/office/drawing/2014/main" id="{EC16A9DA-8425-7C2E-E7CB-6EB8643DD588}"/>
                    </a:ext>
                  </a:extLst>
                </p:cNvPr>
                <p:cNvSpPr txBox="1"/>
                <p:nvPr/>
              </p:nvSpPr>
              <p:spPr>
                <a:xfrm>
                  <a:off x="5432420" y="4054604"/>
                  <a:ext cx="3680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140</a:t>
                  </a:r>
                </a:p>
              </p:txBody>
            </p:sp>
            <p:sp>
              <p:nvSpPr>
                <p:cNvPr id="200" name="TextBox 199">
                  <a:extLst>
                    <a:ext uri="{FF2B5EF4-FFF2-40B4-BE49-F238E27FC236}">
                      <a16:creationId xmlns:a16="http://schemas.microsoft.com/office/drawing/2014/main" id="{1CC725C0-8C50-B55D-53C9-38607AD9DE60}"/>
                    </a:ext>
                  </a:extLst>
                </p:cNvPr>
                <p:cNvSpPr txBox="1"/>
                <p:nvPr/>
              </p:nvSpPr>
              <p:spPr>
                <a:xfrm>
                  <a:off x="6328396" y="4054604"/>
                  <a:ext cx="3680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685800"/>
                  <a:r>
                    <a:rPr lang="en-GB" sz="375" dirty="0">
                      <a:solidFill>
                        <a:srgbClr val="333333"/>
                      </a:solidFill>
                      <a:latin typeface="Verdana"/>
                    </a:rPr>
                    <a:t>252</a:t>
                  </a:r>
                </a:p>
              </p:txBody>
            </p:sp>
          </p:grpSp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457E48DB-5088-C016-AA46-08BF00C00498}"/>
                  </a:ext>
                </a:extLst>
              </p:cNvPr>
              <p:cNvSpPr txBox="1"/>
              <p:nvPr/>
            </p:nvSpPr>
            <p:spPr>
              <a:xfrm>
                <a:off x="3050124" y="1583963"/>
                <a:ext cx="250390" cy="207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:r>
                  <a:rPr lang="en-GB" sz="750" dirty="0">
                    <a:solidFill>
                      <a:srgbClr val="333333"/>
                    </a:solidFill>
                    <a:latin typeface="Verdana"/>
                  </a:rPr>
                  <a:t>C</a:t>
                </a:r>
              </a:p>
            </p:txBody>
          </p:sp>
        </p:grp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E2A34158-D88C-6114-E608-8F2418EB48D7}"/>
                </a:ext>
              </a:extLst>
            </p:cNvPr>
            <p:cNvSpPr/>
            <p:nvPr/>
          </p:nvSpPr>
          <p:spPr>
            <a:xfrm>
              <a:off x="5643563" y="1778794"/>
              <a:ext cx="2531268" cy="152400"/>
            </a:xfrm>
            <a:custGeom>
              <a:avLst/>
              <a:gdLst>
                <a:gd name="connsiteX0" fmla="*/ 2531268 w 2531268"/>
                <a:gd name="connsiteY0" fmla="*/ 152400 h 152400"/>
                <a:gd name="connsiteX1" fmla="*/ 1345406 w 2531268"/>
                <a:gd name="connsiteY1" fmla="*/ 152400 h 152400"/>
                <a:gd name="connsiteX2" fmla="*/ 1345406 w 2531268"/>
                <a:gd name="connsiteY2" fmla="*/ 126206 h 152400"/>
                <a:gd name="connsiteX3" fmla="*/ 1023937 w 2531268"/>
                <a:gd name="connsiteY3" fmla="*/ 126206 h 152400"/>
                <a:gd name="connsiteX4" fmla="*/ 1023937 w 2531268"/>
                <a:gd name="connsiteY4" fmla="*/ 111919 h 152400"/>
                <a:gd name="connsiteX5" fmla="*/ 997743 w 2531268"/>
                <a:gd name="connsiteY5" fmla="*/ 111919 h 152400"/>
                <a:gd name="connsiteX6" fmla="*/ 997743 w 2531268"/>
                <a:gd name="connsiteY6" fmla="*/ 97631 h 152400"/>
                <a:gd name="connsiteX7" fmla="*/ 907256 w 2531268"/>
                <a:gd name="connsiteY7" fmla="*/ 97631 h 152400"/>
                <a:gd name="connsiteX8" fmla="*/ 907256 w 2531268"/>
                <a:gd name="connsiteY8" fmla="*/ 83344 h 152400"/>
                <a:gd name="connsiteX9" fmla="*/ 509587 w 2531268"/>
                <a:gd name="connsiteY9" fmla="*/ 83344 h 152400"/>
                <a:gd name="connsiteX10" fmla="*/ 509587 w 2531268"/>
                <a:gd name="connsiteY10" fmla="*/ 76200 h 152400"/>
                <a:gd name="connsiteX11" fmla="*/ 497681 w 2531268"/>
                <a:gd name="connsiteY11" fmla="*/ 76200 h 152400"/>
                <a:gd name="connsiteX12" fmla="*/ 497681 w 2531268"/>
                <a:gd name="connsiteY12" fmla="*/ 66675 h 152400"/>
                <a:gd name="connsiteX13" fmla="*/ 488156 w 2531268"/>
                <a:gd name="connsiteY13" fmla="*/ 66675 h 152400"/>
                <a:gd name="connsiteX14" fmla="*/ 488156 w 2531268"/>
                <a:gd name="connsiteY14" fmla="*/ 59531 h 152400"/>
                <a:gd name="connsiteX15" fmla="*/ 464343 w 2531268"/>
                <a:gd name="connsiteY15" fmla="*/ 59531 h 152400"/>
                <a:gd name="connsiteX16" fmla="*/ 464343 w 2531268"/>
                <a:gd name="connsiteY16" fmla="*/ 47625 h 152400"/>
                <a:gd name="connsiteX17" fmla="*/ 431006 w 2531268"/>
                <a:gd name="connsiteY17" fmla="*/ 47625 h 152400"/>
                <a:gd name="connsiteX18" fmla="*/ 431006 w 2531268"/>
                <a:gd name="connsiteY18" fmla="*/ 40481 h 152400"/>
                <a:gd name="connsiteX19" fmla="*/ 361950 w 2531268"/>
                <a:gd name="connsiteY19" fmla="*/ 40481 h 152400"/>
                <a:gd name="connsiteX20" fmla="*/ 361950 w 2531268"/>
                <a:gd name="connsiteY20" fmla="*/ 33337 h 152400"/>
                <a:gd name="connsiteX21" fmla="*/ 335756 w 2531268"/>
                <a:gd name="connsiteY21" fmla="*/ 33337 h 152400"/>
                <a:gd name="connsiteX22" fmla="*/ 335756 w 2531268"/>
                <a:gd name="connsiteY22" fmla="*/ 23812 h 152400"/>
                <a:gd name="connsiteX23" fmla="*/ 200025 w 2531268"/>
                <a:gd name="connsiteY23" fmla="*/ 23812 h 152400"/>
                <a:gd name="connsiteX24" fmla="*/ 200025 w 2531268"/>
                <a:gd name="connsiteY24" fmla="*/ 16669 h 152400"/>
                <a:gd name="connsiteX25" fmla="*/ 83343 w 2531268"/>
                <a:gd name="connsiteY25" fmla="*/ 16669 h 152400"/>
                <a:gd name="connsiteX26" fmla="*/ 83343 w 2531268"/>
                <a:gd name="connsiteY26" fmla="*/ 7144 h 152400"/>
                <a:gd name="connsiteX27" fmla="*/ 28575 w 2531268"/>
                <a:gd name="connsiteY27" fmla="*/ 7144 h 152400"/>
                <a:gd name="connsiteX28" fmla="*/ 28575 w 2531268"/>
                <a:gd name="connsiteY28" fmla="*/ 0 h 152400"/>
                <a:gd name="connsiteX29" fmla="*/ 0 w 2531268"/>
                <a:gd name="connsiteY29" fmla="*/ 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531268" h="152400">
                  <a:moveTo>
                    <a:pt x="2531268" y="152400"/>
                  </a:moveTo>
                  <a:lnTo>
                    <a:pt x="1345406" y="152400"/>
                  </a:lnTo>
                  <a:lnTo>
                    <a:pt x="1345406" y="126206"/>
                  </a:lnTo>
                  <a:lnTo>
                    <a:pt x="1023937" y="126206"/>
                  </a:lnTo>
                  <a:lnTo>
                    <a:pt x="1023937" y="111919"/>
                  </a:lnTo>
                  <a:lnTo>
                    <a:pt x="997743" y="111919"/>
                  </a:lnTo>
                  <a:lnTo>
                    <a:pt x="997743" y="97631"/>
                  </a:lnTo>
                  <a:lnTo>
                    <a:pt x="907256" y="97631"/>
                  </a:lnTo>
                  <a:lnTo>
                    <a:pt x="907256" y="83344"/>
                  </a:lnTo>
                  <a:lnTo>
                    <a:pt x="509587" y="83344"/>
                  </a:lnTo>
                  <a:lnTo>
                    <a:pt x="509587" y="76200"/>
                  </a:lnTo>
                  <a:lnTo>
                    <a:pt x="497681" y="76200"/>
                  </a:lnTo>
                  <a:lnTo>
                    <a:pt x="497681" y="66675"/>
                  </a:lnTo>
                  <a:lnTo>
                    <a:pt x="488156" y="66675"/>
                  </a:lnTo>
                  <a:lnTo>
                    <a:pt x="488156" y="59531"/>
                  </a:lnTo>
                  <a:lnTo>
                    <a:pt x="464343" y="59531"/>
                  </a:lnTo>
                  <a:lnTo>
                    <a:pt x="464343" y="47625"/>
                  </a:lnTo>
                  <a:lnTo>
                    <a:pt x="431006" y="47625"/>
                  </a:lnTo>
                  <a:lnTo>
                    <a:pt x="431006" y="40481"/>
                  </a:lnTo>
                  <a:lnTo>
                    <a:pt x="361950" y="40481"/>
                  </a:lnTo>
                  <a:lnTo>
                    <a:pt x="361950" y="33337"/>
                  </a:lnTo>
                  <a:lnTo>
                    <a:pt x="335756" y="33337"/>
                  </a:lnTo>
                  <a:lnTo>
                    <a:pt x="335756" y="23812"/>
                  </a:lnTo>
                  <a:lnTo>
                    <a:pt x="200025" y="23812"/>
                  </a:lnTo>
                  <a:lnTo>
                    <a:pt x="200025" y="16669"/>
                  </a:lnTo>
                  <a:lnTo>
                    <a:pt x="83343" y="16669"/>
                  </a:lnTo>
                  <a:lnTo>
                    <a:pt x="83343" y="7144"/>
                  </a:lnTo>
                  <a:lnTo>
                    <a:pt x="28575" y="7144"/>
                  </a:lnTo>
                  <a:lnTo>
                    <a:pt x="28575" y="0"/>
                  </a:lnTo>
                  <a:lnTo>
                    <a:pt x="0" y="0"/>
                  </a:lnTo>
                </a:path>
              </a:pathLst>
            </a:cu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821397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FB217C2-604C-C987-172E-F650EC48D2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8</a:t>
            </a:fld>
            <a:endParaRPr lang="en-GB" noProof="0">
              <a:solidFill>
                <a:srgbClr val="FFFFFF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2D6C761-E3A9-FE3C-03C8-27B893A95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/>
              <a:t>Влияние препаратов длительного действия и последующее улучшение соблюдения режима лечения на качество жизни и функциональность пациентов</a:t>
            </a:r>
            <a:endParaRPr lang="en-GB" sz="1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382BF1-532F-4B80-4512-BDF219CA18A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4767" y="4572000"/>
            <a:ext cx="6100625" cy="571500"/>
          </a:xfrm>
        </p:spPr>
        <p:txBody>
          <a:bodyPr/>
          <a:lstStyle/>
          <a:p>
            <a:r>
              <a:rPr lang="ru-RU" dirty="0"/>
              <a:t>ТДД</a:t>
            </a:r>
            <a:r>
              <a:rPr lang="en-GB" dirty="0"/>
              <a:t>, </a:t>
            </a:r>
            <a:r>
              <a:rPr lang="ru-RU" dirty="0"/>
              <a:t>терапия длительного действия</a:t>
            </a:r>
            <a:r>
              <a:rPr lang="en-GB" dirty="0"/>
              <a:t>; </a:t>
            </a:r>
            <a:r>
              <a:rPr lang="ru-RU" dirty="0"/>
              <a:t>ПП1М, палиперидона пальмитат, форма для приема 1 раз в месяц</a:t>
            </a:r>
            <a:r>
              <a:rPr lang="en-GB" dirty="0"/>
              <a:t>; </a:t>
            </a:r>
            <a:r>
              <a:rPr lang="ru-RU" dirty="0"/>
              <a:t>ПП3М, палиперидона пальмитат, форма для приема 1 раз в 3 месяца</a:t>
            </a:r>
            <a:r>
              <a:rPr lang="en-GB" dirty="0"/>
              <a:t>; </a:t>
            </a:r>
            <a:r>
              <a:rPr lang="en-GB" dirty="0" err="1"/>
              <a:t>QoL</a:t>
            </a:r>
            <a:r>
              <a:rPr lang="en-GB" dirty="0"/>
              <a:t>, </a:t>
            </a:r>
            <a:r>
              <a:rPr lang="ru-RU" dirty="0"/>
              <a:t>качество жизни</a:t>
            </a:r>
            <a:r>
              <a:rPr lang="en-GB" dirty="0"/>
              <a:t>; RWE, </a:t>
            </a:r>
            <a:r>
              <a:rPr lang="ru-RU" dirty="0"/>
              <a:t>фактические данные</a:t>
            </a:r>
            <a:r>
              <a:rPr lang="en-GB" dirty="0"/>
              <a:t>.</a:t>
            </a:r>
            <a:br>
              <a:rPr lang="en-GB" dirty="0"/>
            </a:br>
            <a:r>
              <a:rPr lang="ru-RU" dirty="0" err="1"/>
              <a:t>Милц</a:t>
            </a:r>
            <a:r>
              <a:rPr lang="ru-RU" dirty="0"/>
              <a:t> Р. и </a:t>
            </a:r>
            <a:r>
              <a:rPr lang="ru-RU" dirty="0" err="1"/>
              <a:t>др</a:t>
            </a:r>
            <a:r>
              <a:rPr lang="fr-FR" dirty="0"/>
              <a:t>. </a:t>
            </a:r>
            <a:r>
              <a:rPr lang="ru-RU" i="1" dirty="0"/>
              <a:t>Нейропсихические заболевания и их лечение </a:t>
            </a:r>
            <a:r>
              <a:rPr lang="fr-FR" dirty="0"/>
              <a:t>2023;19;531–545.</a:t>
            </a:r>
            <a:endParaRPr lang="en-GB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457E9A8-31FA-6C95-02B9-E1A65C34BD49}"/>
              </a:ext>
            </a:extLst>
          </p:cNvPr>
          <p:cNvSpPr/>
          <p:nvPr/>
        </p:nvSpPr>
        <p:spPr>
          <a:xfrm>
            <a:off x="687349" y="1893147"/>
            <a:ext cx="3725578" cy="2459778"/>
          </a:xfrm>
          <a:prstGeom prst="roundRect">
            <a:avLst>
              <a:gd name="adj" fmla="val 11779"/>
            </a:avLst>
          </a:prstGeom>
          <a:solidFill>
            <a:schemeClr val="bg2"/>
          </a:solidFill>
          <a:ln w="190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1" indent="-171450"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/>
                </a:solidFill>
              </a:rPr>
              <a:t>ТДД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предоставляет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ru-RU" sz="1200" b="1" dirty="0">
                <a:solidFill>
                  <a:schemeClr val="accent1"/>
                </a:solidFill>
              </a:rPr>
              <a:t>удобство</a:t>
            </a:r>
            <a:r>
              <a:rPr lang="en-GB" sz="1200" dirty="0">
                <a:solidFill>
                  <a:schemeClr val="tx1"/>
                </a:solidFill>
              </a:rPr>
              <a:t>, </a:t>
            </a:r>
            <a:r>
              <a:rPr lang="ru-RU" sz="1200" dirty="0">
                <a:solidFill>
                  <a:schemeClr val="tx1"/>
                </a:solidFill>
              </a:rPr>
              <a:t>которое, предположительно, окажет положительное влияние на </a:t>
            </a:r>
            <a:r>
              <a:rPr lang="ru-RU" sz="1200" b="1" dirty="0">
                <a:solidFill>
                  <a:schemeClr val="accent1"/>
                </a:solidFill>
              </a:rPr>
              <a:t>социальное функционирование</a:t>
            </a:r>
            <a:r>
              <a:rPr lang="en-GB" sz="1200" b="1" dirty="0">
                <a:solidFill>
                  <a:schemeClr val="tx1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и будет способствовать улучшению </a:t>
            </a:r>
            <a:r>
              <a:rPr lang="ru-RU" sz="1200" b="1" dirty="0">
                <a:solidFill>
                  <a:schemeClr val="accent1"/>
                </a:solidFill>
              </a:rPr>
              <a:t>социальной интеграции </a:t>
            </a:r>
            <a:r>
              <a:rPr lang="ru-RU" sz="1200" dirty="0">
                <a:solidFill>
                  <a:schemeClr val="tx1"/>
                </a:solidFill>
              </a:rPr>
              <a:t>и </a:t>
            </a:r>
            <a:r>
              <a:rPr lang="ru-RU" sz="1200" b="1" dirty="0">
                <a:solidFill>
                  <a:schemeClr val="accent1"/>
                </a:solidFill>
              </a:rPr>
              <a:t>расширению прав и возможностей пациентов</a:t>
            </a:r>
            <a:endParaRPr lang="en-GB" sz="1200" b="1" dirty="0">
              <a:solidFill>
                <a:schemeClr val="accent1"/>
              </a:solidFill>
            </a:endParaRPr>
          </a:p>
          <a:p>
            <a:pPr marL="171450" lvl="1" indent="-171450"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/>
                </a:solidFill>
              </a:rPr>
              <a:t>Предположительно, менее частые приемы улучшат </a:t>
            </a:r>
            <a:r>
              <a:rPr lang="ru-RU" sz="1200" b="1" dirty="0">
                <a:solidFill>
                  <a:schemeClr val="accent1"/>
                </a:solidFill>
              </a:rPr>
              <a:t>приверженность лечению и сократят количество госпитализаций</a:t>
            </a:r>
            <a:endParaRPr lang="en-GB" sz="1200" b="1" dirty="0">
              <a:solidFill>
                <a:schemeClr val="accent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FBA28FB-338E-99C8-2ABA-C4EE15512035}"/>
              </a:ext>
            </a:extLst>
          </p:cNvPr>
          <p:cNvSpPr/>
          <p:nvPr/>
        </p:nvSpPr>
        <p:spPr>
          <a:xfrm>
            <a:off x="4731075" y="1893146"/>
            <a:ext cx="3725580" cy="2488353"/>
          </a:xfrm>
          <a:prstGeom prst="roundRect">
            <a:avLst>
              <a:gd name="adj" fmla="val 9824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1" indent="-171450">
              <a:buFont typeface="Wingdings" panose="05000000000000000000" pitchFamily="2" charset="2"/>
              <a:buChar char="§"/>
              <a:tabLst>
                <a:tab pos="266700" algn="l"/>
              </a:tabLst>
            </a:pPr>
            <a:r>
              <a:rPr lang="ru-RU" sz="1200" dirty="0">
                <a:solidFill>
                  <a:schemeClr val="bg1"/>
                </a:solidFill>
              </a:rPr>
              <a:t>В исследовании RWE ПП3М был связан с </a:t>
            </a:r>
            <a:r>
              <a:rPr lang="ru-RU" sz="1200" b="1" dirty="0">
                <a:solidFill>
                  <a:schemeClr val="bg1"/>
                </a:solidFill>
              </a:rPr>
              <a:t>клинически значимыми улучшениями социального функционирования </a:t>
            </a:r>
            <a:r>
              <a:rPr lang="ru-RU" sz="1200" dirty="0">
                <a:solidFill>
                  <a:schemeClr val="bg1"/>
                </a:solidFill>
              </a:rPr>
              <a:t>и высоким уровнем удовлетворенности лечением у пациентов с недавно диагностированной шизофренией</a:t>
            </a:r>
            <a:endParaRPr lang="en-GB" sz="1200" dirty="0">
              <a:solidFill>
                <a:schemeClr val="bg1"/>
              </a:solidFill>
            </a:endParaRPr>
          </a:p>
          <a:p>
            <a:pPr marL="171450" lvl="1" indent="-171450">
              <a:buFont typeface="Wingdings" panose="05000000000000000000" pitchFamily="2" charset="2"/>
              <a:buChar char="§"/>
              <a:tabLst>
                <a:tab pos="266700" algn="l"/>
              </a:tabLst>
            </a:pPr>
            <a:r>
              <a:rPr lang="ru-RU" sz="1200" dirty="0">
                <a:solidFill>
                  <a:schemeClr val="bg1"/>
                </a:solidFill>
              </a:rPr>
              <a:t>В другом исследовании переход с ПП1М на ПП3М был связан со </a:t>
            </a:r>
            <a:r>
              <a:rPr lang="ru-RU" sz="1200" b="1" dirty="0">
                <a:solidFill>
                  <a:schemeClr val="bg1"/>
                </a:solidFill>
              </a:rPr>
              <a:t>значительным улучшением контроля симптомов и межличностной коммуникации, а также с сокращением времени ухода за пациентами</a:t>
            </a:r>
            <a:endParaRPr lang="en-GB" sz="1200" dirty="0">
              <a:solidFill>
                <a:schemeClr val="bg1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BE4F277-AC3D-0D33-F2F8-6E07BE519531}"/>
              </a:ext>
            </a:extLst>
          </p:cNvPr>
          <p:cNvGrpSpPr/>
          <p:nvPr/>
        </p:nvGrpSpPr>
        <p:grpSpPr>
          <a:xfrm>
            <a:off x="315480" y="1077139"/>
            <a:ext cx="8681515" cy="576000"/>
            <a:chOff x="403712" y="949584"/>
            <a:chExt cx="8681515" cy="57600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23D61813-ADFF-7F44-3C67-BCA336DF813D}"/>
                </a:ext>
              </a:extLst>
            </p:cNvPr>
            <p:cNvSpPr/>
            <p:nvPr/>
          </p:nvSpPr>
          <p:spPr>
            <a:xfrm>
              <a:off x="914294" y="954143"/>
              <a:ext cx="8170933" cy="53668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accent2">
                  <a:lumMod val="20000"/>
                  <a:lumOff val="8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ru-RU" sz="1200" dirty="0">
                  <a:solidFill>
                    <a:schemeClr val="tx1"/>
                  </a:solidFill>
                </a:rPr>
                <a:t>Качество жизни, включая самочувствие, функциональную ремиссию и удовлетворенность лечением, все чаще становится приоритетным показателем, выступая в роли важного компонента полной клинической ремиссии у пациентов с шизофренией</a:t>
              </a:r>
              <a:endParaRPr lang="en-GB" sz="1200" dirty="0">
                <a:solidFill>
                  <a:schemeClr val="tx1"/>
                </a:solidFill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5AEB4A8A-6329-F232-6498-0473EAEB04D4}"/>
                </a:ext>
              </a:extLst>
            </p:cNvPr>
            <p:cNvSpPr/>
            <p:nvPr/>
          </p:nvSpPr>
          <p:spPr>
            <a:xfrm>
              <a:off x="403712" y="949584"/>
              <a:ext cx="576000" cy="57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7" name="Graphic 16" descr="Aspiration with solid fill">
              <a:extLst>
                <a:ext uri="{FF2B5EF4-FFF2-40B4-BE49-F238E27FC236}">
                  <a16:creationId xmlns:a16="http://schemas.microsoft.com/office/drawing/2014/main" id="{DF9295F1-C928-A09F-6E97-54EAE25D28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9130" y="1015002"/>
              <a:ext cx="445164" cy="4451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71612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DE303AB-EBDA-B34E-8BF1-B483E69E84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9</a:t>
            </a:fld>
            <a:endParaRPr lang="en-GB" noProof="0">
              <a:solidFill>
                <a:srgbClr val="FFFFFF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4C397F-C33E-2C4A-AD50-B1DC7C5B2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/>
              <a:t>Влияние ТДД</a:t>
            </a:r>
            <a:r>
              <a:rPr lang="en-US" sz="1800" dirty="0"/>
              <a:t> </a:t>
            </a:r>
            <a:r>
              <a:rPr lang="ru-RU" sz="1800" dirty="0"/>
              <a:t>на определенные подгруппы пациентов</a:t>
            </a:r>
            <a:endParaRPr lang="en-GB" sz="1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7891E4-266F-5248-AFE4-F23E9011E9A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4767" y="4572000"/>
            <a:ext cx="6181870" cy="571500"/>
          </a:xfrm>
        </p:spPr>
        <p:txBody>
          <a:bodyPr/>
          <a:lstStyle/>
          <a:p>
            <a:r>
              <a:rPr lang="en-GB" dirty="0"/>
              <a:t>*</a:t>
            </a:r>
            <a:r>
              <a:rPr lang="ru-RU" dirty="0"/>
              <a:t> PRIDE — это 15-месячное проспективное, реальное, рандомизированное сравнительное исследование ежедневно принимаемых ПАП и ПП1М</a:t>
            </a:r>
            <a:r>
              <a:rPr lang="en-GB" dirty="0"/>
              <a:t>.</a:t>
            </a:r>
            <a:r>
              <a:rPr lang="en-GB" dirty="0">
                <a:highlight>
                  <a:srgbClr val="FF0000"/>
                </a:highlight>
              </a:rPr>
              <a:t> </a:t>
            </a:r>
          </a:p>
          <a:p>
            <a:r>
              <a:rPr lang="ru-RU" dirty="0"/>
              <a:t>ДИ, доверительный интервал</a:t>
            </a:r>
            <a:r>
              <a:rPr lang="en-GB" dirty="0"/>
              <a:t>; </a:t>
            </a:r>
            <a:r>
              <a:rPr lang="ru-RU" dirty="0"/>
              <a:t>ОР, отношение рисков</a:t>
            </a:r>
            <a:r>
              <a:rPr lang="en-GB" dirty="0"/>
              <a:t>; </a:t>
            </a:r>
            <a:r>
              <a:rPr lang="ru-RU" dirty="0"/>
              <a:t>ТДД</a:t>
            </a:r>
            <a:r>
              <a:rPr lang="en-GB" dirty="0"/>
              <a:t>, </a:t>
            </a:r>
            <a:r>
              <a:rPr lang="ru-RU" dirty="0"/>
              <a:t>терапия длительного действия</a:t>
            </a:r>
            <a:r>
              <a:rPr lang="en-GB" dirty="0"/>
              <a:t>; </a:t>
            </a:r>
            <a:r>
              <a:rPr lang="ru-RU" dirty="0"/>
              <a:t>ПАП, </a:t>
            </a:r>
            <a:r>
              <a:rPr lang="ru-RU" dirty="0" err="1"/>
              <a:t>пероральный</a:t>
            </a:r>
            <a:r>
              <a:rPr lang="ru-RU" dirty="0"/>
              <a:t> </a:t>
            </a:r>
            <a:r>
              <a:rPr lang="ru-RU" dirty="0" err="1"/>
              <a:t>антипсихотический</a:t>
            </a:r>
            <a:r>
              <a:rPr lang="ru-RU" dirty="0"/>
              <a:t> препарат</a:t>
            </a:r>
            <a:r>
              <a:rPr lang="en-GB" dirty="0"/>
              <a:t>; </a:t>
            </a:r>
            <a:r>
              <a:rPr lang="ru-RU" dirty="0"/>
              <a:t>ОШ, отношение шансов</a:t>
            </a:r>
            <a:r>
              <a:rPr lang="en-GB" dirty="0"/>
              <a:t>; </a:t>
            </a:r>
            <a:r>
              <a:rPr lang="ru-RU" dirty="0"/>
              <a:t>ПП1М, палиперидона пальмитат, форма для приема 1 раз в месяц</a:t>
            </a:r>
            <a:r>
              <a:rPr lang="en-GB" dirty="0"/>
              <a:t>; </a:t>
            </a:r>
            <a:r>
              <a:rPr lang="ru-RU" dirty="0"/>
              <a:t>ПП3М, палиперидона пальмитат, форма для приема 1 раз в 3 месяца</a:t>
            </a:r>
            <a:r>
              <a:rPr lang="en-GB" dirty="0"/>
              <a:t>.</a:t>
            </a:r>
            <a:br>
              <a:rPr lang="en-GB" dirty="0"/>
            </a:br>
            <a:r>
              <a:rPr lang="ru-RU" dirty="0" err="1"/>
              <a:t>Милц</a:t>
            </a:r>
            <a:r>
              <a:rPr lang="ru-RU" dirty="0"/>
              <a:t> Р. и </a:t>
            </a:r>
            <a:r>
              <a:rPr lang="ru-RU" dirty="0" err="1"/>
              <a:t>др</a:t>
            </a:r>
            <a:r>
              <a:rPr lang="fr-FR" dirty="0"/>
              <a:t>. </a:t>
            </a:r>
            <a:r>
              <a:rPr lang="ru-RU" i="1" dirty="0"/>
              <a:t>Нейропсихические заболевания и их лечение </a:t>
            </a:r>
            <a:r>
              <a:rPr lang="fr-FR" dirty="0"/>
              <a:t>2023;19;531–545</a:t>
            </a:r>
            <a:r>
              <a:rPr lang="en-GB" dirty="0"/>
              <a:t>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A7679AC-C29B-953D-299F-B813CBC68612}"/>
              </a:ext>
            </a:extLst>
          </p:cNvPr>
          <p:cNvGrpSpPr/>
          <p:nvPr/>
        </p:nvGrpSpPr>
        <p:grpSpPr>
          <a:xfrm>
            <a:off x="265592" y="931443"/>
            <a:ext cx="2330475" cy="3602457"/>
            <a:chOff x="265592" y="931443"/>
            <a:chExt cx="2330475" cy="3461385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B7F4179-0B1F-E5E1-F58E-43288A806A40}"/>
                </a:ext>
              </a:extLst>
            </p:cNvPr>
            <p:cNvSpPr txBox="1"/>
            <p:nvPr/>
          </p:nvSpPr>
          <p:spPr>
            <a:xfrm>
              <a:off x="265592" y="1484448"/>
              <a:ext cx="2330475" cy="290838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square" rtlCol="0" anchor="t" anchorCtr="0">
              <a:noAutofit/>
            </a:bodyPr>
            <a:lstStyle/>
            <a:p>
              <a:pPr marL="171450" indent="-171450">
                <a:spcBef>
                  <a:spcPts val="600"/>
                </a:spcBef>
                <a:buFont typeface="Wingdings" panose="05000000000000000000" pitchFamily="2" charset="2"/>
                <a:buChar char="§"/>
              </a:pPr>
              <a:endParaRPr lang="en-GB" sz="800" dirty="0"/>
            </a:p>
            <a:p>
              <a:pPr marL="171450" indent="-171450">
                <a:spcBef>
                  <a:spcPts val="600"/>
                </a:spcBef>
                <a:buFont typeface="Wingdings" panose="05000000000000000000" pitchFamily="2" charset="2"/>
                <a:buChar char="§"/>
              </a:pPr>
              <a:r>
                <a:rPr lang="ru-RU" sz="800" dirty="0"/>
                <a:t>Было показано, что лечение с помощью ТДД способствует </a:t>
              </a:r>
              <a:r>
                <a:rPr lang="ru-RU" sz="800" b="1" dirty="0">
                  <a:solidFill>
                    <a:schemeClr val="accent1"/>
                  </a:solidFill>
                </a:rPr>
                <a:t>развитию белого вещества</a:t>
              </a:r>
              <a:r>
                <a:rPr lang="en-GB" sz="800" b="1" dirty="0">
                  <a:solidFill>
                    <a:schemeClr val="accent1"/>
                  </a:solidFill>
                </a:rPr>
                <a:t> </a:t>
              </a:r>
              <a:r>
                <a:rPr lang="ru-RU" sz="800" dirty="0"/>
                <a:t>у пациентов с недавно начавшейся шизофренией, что может замедлить развитие хронических заболеваний</a:t>
              </a:r>
              <a:endParaRPr lang="en-GB" sz="800" dirty="0"/>
            </a:p>
            <a:p>
              <a:pPr marL="171450" indent="-171450">
                <a:spcBef>
                  <a:spcPts val="600"/>
                </a:spcBef>
                <a:buFont typeface="Wingdings" panose="05000000000000000000" pitchFamily="2" charset="2"/>
                <a:buChar char="§"/>
              </a:pPr>
              <a:r>
                <a:rPr lang="ru-RU" sz="800" dirty="0"/>
                <a:t>Исследование показало </a:t>
              </a:r>
              <a:r>
                <a:rPr lang="ru-RU" sz="800" b="1" dirty="0">
                  <a:solidFill>
                    <a:schemeClr val="accent1"/>
                  </a:solidFill>
                </a:rPr>
                <a:t>улучшение результатов, включая повышение приверженности лечению,</a:t>
              </a:r>
              <a:r>
                <a:rPr lang="en-GB" sz="800" dirty="0"/>
                <a:t> </a:t>
              </a:r>
              <a:r>
                <a:rPr lang="ru-RU" sz="800" dirty="0"/>
                <a:t>при использовании ТДД</a:t>
              </a:r>
              <a:r>
                <a:rPr lang="en-US" sz="800" dirty="0"/>
                <a:t> </a:t>
              </a:r>
              <a:r>
                <a:rPr lang="ru-RU" sz="800" dirty="0"/>
                <a:t>у пациентов с недавно начавшейся шизофренией, что демонстрирует </a:t>
              </a:r>
              <a:r>
                <a:rPr lang="ru-RU" sz="800" b="1" dirty="0">
                  <a:solidFill>
                    <a:schemeClr val="accent1"/>
                  </a:solidFill>
                </a:rPr>
                <a:t>его преимущества на ранней стадии заболевания</a:t>
              </a:r>
              <a:endParaRPr lang="en-GB" sz="800" b="1" dirty="0">
                <a:solidFill>
                  <a:schemeClr val="accent1"/>
                </a:solidFill>
              </a:endParaRPr>
            </a:p>
          </p:txBody>
        </p:sp>
        <p:sp>
          <p:nvSpPr>
            <p:cNvPr id="19" name="Flowchart: Off-page Connector 18">
              <a:extLst>
                <a:ext uri="{FF2B5EF4-FFF2-40B4-BE49-F238E27FC236}">
                  <a16:creationId xmlns:a16="http://schemas.microsoft.com/office/drawing/2014/main" id="{B19871F4-DCEB-3021-4D67-4EC8A554EAA7}"/>
                </a:ext>
              </a:extLst>
            </p:cNvPr>
            <p:cNvSpPr/>
            <p:nvPr/>
          </p:nvSpPr>
          <p:spPr>
            <a:xfrm>
              <a:off x="265592" y="931443"/>
              <a:ext cx="2330475" cy="685768"/>
            </a:xfrm>
            <a:prstGeom prst="flowChartOffpageConnector">
              <a:avLst/>
            </a:prstGeom>
            <a:solidFill>
              <a:schemeClr val="accent2"/>
            </a:solidFill>
            <a:ln w="285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/>
              <a:r>
                <a:rPr lang="ru-RU" sz="1100" dirty="0">
                  <a:solidFill>
                    <a:schemeClr val="bg1"/>
                  </a:solidFill>
                </a:rPr>
                <a:t>Пациенты с </a:t>
              </a:r>
              <a:r>
                <a:rPr lang="ru-RU" sz="1100" b="1" dirty="0">
                  <a:solidFill>
                    <a:schemeClr val="bg1"/>
                  </a:solidFill>
                </a:rPr>
                <a:t>недавно начавшейся </a:t>
              </a:r>
              <a:r>
                <a:rPr lang="ru-RU" sz="1100" dirty="0">
                  <a:solidFill>
                    <a:schemeClr val="bg1"/>
                  </a:solidFill>
                </a:rPr>
                <a:t>шизофренией</a:t>
              </a:r>
              <a:endParaRPr lang="en-GB" sz="1100" dirty="0">
                <a:solidFill>
                  <a:schemeClr val="bg1"/>
                </a:solidFill>
              </a:endParaRPr>
            </a:p>
          </p:txBody>
        </p:sp>
        <p:pic>
          <p:nvPicPr>
            <p:cNvPr id="28" name="Graphic 27" descr="Hourglass 30% with solid fill">
              <a:extLst>
                <a:ext uri="{FF2B5EF4-FFF2-40B4-BE49-F238E27FC236}">
                  <a16:creationId xmlns:a16="http://schemas.microsoft.com/office/drawing/2014/main" id="{BF4750DF-0560-DFF0-61ED-DBEDA0CA0F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15041" y="988306"/>
              <a:ext cx="425548" cy="439279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0ED3F10-CE9E-81CF-9972-D41D212DD3F0}"/>
              </a:ext>
            </a:extLst>
          </p:cNvPr>
          <p:cNvGrpSpPr/>
          <p:nvPr/>
        </p:nvGrpSpPr>
        <p:grpSpPr>
          <a:xfrm>
            <a:off x="6547933" y="931443"/>
            <a:ext cx="2330475" cy="3621507"/>
            <a:chOff x="6547933" y="931443"/>
            <a:chExt cx="2330475" cy="3461385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8C07C6A2-BC76-56BA-AF00-D9356F86E64F}"/>
                </a:ext>
              </a:extLst>
            </p:cNvPr>
            <p:cNvSpPr txBox="1"/>
            <p:nvPr/>
          </p:nvSpPr>
          <p:spPr>
            <a:xfrm>
              <a:off x="6547933" y="1484448"/>
              <a:ext cx="2330475" cy="290838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square" rtlCol="0" anchor="t" anchorCtr="0">
              <a:noAutofit/>
            </a:bodyPr>
            <a:lstStyle/>
            <a:p>
              <a:pPr marL="171450" indent="-171450">
                <a:spcBef>
                  <a:spcPts val="600"/>
                </a:spcBef>
                <a:buFont typeface="Wingdings" panose="05000000000000000000" pitchFamily="2" charset="2"/>
                <a:buChar char="§"/>
              </a:pPr>
              <a:endParaRPr lang="en-GB" sz="800" dirty="0"/>
            </a:p>
            <a:p>
              <a:pPr marL="171450" indent="-171450">
                <a:spcBef>
                  <a:spcPts val="600"/>
                </a:spcBef>
                <a:buFont typeface="Wingdings" panose="05000000000000000000" pitchFamily="2" charset="2"/>
                <a:buChar char="§"/>
              </a:pPr>
              <a:r>
                <a:rPr lang="ru-RU" sz="800" dirty="0"/>
                <a:t>Результаты нескольких анализов продемонстрировали </a:t>
              </a:r>
              <a:r>
                <a:rPr lang="ru-RU" sz="800" b="1" dirty="0">
                  <a:solidFill>
                    <a:schemeClr val="accent1"/>
                  </a:solidFill>
                </a:rPr>
                <a:t>снижение нагрузки на лиц, осуществляющих уход,</a:t>
              </a:r>
              <a:r>
                <a:rPr lang="en-GB" sz="800" b="1" dirty="0">
                  <a:solidFill>
                    <a:schemeClr val="accent1"/>
                  </a:solidFill>
                </a:rPr>
                <a:t> </a:t>
              </a:r>
              <a:r>
                <a:rPr lang="ru-RU" sz="800" dirty="0"/>
                <a:t>когда пациенты переходили с ПАП на препараты длительного действия</a:t>
              </a:r>
              <a:endParaRPr lang="en-GB" sz="800" dirty="0"/>
            </a:p>
            <a:p>
              <a:pPr marL="171450" indent="-171450">
                <a:spcBef>
                  <a:spcPts val="600"/>
                </a:spcBef>
                <a:buFont typeface="Wingdings" panose="05000000000000000000" pitchFamily="2" charset="2"/>
                <a:buChar char="§"/>
              </a:pPr>
              <a:r>
                <a:rPr lang="ru-RU" sz="800" dirty="0"/>
                <a:t>Результаты многоцентрового исследования REMISSIO показали </a:t>
              </a:r>
              <a:r>
                <a:rPr lang="ru-RU" sz="800" b="1" dirty="0">
                  <a:solidFill>
                    <a:schemeClr val="accent1"/>
                  </a:solidFill>
                </a:rPr>
                <a:t>значительное снижение нагрузки на лиц, осуществляющих уход </a:t>
              </a:r>
              <a:r>
                <a:rPr lang="en-GB" sz="800" dirty="0"/>
                <a:t>(p&lt;0.0001)</a:t>
              </a:r>
              <a:r>
                <a:rPr lang="ru-RU" sz="800" dirty="0"/>
                <a:t>,</a:t>
              </a:r>
              <a:r>
                <a:rPr lang="en-GB" sz="800" dirty="0"/>
                <a:t> </a:t>
              </a:r>
              <a:r>
                <a:rPr lang="ru-RU" sz="800" dirty="0"/>
                <a:t>когда пациенты переходили с ПП1М на ПП3М</a:t>
              </a:r>
              <a:endParaRPr lang="en-GB" sz="800" dirty="0"/>
            </a:p>
            <a:p>
              <a:pPr marL="171450" indent="-171450">
                <a:spcBef>
                  <a:spcPts val="600"/>
                </a:spcBef>
                <a:buFont typeface="Wingdings" panose="05000000000000000000" pitchFamily="2" charset="2"/>
                <a:buChar char="§"/>
              </a:pPr>
              <a:r>
                <a:rPr lang="ru-RU" sz="800" dirty="0"/>
                <a:t>Объединенный анализ пациентов из Азии показал, что выбор ПП1М или ПП3М </a:t>
              </a:r>
              <a:r>
                <a:rPr lang="ru-RU" sz="800" b="1" dirty="0">
                  <a:solidFill>
                    <a:schemeClr val="accent1"/>
                  </a:solidFill>
                </a:rPr>
                <a:t>снижает психосоциальное бремя,</a:t>
              </a:r>
              <a:r>
                <a:rPr lang="en-GB" sz="800" dirty="0">
                  <a:solidFill>
                    <a:schemeClr val="accent1"/>
                  </a:solidFill>
                </a:rPr>
                <a:t> </a:t>
              </a:r>
              <a:r>
                <a:rPr lang="ru-RU" sz="800" dirty="0"/>
                <a:t>связанное с лечением</a:t>
              </a:r>
              <a:endParaRPr lang="en-GB" sz="800" dirty="0">
                <a:solidFill>
                  <a:schemeClr val="tx1"/>
                </a:solidFill>
              </a:endParaRPr>
            </a:p>
            <a:p>
              <a:pPr marL="171450" indent="-171450">
                <a:spcBef>
                  <a:spcPts val="600"/>
                </a:spcBef>
                <a:buFont typeface="Wingdings" panose="05000000000000000000" pitchFamily="2" charset="2"/>
                <a:buChar char="§"/>
              </a:pPr>
              <a:endParaRPr lang="en-GB" sz="800" dirty="0"/>
            </a:p>
          </p:txBody>
        </p:sp>
        <p:sp>
          <p:nvSpPr>
            <p:cNvPr id="36" name="Flowchart: Off-page Connector 35">
              <a:extLst>
                <a:ext uri="{FF2B5EF4-FFF2-40B4-BE49-F238E27FC236}">
                  <a16:creationId xmlns:a16="http://schemas.microsoft.com/office/drawing/2014/main" id="{7AAE1899-0E9B-AFE9-EE30-2F6642934A2D}"/>
                </a:ext>
              </a:extLst>
            </p:cNvPr>
            <p:cNvSpPr/>
            <p:nvPr/>
          </p:nvSpPr>
          <p:spPr>
            <a:xfrm>
              <a:off x="6547933" y="931443"/>
              <a:ext cx="2330475" cy="685768"/>
            </a:xfrm>
            <a:prstGeom prst="flowChartOffpageConnector">
              <a:avLst/>
            </a:prstGeom>
            <a:solidFill>
              <a:schemeClr val="accent1"/>
            </a:solidFill>
            <a:ln w="285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b="1" dirty="0">
                  <a:solidFill>
                    <a:schemeClr val="bg1"/>
                  </a:solidFill>
                </a:rPr>
                <a:t>Лица, </a:t>
              </a:r>
            </a:p>
            <a:p>
              <a:pPr algn="ctr"/>
              <a:r>
                <a:rPr lang="ru-RU" sz="1100" b="1" dirty="0">
                  <a:solidFill>
                    <a:schemeClr val="bg1"/>
                  </a:solidFill>
                </a:rPr>
                <a:t>осуществляющие </a:t>
              </a:r>
            </a:p>
            <a:p>
              <a:pPr algn="ctr"/>
              <a:r>
                <a:rPr lang="ru-RU" sz="1100" b="1" dirty="0">
                  <a:solidFill>
                    <a:schemeClr val="bg1"/>
                  </a:solidFill>
                </a:rPr>
                <a:t>уход</a:t>
              </a:r>
              <a:endParaRPr lang="en-GB" sz="1100" b="1" dirty="0">
                <a:solidFill>
                  <a:schemeClr val="bg1"/>
                </a:solidFill>
              </a:endParaRPr>
            </a:p>
          </p:txBody>
        </p:sp>
        <p:pic>
          <p:nvPicPr>
            <p:cNvPr id="38" name="Graphic 37" descr="Care with solid fill">
              <a:extLst>
                <a:ext uri="{FF2B5EF4-FFF2-40B4-BE49-F238E27FC236}">
                  <a16:creationId xmlns:a16="http://schemas.microsoft.com/office/drawing/2014/main" id="{7A64FAAB-893B-7306-6480-5A8FDF105C7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607979" y="1010803"/>
              <a:ext cx="394284" cy="394284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6CF1B324-D2C7-5631-86C9-A3110BF755C4}"/>
              </a:ext>
            </a:extLst>
          </p:cNvPr>
          <p:cNvGrpSpPr/>
          <p:nvPr/>
        </p:nvGrpSpPr>
        <p:grpSpPr>
          <a:xfrm>
            <a:off x="2671332" y="931443"/>
            <a:ext cx="3801335" cy="3621507"/>
            <a:chOff x="2685732" y="931443"/>
            <a:chExt cx="3801335" cy="3461385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FFFB07C-6A92-FEA0-CB69-5ECEC5D2BF9C}"/>
                </a:ext>
              </a:extLst>
            </p:cNvPr>
            <p:cNvSpPr txBox="1"/>
            <p:nvPr/>
          </p:nvSpPr>
          <p:spPr>
            <a:xfrm>
              <a:off x="2699144" y="1484448"/>
              <a:ext cx="3787923" cy="290838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square" rtlCol="0" anchor="t" anchorCtr="0">
              <a:noAutofit/>
            </a:bodyPr>
            <a:lstStyle/>
            <a:p>
              <a:pPr>
                <a:spcBef>
                  <a:spcPts val="600"/>
                </a:spcBef>
              </a:pPr>
              <a:endParaRPr lang="en-GB" sz="800" dirty="0"/>
            </a:p>
            <a:p>
              <a:pPr marL="171450" indent="-171450">
                <a:spcBef>
                  <a:spcPts val="600"/>
                </a:spcBef>
                <a:buFont typeface="Wingdings" panose="05000000000000000000" pitchFamily="2" charset="2"/>
                <a:buChar char="§"/>
              </a:pPr>
              <a:r>
                <a:rPr lang="ru-RU" sz="800" dirty="0"/>
                <a:t>Персонализированные поведенческие вмешательства в сочетании с лечением с помощью ТДД</a:t>
              </a:r>
              <a:r>
                <a:rPr lang="en-US" sz="800" dirty="0"/>
                <a:t> </a:t>
              </a:r>
              <a:r>
                <a:rPr lang="ru-RU" sz="800" dirty="0"/>
                <a:t>связаны со снижением показателей заключения и улучшением соблюдения режима лечения среди бездомных пациентов с серьезными психическими заболеваниями</a:t>
              </a:r>
              <a:endParaRPr lang="en-GB" sz="800" dirty="0"/>
            </a:p>
            <a:p>
              <a:pPr marL="171450" indent="-171450">
                <a:spcBef>
                  <a:spcPts val="600"/>
                </a:spcBef>
                <a:buFont typeface="Wingdings" panose="05000000000000000000" pitchFamily="2" charset="2"/>
                <a:buChar char="§"/>
              </a:pPr>
              <a:r>
                <a:rPr lang="ru-RU" sz="800" dirty="0"/>
                <a:t>В США пациенты с шизофренией, находящиеся в заключении, </a:t>
              </a:r>
              <a:r>
                <a:rPr lang="ru-RU" sz="800" b="1" dirty="0">
                  <a:solidFill>
                    <a:schemeClr val="accent1"/>
                  </a:solidFill>
                </a:rPr>
                <a:t>с большей вероятностью подвергнутся последующему аресту, </a:t>
              </a:r>
              <a:r>
                <a:rPr lang="ru-RU" sz="800" dirty="0"/>
                <a:t>чем госпитализации или смене лечения из-за неэффективности лечения</a:t>
              </a:r>
              <a:endParaRPr lang="en-GB" sz="800" dirty="0"/>
            </a:p>
            <a:p>
              <a:pPr marL="171450" indent="-171450">
                <a:spcBef>
                  <a:spcPts val="600"/>
                </a:spcBef>
                <a:buFont typeface="Wingdings" panose="05000000000000000000" pitchFamily="2" charset="2"/>
                <a:buChar char="§"/>
              </a:pPr>
              <a:r>
                <a:rPr lang="ru-RU" sz="800" dirty="0"/>
                <a:t>Результаты исследования PRIDE* показали, что </a:t>
              </a:r>
              <a:r>
                <a:rPr lang="ru-RU" sz="800" b="1" dirty="0">
                  <a:solidFill>
                    <a:schemeClr val="accent1"/>
                  </a:solidFill>
                </a:rPr>
                <a:t>ПП1М отсрочил медианное время до выявления неэффективности лечения</a:t>
              </a:r>
              <a:r>
                <a:rPr lang="en-GB" sz="800" b="1" dirty="0">
                  <a:solidFill>
                    <a:schemeClr val="accent1"/>
                  </a:solidFill>
                </a:rPr>
                <a:t> </a:t>
              </a:r>
              <a:r>
                <a:rPr lang="ru-RU" sz="800" dirty="0"/>
                <a:t>(ОР 1,43 [95% ДИ: 1,1–1,9; лог-ранг </a:t>
              </a:r>
              <a:r>
                <a:rPr lang="ru-RU" sz="800" dirty="0" err="1"/>
                <a:t>p</a:t>
              </a:r>
              <a:r>
                <a:rPr lang="ru-RU" sz="800" dirty="0"/>
                <a:t> = 0,011]) по сравнению с ежедневными ПАП</a:t>
              </a:r>
              <a:endParaRPr lang="en-GB" sz="800" dirty="0"/>
            </a:p>
            <a:p>
              <a:pPr marL="171450" indent="-171450">
                <a:spcBef>
                  <a:spcPts val="600"/>
                </a:spcBef>
                <a:buFont typeface="Wingdings" panose="05000000000000000000" pitchFamily="2" charset="2"/>
                <a:buChar char="§"/>
              </a:pPr>
              <a:r>
                <a:rPr lang="ru-RU" sz="800" dirty="0"/>
                <a:t>Другое исследование показало связь между лечением ПП1М у ветеранов с шизофренией и</a:t>
              </a:r>
              <a:r>
                <a:rPr lang="en-GB" sz="800" dirty="0"/>
                <a:t> </a:t>
              </a:r>
              <a:r>
                <a:rPr lang="ru-RU" sz="800" b="1" dirty="0">
                  <a:solidFill>
                    <a:schemeClr val="accent1"/>
                  </a:solidFill>
                </a:rPr>
                <a:t>более низкой вероятностью бездомности</a:t>
              </a:r>
              <a:r>
                <a:rPr lang="en-GB" sz="800" dirty="0"/>
                <a:t> (</a:t>
              </a:r>
              <a:r>
                <a:rPr lang="ru-RU" sz="800" dirty="0"/>
                <a:t>ОР </a:t>
              </a:r>
              <a:r>
                <a:rPr lang="en-GB" sz="800" dirty="0"/>
                <a:t>0.82; p&lt;0.001) </a:t>
              </a:r>
              <a:r>
                <a:rPr lang="ru-RU" sz="800" dirty="0"/>
                <a:t>по сравнению с ПАП</a:t>
              </a:r>
              <a:endParaRPr lang="en-GB" sz="800" dirty="0"/>
            </a:p>
            <a:p>
              <a:pPr marL="171450" indent="-171450">
                <a:spcBef>
                  <a:spcPts val="600"/>
                </a:spcBef>
                <a:buFont typeface="Wingdings" panose="05000000000000000000" pitchFamily="2" charset="2"/>
                <a:buChar char="§"/>
              </a:pPr>
              <a:r>
                <a:rPr lang="ru-RU" sz="800" dirty="0"/>
                <a:t>Переход от ПАП к ТДД также был </a:t>
              </a:r>
              <a:r>
                <a:rPr lang="ru-RU" sz="800" b="1" dirty="0">
                  <a:solidFill>
                    <a:schemeClr val="accent1"/>
                  </a:solidFill>
                </a:rPr>
                <a:t>связан со снижением показателей в отношении </a:t>
              </a:r>
              <a:r>
                <a:rPr lang="ru-RU" sz="800" dirty="0"/>
                <a:t>преступных действий</a:t>
              </a:r>
              <a:r>
                <a:rPr lang="en-GB" sz="800" dirty="0"/>
                <a:t>, </a:t>
              </a:r>
              <a:r>
                <a:rPr lang="ru-RU" sz="800" b="1" dirty="0">
                  <a:solidFill>
                    <a:schemeClr val="accent1"/>
                  </a:solidFill>
                </a:rPr>
                <a:t>с увеличением показателей </a:t>
              </a:r>
              <a:r>
                <a:rPr lang="ru-RU" sz="800" dirty="0"/>
                <a:t>приверженности лечению и стабильности жилищных условий</a:t>
              </a:r>
              <a:endParaRPr lang="en-GB" sz="800" dirty="0"/>
            </a:p>
          </p:txBody>
        </p:sp>
        <p:sp>
          <p:nvSpPr>
            <p:cNvPr id="7" name="Flowchart: Off-page Connector 6">
              <a:extLst>
                <a:ext uri="{FF2B5EF4-FFF2-40B4-BE49-F238E27FC236}">
                  <a16:creationId xmlns:a16="http://schemas.microsoft.com/office/drawing/2014/main" id="{5C236F71-50E8-36D3-7D89-0F2DE4FBB033}"/>
                </a:ext>
              </a:extLst>
            </p:cNvPr>
            <p:cNvSpPr/>
            <p:nvPr/>
          </p:nvSpPr>
          <p:spPr>
            <a:xfrm>
              <a:off x="2699139" y="938477"/>
              <a:ext cx="3787928" cy="685770"/>
            </a:xfrm>
            <a:prstGeom prst="flowChartOffpageConnector">
              <a:avLst/>
            </a:prstGeom>
            <a:solidFill>
              <a:schemeClr val="accent3"/>
            </a:solidFill>
            <a:ln w="285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 algn="ctr"/>
              <a:r>
                <a:rPr lang="ru-RU" sz="1100" dirty="0">
                  <a:solidFill>
                    <a:schemeClr val="bg1"/>
                  </a:solidFill>
                </a:rPr>
                <a:t>Больные шизофренией, находившиеся в </a:t>
              </a:r>
              <a:r>
                <a:rPr lang="ru-RU" sz="1100" b="1" dirty="0">
                  <a:solidFill>
                    <a:schemeClr val="bg1"/>
                  </a:solidFill>
                </a:rPr>
                <a:t>заключении</a:t>
              </a:r>
              <a:r>
                <a:rPr lang="ru-RU" sz="1100" dirty="0">
                  <a:solidFill>
                    <a:schemeClr val="bg1"/>
                  </a:solidFill>
                </a:rPr>
                <a:t> или </a:t>
              </a:r>
              <a:r>
                <a:rPr lang="ru-RU" sz="1100" b="1" dirty="0">
                  <a:solidFill>
                    <a:schemeClr val="bg1"/>
                  </a:solidFill>
                </a:rPr>
                <a:t>бездомные</a:t>
              </a:r>
              <a:endParaRPr lang="en-GB" sz="1100" b="1" dirty="0">
                <a:solidFill>
                  <a:schemeClr val="bg1"/>
                </a:solidFill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767B8CBF-F8E2-E13D-E5A5-8B6FAC3BD548}"/>
                </a:ext>
              </a:extLst>
            </p:cNvPr>
            <p:cNvGrpSpPr/>
            <p:nvPr/>
          </p:nvGrpSpPr>
          <p:grpSpPr>
            <a:xfrm>
              <a:off x="2685732" y="931443"/>
              <a:ext cx="614302" cy="553005"/>
              <a:chOff x="2685732" y="931443"/>
              <a:chExt cx="614302" cy="553005"/>
            </a:xfrm>
          </p:grpSpPr>
          <p:pic>
            <p:nvPicPr>
              <p:cNvPr id="11" name="Graphic 10" descr="Lock with solid fill">
                <a:extLst>
                  <a:ext uri="{FF2B5EF4-FFF2-40B4-BE49-F238E27FC236}">
                    <a16:creationId xmlns:a16="http://schemas.microsoft.com/office/drawing/2014/main" id="{5E83ED2D-C1F6-72B8-CE3E-14703CEFD2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2685732" y="931443"/>
                <a:ext cx="468002" cy="402628"/>
              </a:xfrm>
              <a:prstGeom prst="rect">
                <a:avLst/>
              </a:prstGeom>
            </p:spPr>
          </p:pic>
          <p:sp>
            <p:nvSpPr>
              <p:cNvPr id="41" name="Isosceles Triangle 40">
                <a:extLst>
                  <a:ext uri="{FF2B5EF4-FFF2-40B4-BE49-F238E27FC236}">
                    <a16:creationId xmlns:a16="http://schemas.microsoft.com/office/drawing/2014/main" id="{0A672EA5-4909-F425-5CF8-549ED3A2CE3C}"/>
                  </a:ext>
                </a:extLst>
              </p:cNvPr>
              <p:cNvSpPr/>
              <p:nvPr/>
            </p:nvSpPr>
            <p:spPr>
              <a:xfrm rot="15786430">
                <a:off x="2758565" y="1036989"/>
                <a:ext cx="329323" cy="468000"/>
              </a:xfrm>
              <a:prstGeom prst="triangle">
                <a:avLst>
                  <a:gd name="adj" fmla="val 0"/>
                </a:avLst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40" name="Graphic 39" descr="House with solid fill">
                <a:extLst>
                  <a:ext uri="{FF2B5EF4-FFF2-40B4-BE49-F238E27FC236}">
                    <a16:creationId xmlns:a16="http://schemas.microsoft.com/office/drawing/2014/main" id="{40DB62D6-3AA6-E672-4D15-46AA0E5D5F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2900823" y="1085237"/>
                <a:ext cx="399211" cy="399211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860199463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 - vertical ">
  <a:themeElements>
    <a:clrScheme name="Janssen 2018 RGB Cool">
      <a:dk1>
        <a:srgbClr val="333333"/>
      </a:dk1>
      <a:lt1>
        <a:srgbClr val="FFFFFF"/>
      </a:lt1>
      <a:dk2>
        <a:srgbClr val="333333"/>
      </a:dk2>
      <a:lt2>
        <a:srgbClr val="FFFFFF"/>
      </a:lt2>
      <a:accent1>
        <a:srgbClr val="003479"/>
      </a:accent1>
      <a:accent2>
        <a:srgbClr val="00A0DF"/>
      </a:accent2>
      <a:accent3>
        <a:srgbClr val="1C75BC"/>
      </a:accent3>
      <a:accent4>
        <a:srgbClr val="349941"/>
      </a:accent4>
      <a:accent5>
        <a:srgbClr val="6EBD44"/>
      </a:accent5>
      <a:accent6>
        <a:srgbClr val="828282"/>
      </a:accent6>
      <a:hlink>
        <a:srgbClr val="00A0DF"/>
      </a:hlink>
      <a:folHlink>
        <a:srgbClr val="1C75BC"/>
      </a:folHlink>
    </a:clrScheme>
    <a:fontScheme name="Janssen 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5" id="{18343AE7-9D96-894E-AE78-B5DFD976A1B3}" vid="{3B5C5945-86CF-0946-922D-286A5FD82580}"/>
    </a:ext>
  </a:extLst>
</a:theme>
</file>

<file path=ppt/theme/theme2.xml><?xml version="1.0" encoding="utf-8"?>
<a:theme xmlns:a="http://schemas.openxmlformats.org/drawingml/2006/main" name="Content slide – cool palette">
  <a:themeElements>
    <a:clrScheme name="Janssen 2018 RGB Cool">
      <a:dk1>
        <a:srgbClr val="333333"/>
      </a:dk1>
      <a:lt1>
        <a:srgbClr val="FFFFFF"/>
      </a:lt1>
      <a:dk2>
        <a:srgbClr val="333333"/>
      </a:dk2>
      <a:lt2>
        <a:srgbClr val="FFFFFF"/>
      </a:lt2>
      <a:accent1>
        <a:srgbClr val="003479"/>
      </a:accent1>
      <a:accent2>
        <a:srgbClr val="00A0DF"/>
      </a:accent2>
      <a:accent3>
        <a:srgbClr val="1C75BC"/>
      </a:accent3>
      <a:accent4>
        <a:srgbClr val="349941"/>
      </a:accent4>
      <a:accent5>
        <a:srgbClr val="6EBD44"/>
      </a:accent5>
      <a:accent6>
        <a:srgbClr val="828282"/>
      </a:accent6>
      <a:hlink>
        <a:srgbClr val="00A0DF"/>
      </a:hlink>
      <a:folHlink>
        <a:srgbClr val="1C75BC"/>
      </a:folHlink>
    </a:clrScheme>
    <a:fontScheme name="Janssen 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6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5" id="{18343AE7-9D96-894E-AE78-B5DFD976A1B3}" vid="{4ED535B3-9495-804E-A756-CE5165D8144C}"/>
    </a:ext>
  </a:extLst>
</a:theme>
</file>

<file path=ppt/theme/theme3.xml><?xml version="1.0" encoding="utf-8"?>
<a:theme xmlns:a="http://schemas.openxmlformats.org/drawingml/2006/main" name="1_Content slide – cool palette">
  <a:themeElements>
    <a:clrScheme name="Janssen 2018 RGB Cool">
      <a:dk1>
        <a:srgbClr val="333333"/>
      </a:dk1>
      <a:lt1>
        <a:srgbClr val="FFFFFF"/>
      </a:lt1>
      <a:dk2>
        <a:srgbClr val="333333"/>
      </a:dk2>
      <a:lt2>
        <a:srgbClr val="FFFFFF"/>
      </a:lt2>
      <a:accent1>
        <a:srgbClr val="003479"/>
      </a:accent1>
      <a:accent2>
        <a:srgbClr val="00A0DF"/>
      </a:accent2>
      <a:accent3>
        <a:srgbClr val="1C75BC"/>
      </a:accent3>
      <a:accent4>
        <a:srgbClr val="349941"/>
      </a:accent4>
      <a:accent5>
        <a:srgbClr val="6EBD44"/>
      </a:accent5>
      <a:accent6>
        <a:srgbClr val="828282"/>
      </a:accent6>
      <a:hlink>
        <a:srgbClr val="00A0DF"/>
      </a:hlink>
      <a:folHlink>
        <a:srgbClr val="1C75BC"/>
      </a:folHlink>
    </a:clrScheme>
    <a:fontScheme name="Janssen 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6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5" id="{18343AE7-9D96-894E-AE78-B5DFD976A1B3}" vid="{4ED535B3-9495-804E-A756-CE5165D8144C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E7175CD9117348A5FB03EFEC94141A" ma:contentTypeVersion="3" ma:contentTypeDescription="Create a new document." ma:contentTypeScope="" ma:versionID="063b1c5da21b32fd5789e31bf10c0ce5">
  <xsd:schema xmlns:xsd="http://www.w3.org/2001/XMLSchema" xmlns:xs="http://www.w3.org/2001/XMLSchema" xmlns:p="http://schemas.microsoft.com/office/2006/metadata/properties" xmlns:ns2="724bf185-6989-4b5d-88ed-6192a2b01422" targetNamespace="http://schemas.microsoft.com/office/2006/metadata/properties" ma:root="true" ma:fieldsID="1150b4641667cb21b9bdaeae19b09c6e" ns2:_="">
    <xsd:import namespace="724bf185-6989-4b5d-88ed-6192a2b014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4bf185-6989-4b5d-88ed-6192a2b014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FA1615-E1B9-4D10-81C5-29A013EFF0B0}">
  <ds:schemaRefs>
    <ds:schemaRef ds:uri="160915b0-8df5-4637-b631-7c36a277f714"/>
    <ds:schemaRef ds:uri="eea99cf4-fbb5-49e6-9064-6e9696f1104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8EDC322-DD27-4228-B450-B89E16B883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29F196-79D5-4E73-B5A5-B4CFB206C5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4bf185-6989-4b5d-88ed-6192a2b014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1533</TotalTime>
  <Words>3057</Words>
  <Application>Microsoft Office PowerPoint</Application>
  <PresentationFormat>On-screen Show (16:9)</PresentationFormat>
  <Paragraphs>309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Verdana</vt:lpstr>
      <vt:lpstr>Wingdings</vt:lpstr>
      <vt:lpstr>Title slide - vertical </vt:lpstr>
      <vt:lpstr>Content slide – cool palette</vt:lpstr>
      <vt:lpstr>1_Content slide – cool palette</vt:lpstr>
      <vt:lpstr>Влияние более длительных интервалов дозирования инъекционных антипсихотических препаратов длительного действия на результаты лечения шизофрении</vt:lpstr>
      <vt:lpstr>Неудовлетворенные потребности и мнение пациентов о ТДД</vt:lpstr>
      <vt:lpstr>Обзор ТДД</vt:lpstr>
      <vt:lpstr>Эффекты ТДД в исследованиях реальной клинической практики</vt:lpstr>
      <vt:lpstr>Влияние соблюдения режима лечения на исходы, связанные с сопутствующими заболеваниями</vt:lpstr>
      <vt:lpstr>Продолжение лечения с использованием препаратов длительного действия1 </vt:lpstr>
      <vt:lpstr>Частота рецидивов у пациентов, принимающих препараты длительного действия1</vt:lpstr>
      <vt:lpstr>Влияние препаратов длительного действия и последующее улучшение соблюдения режима лечения на качество жизни и функциональность пациентов</vt:lpstr>
      <vt:lpstr>Влияние ТДД на определенные подгруппы пациентов</vt:lpstr>
      <vt:lpstr>Обзор ТДД, ПП6М1, принимаемых два раза в год</vt:lpstr>
      <vt:lpstr>Влияние ТДД при чрезвычайных ситуациях в области общественного здравоохранения, включая пандемию COVID-19</vt:lpstr>
      <vt:lpstr>Влияние более длительных интервалов дозирования ТДД: Резюме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Crobu, Danila</dc:creator>
  <cp:keywords>PP3M, Trevicta, REMISSIO, symptomatic remission, functioning, resource use</cp:keywords>
  <cp:lastModifiedBy>Sarsenbayeva, Assel [JACKZ]</cp:lastModifiedBy>
  <cp:revision>18</cp:revision>
  <dcterms:created xsi:type="dcterms:W3CDTF">2012-05-02T11:51:14Z</dcterms:created>
  <dcterms:modified xsi:type="dcterms:W3CDTF">2024-08-27T03:07:33Z</dcterms:modified>
  <cp:category>Medical Affairs Network meeting August 2012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0x0101003EE7175CD9117348A5FB03EFEC94141A</vt:lpwstr>
  </property>
  <property fmtid="{D5CDD505-2E9C-101B-9397-08002B2CF9AE}" pid="4" name="Therapeutic area">
    <vt:lpwstr>Cardio/Metabolism</vt:lpwstr>
  </property>
  <property fmtid="{D5CDD505-2E9C-101B-9397-08002B2CF9AE}" pid="5" name="Year">
    <vt:lpwstr>2012</vt:lpwstr>
  </property>
  <property fmtid="{D5CDD505-2E9C-101B-9397-08002B2CF9AE}" pid="6" name="Region">
    <vt:lpwstr>EMEA</vt:lpwstr>
  </property>
  <property fmtid="{D5CDD505-2E9C-101B-9397-08002B2CF9AE}" pid="7" name="Disease area">
    <vt:lpwstr>Diabetes</vt:lpwstr>
  </property>
  <property fmtid="{D5CDD505-2E9C-101B-9397-08002B2CF9AE}" pid="8" name="Product">
    <vt:lpwstr>Canagliflozin</vt:lpwstr>
  </property>
  <property fmtid="{D5CDD505-2E9C-101B-9397-08002B2CF9AE}" pid="9" name="Document Type MAF">
    <vt:lpwstr>Other</vt:lpwstr>
  </property>
  <property fmtid="{D5CDD505-2E9C-101B-9397-08002B2CF9AE}" pid="10" name="Country">
    <vt:lpwstr>43</vt:lpwstr>
  </property>
  <property fmtid="{D5CDD505-2E9C-101B-9397-08002B2CF9AE}" pid="11" name="MAFHubProductSubTags">
    <vt:lpwstr/>
  </property>
  <property fmtid="{D5CDD505-2E9C-101B-9397-08002B2CF9AE}" pid="12" name="MAFHubTAandProductsEMEA">
    <vt:lpwstr>77;#Immunology|9ccc1400-2452-47d5-bec6-880b12b53a20;#71;#Immunology-Rheumatology|05538308-6030-4c6a-9e5f-9b921ce6daa6</vt:lpwstr>
  </property>
</Properties>
</file>