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4"/>
    <p:sldMasterId id="2147483814" r:id="rId5"/>
  </p:sldMasterIdLst>
  <p:notesMasterIdLst>
    <p:notesMasterId r:id="rId20"/>
  </p:notesMasterIdLst>
  <p:handoutMasterIdLst>
    <p:handoutMasterId r:id="rId21"/>
  </p:handoutMasterIdLst>
  <p:sldIdLst>
    <p:sldId id="1192" r:id="rId6"/>
    <p:sldId id="1118" r:id="rId7"/>
    <p:sldId id="1119" r:id="rId8"/>
    <p:sldId id="1193" r:id="rId9"/>
    <p:sldId id="1194" r:id="rId10"/>
    <p:sldId id="1195" r:id="rId11"/>
    <p:sldId id="1196" r:id="rId12"/>
    <p:sldId id="1197" r:id="rId13"/>
    <p:sldId id="782" r:id="rId14"/>
    <p:sldId id="780" r:id="rId15"/>
    <p:sldId id="783" r:id="rId16"/>
    <p:sldId id="778" r:id="rId17"/>
    <p:sldId id="779" r:id="rId18"/>
    <p:sldId id="1126" r:id="rId19"/>
  </p:sldIdLst>
  <p:sldSz cx="14630400" cy="8229600"/>
  <p:notesSz cx="6858000" cy="9144000"/>
  <p:defaultTextStyle>
    <a:defPPr>
      <a:defRPr lang="en-US"/>
    </a:defPPr>
    <a:lvl1pPr algn="l" defTabSz="730213" rtl="0" fontAlgn="base">
      <a:spcBef>
        <a:spcPct val="50000"/>
      </a:spcBef>
      <a:spcAft>
        <a:spcPct val="0"/>
      </a:spcAft>
      <a:defRPr sz="30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1pPr>
    <a:lvl2pPr marL="730213" indent="-273036" algn="l" defTabSz="730213" rtl="0" fontAlgn="base">
      <a:spcBef>
        <a:spcPct val="50000"/>
      </a:spcBef>
      <a:spcAft>
        <a:spcPct val="0"/>
      </a:spcAft>
      <a:defRPr sz="30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2pPr>
    <a:lvl3pPr marL="1462015" indent="-547661" algn="l" defTabSz="730213" rtl="0" fontAlgn="base">
      <a:spcBef>
        <a:spcPct val="50000"/>
      </a:spcBef>
      <a:spcAft>
        <a:spcPct val="0"/>
      </a:spcAft>
      <a:defRPr sz="30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3pPr>
    <a:lvl4pPr marL="2193816" indent="-822285" algn="l" defTabSz="730213" rtl="0" fontAlgn="base">
      <a:spcBef>
        <a:spcPct val="50000"/>
      </a:spcBef>
      <a:spcAft>
        <a:spcPct val="0"/>
      </a:spcAft>
      <a:defRPr sz="30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4pPr>
    <a:lvl5pPr marL="2925617" indent="-1096908" algn="l" defTabSz="730213" rtl="0" fontAlgn="base">
      <a:spcBef>
        <a:spcPct val="50000"/>
      </a:spcBef>
      <a:spcAft>
        <a:spcPct val="0"/>
      </a:spcAft>
      <a:defRPr sz="30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5pPr>
    <a:lvl6pPr marL="2285886" algn="l" defTabSz="457177" rtl="0" eaLnBrk="1" latinLnBrk="0" hangingPunct="1">
      <a:defRPr sz="30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6pPr>
    <a:lvl7pPr marL="2743063" algn="l" defTabSz="457177" rtl="0" eaLnBrk="1" latinLnBrk="0" hangingPunct="1">
      <a:defRPr sz="30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7pPr>
    <a:lvl8pPr marL="3200240" algn="l" defTabSz="457177" rtl="0" eaLnBrk="1" latinLnBrk="0" hangingPunct="1">
      <a:defRPr sz="30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8pPr>
    <a:lvl9pPr marL="3657417" algn="l" defTabSz="457177" rtl="0" eaLnBrk="1" latinLnBrk="0" hangingPunct="1">
      <a:defRPr sz="30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608" userDrawn="1">
          <p15:clr>
            <a:srgbClr val="A4A3A4"/>
          </p15:clr>
        </p15:guide>
        <p15:guide id="2" orient="horz" pos="2593">
          <p15:clr>
            <a:srgbClr val="A4A3A4"/>
          </p15:clr>
        </p15:guide>
        <p15:guide id="3" orient="horz" pos="289">
          <p15:clr>
            <a:srgbClr val="A4A3A4"/>
          </p15:clr>
        </p15:guide>
        <p15:guide id="4" orient="horz" pos="4464">
          <p15:clr>
            <a:srgbClr val="A4A3A4"/>
          </p15:clr>
        </p15:guide>
        <p15:guide id="5" orient="horz" pos="2015">
          <p15:clr>
            <a:srgbClr val="A4A3A4"/>
          </p15:clr>
        </p15:guide>
        <p15:guide id="6" orient="horz" pos="4742">
          <p15:clr>
            <a:srgbClr val="A4A3A4"/>
          </p15:clr>
        </p15:guide>
        <p15:guide id="7" orient="horz" pos="1294">
          <p15:clr>
            <a:srgbClr val="A4A3A4"/>
          </p15:clr>
        </p15:guide>
        <p15:guide id="8" pos="4608">
          <p15:clr>
            <a:srgbClr val="A4A3A4"/>
          </p15:clr>
        </p15:guide>
        <p15:guide id="9" pos="4538">
          <p15:clr>
            <a:srgbClr val="A4A3A4"/>
          </p15:clr>
        </p15:guide>
        <p15:guide id="10" pos="4678">
          <p15:clr>
            <a:srgbClr val="A4A3A4"/>
          </p15:clr>
        </p15:guide>
        <p15:guide id="11" pos="431">
          <p15:clr>
            <a:srgbClr val="A4A3A4"/>
          </p15:clr>
        </p15:guide>
        <p15:guide id="12" pos="8786">
          <p15:clr>
            <a:srgbClr val="A4A3A4"/>
          </p15:clr>
        </p15:guide>
        <p15:guide id="13" pos="5964">
          <p15:clr>
            <a:srgbClr val="A4A3A4"/>
          </p15:clr>
        </p15:guide>
        <p15:guide id="14" pos="3270">
          <p15:clr>
            <a:srgbClr val="A4A3A4"/>
          </p15:clr>
        </p15:guide>
        <p15:guide id="15" pos="6097">
          <p15:clr>
            <a:srgbClr val="A4A3A4"/>
          </p15:clr>
        </p15:guide>
        <p15:guide id="16" pos="311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kaitis, Susan [JRDUS Non-J&amp;J]" initials="LS[N" lastIdx="14" clrIdx="0">
    <p:extLst>
      <p:ext uri="{19B8F6BF-5375-455C-9EA6-DF929625EA0E}">
        <p15:presenceInfo xmlns:p15="http://schemas.microsoft.com/office/powerpoint/2012/main" userId="S-1-5-21-1614895754-2146847981-1606980848-12298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6F2E38"/>
    <a:srgbClr val="003479"/>
    <a:srgbClr val="EDEC2F"/>
    <a:srgbClr val="212121"/>
    <a:srgbClr val="777A80"/>
    <a:srgbClr val="D8D8D8"/>
    <a:srgbClr val="595959"/>
    <a:srgbClr val="000099"/>
    <a:srgbClr val="12C2E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 autoAdjust="0"/>
    <p:restoredTop sz="91701" autoAdjust="0"/>
  </p:normalViewPr>
  <p:slideViewPr>
    <p:cSldViewPr snapToGrid="0">
      <p:cViewPr varScale="1">
        <p:scale>
          <a:sx n="87" d="100"/>
          <a:sy n="87" d="100"/>
        </p:scale>
        <p:origin x="996" y="108"/>
      </p:cViewPr>
      <p:guideLst>
        <p:guide orient="horz" pos="4608"/>
        <p:guide orient="horz" pos="2593"/>
        <p:guide orient="horz" pos="289"/>
        <p:guide orient="horz" pos="4464"/>
        <p:guide orient="horz" pos="2015"/>
        <p:guide orient="horz" pos="4742"/>
        <p:guide orient="horz" pos="1294"/>
        <p:guide pos="4608"/>
        <p:guide pos="4538"/>
        <p:guide pos="4678"/>
        <p:guide pos="431"/>
        <p:guide pos="8786"/>
        <p:guide pos="5964"/>
        <p:guide pos="3270"/>
        <p:guide pos="6097"/>
        <p:guide pos="3114"/>
      </p:guideLst>
    </p:cSldViewPr>
  </p:slideViewPr>
  <p:outlineViewPr>
    <p:cViewPr>
      <p:scale>
        <a:sx n="33" d="100"/>
        <a:sy n="33" d="100"/>
      </p:scale>
      <p:origin x="0" y="-39336"/>
    </p:cViewPr>
  </p:outlineViewPr>
  <p:notesTextViewPr>
    <p:cViewPr>
      <p:scale>
        <a:sx n="185" d="100"/>
        <a:sy n="185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>
        <p:scale>
          <a:sx n="50" d="100"/>
          <a:sy n="50" d="100"/>
        </p:scale>
        <p:origin x="2970" y="1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senbayeva, Assel [JACKZ]" userId="aa4b456c-1290-4ff8-ae27-c36fb7a4059f" providerId="ADAL" clId="{9A3E1416-2B09-4362-9B0A-E353E846DD28}"/>
    <pc:docChg chg="undo redo custSel addSld delSld modSld modMainMaster">
      <pc:chgData name="Sarsenbayeva, Assel [JACKZ]" userId="aa4b456c-1290-4ff8-ae27-c36fb7a4059f" providerId="ADAL" clId="{9A3E1416-2B09-4362-9B0A-E353E846DD28}" dt="2024-08-07T11:56:43.997" v="2530" actId="20577"/>
      <pc:docMkLst>
        <pc:docMk/>
      </pc:docMkLst>
      <pc:sldChg chg="modSp add mod">
        <pc:chgData name="Sarsenbayeva, Assel [JACKZ]" userId="aa4b456c-1290-4ff8-ae27-c36fb7a4059f" providerId="ADAL" clId="{9A3E1416-2B09-4362-9B0A-E353E846DD28}" dt="2024-08-01T11:29:14.513" v="2486" actId="255"/>
        <pc:sldMkLst>
          <pc:docMk/>
          <pc:sldMk cId="4109161133" sldId="778"/>
        </pc:sldMkLst>
        <pc:spChg chg="mod">
          <ac:chgData name="Sarsenbayeva, Assel [JACKZ]" userId="aa4b456c-1290-4ff8-ae27-c36fb7a4059f" providerId="ADAL" clId="{9A3E1416-2B09-4362-9B0A-E353E846DD28}" dt="2024-08-01T11:05:19.865" v="2381" actId="255"/>
          <ac:spMkLst>
            <pc:docMk/>
            <pc:sldMk cId="4109161133" sldId="778"/>
            <ac:spMk id="3" creationId="{FC4C397F-C33E-2C4A-AD50-B1DC7C5B25D7}"/>
          </ac:spMkLst>
        </pc:spChg>
        <pc:spChg chg="mod">
          <ac:chgData name="Sarsenbayeva, Assel [JACKZ]" userId="aa4b456c-1290-4ff8-ae27-c36fb7a4059f" providerId="ADAL" clId="{9A3E1416-2B09-4362-9B0A-E353E846DD28}" dt="2024-08-01T11:29:14.513" v="2486" actId="255"/>
          <ac:spMkLst>
            <pc:docMk/>
            <pc:sldMk cId="4109161133" sldId="778"/>
            <ac:spMk id="5" creationId="{807891E4-266F-5248-AFE4-F23E9011E9AF}"/>
          </ac:spMkLst>
        </pc:spChg>
        <pc:spChg chg="mod">
          <ac:chgData name="Sarsenbayeva, Assel [JACKZ]" userId="aa4b456c-1290-4ff8-ae27-c36fb7a4059f" providerId="ADAL" clId="{9A3E1416-2B09-4362-9B0A-E353E846DD28}" dt="2024-08-01T11:22:56.714" v="2396" actId="313"/>
          <ac:spMkLst>
            <pc:docMk/>
            <pc:sldMk cId="4109161133" sldId="778"/>
            <ac:spMk id="26" creationId="{5CBD3552-23CD-4444-9089-CA3A5E1D40F8}"/>
          </ac:spMkLst>
        </pc:spChg>
        <pc:spChg chg="mod">
          <ac:chgData name="Sarsenbayeva, Assel [JACKZ]" userId="aa4b456c-1290-4ff8-ae27-c36fb7a4059f" providerId="ADAL" clId="{9A3E1416-2B09-4362-9B0A-E353E846DD28}" dt="2024-08-01T11:22:34.904" v="2391" actId="313"/>
          <ac:spMkLst>
            <pc:docMk/>
            <pc:sldMk cId="4109161133" sldId="778"/>
            <ac:spMk id="34" creationId="{754E4680-FAC9-4B68-9254-4031866C0480}"/>
          </ac:spMkLst>
        </pc:spChg>
        <pc:spChg chg="mod">
          <ac:chgData name="Sarsenbayeva, Assel [JACKZ]" userId="aa4b456c-1290-4ff8-ae27-c36fb7a4059f" providerId="ADAL" clId="{9A3E1416-2B09-4362-9B0A-E353E846DD28}" dt="2024-08-01T11:21:08.333" v="2386"/>
          <ac:spMkLst>
            <pc:docMk/>
            <pc:sldMk cId="4109161133" sldId="778"/>
            <ac:spMk id="38" creationId="{305D282A-1225-4485-844F-B8EFB3D583F7}"/>
          </ac:spMkLst>
        </pc:spChg>
        <pc:spChg chg="mod">
          <ac:chgData name="Sarsenbayeva, Assel [JACKZ]" userId="aa4b456c-1290-4ff8-ae27-c36fb7a4059f" providerId="ADAL" clId="{9A3E1416-2B09-4362-9B0A-E353E846DD28}" dt="2024-08-01T11:22:57.305" v="2397" actId="313"/>
          <ac:spMkLst>
            <pc:docMk/>
            <pc:sldMk cId="4109161133" sldId="778"/>
            <ac:spMk id="42" creationId="{C3804360-FA88-411D-B7FA-7EB6D5B9636F}"/>
          </ac:spMkLst>
        </pc:spChg>
        <pc:spChg chg="mod">
          <ac:chgData name="Sarsenbayeva, Assel [JACKZ]" userId="aa4b456c-1290-4ff8-ae27-c36fb7a4059f" providerId="ADAL" clId="{9A3E1416-2B09-4362-9B0A-E353E846DD28}" dt="2024-08-01T11:22:58.319" v="2399" actId="313"/>
          <ac:spMkLst>
            <pc:docMk/>
            <pc:sldMk cId="4109161133" sldId="778"/>
            <ac:spMk id="46" creationId="{0F05E90C-5A96-47E5-8FF2-34489ED5BD3E}"/>
          </ac:spMkLst>
        </pc:spChg>
      </pc:sldChg>
      <pc:sldChg chg="modSp add mod">
        <pc:chgData name="Sarsenbayeva, Assel [JACKZ]" userId="aa4b456c-1290-4ff8-ae27-c36fb7a4059f" providerId="ADAL" clId="{9A3E1416-2B09-4362-9B0A-E353E846DD28}" dt="2024-08-01T11:29:50.874" v="2506" actId="20577"/>
        <pc:sldMkLst>
          <pc:docMk/>
          <pc:sldMk cId="1514298353" sldId="779"/>
        </pc:sldMkLst>
        <pc:spChg chg="mod">
          <ac:chgData name="Sarsenbayeva, Assel [JACKZ]" userId="aa4b456c-1290-4ff8-ae27-c36fb7a4059f" providerId="ADAL" clId="{9A3E1416-2B09-4362-9B0A-E353E846DD28}" dt="2024-08-01T11:23:22.544" v="2415" actId="255"/>
          <ac:spMkLst>
            <pc:docMk/>
            <pc:sldMk cId="1514298353" sldId="779"/>
            <ac:spMk id="3" creationId="{FC4C397F-C33E-2C4A-AD50-B1DC7C5B25D7}"/>
          </ac:spMkLst>
        </pc:spChg>
        <pc:spChg chg="mod">
          <ac:chgData name="Sarsenbayeva, Assel [JACKZ]" userId="aa4b456c-1290-4ff8-ae27-c36fb7a4059f" providerId="ADAL" clId="{9A3E1416-2B09-4362-9B0A-E353E846DD28}" dt="2024-08-01T11:29:50.874" v="2506" actId="20577"/>
          <ac:spMkLst>
            <pc:docMk/>
            <pc:sldMk cId="1514298353" sldId="779"/>
            <ac:spMk id="5" creationId="{807891E4-266F-5248-AFE4-F23E9011E9AF}"/>
          </ac:spMkLst>
        </pc:spChg>
        <pc:spChg chg="mod">
          <ac:chgData name="Sarsenbayeva, Assel [JACKZ]" userId="aa4b456c-1290-4ff8-ae27-c36fb7a4059f" providerId="ADAL" clId="{9A3E1416-2B09-4362-9B0A-E353E846DD28}" dt="2024-08-01T11:25:12.656" v="2435" actId="20577"/>
          <ac:spMkLst>
            <pc:docMk/>
            <pc:sldMk cId="1514298353" sldId="779"/>
            <ac:spMk id="6" creationId="{1A11D58F-D15E-4B81-8D1E-FA02A3F9A011}"/>
          </ac:spMkLst>
        </pc:spChg>
        <pc:spChg chg="mod">
          <ac:chgData name="Sarsenbayeva, Assel [JACKZ]" userId="aa4b456c-1290-4ff8-ae27-c36fb7a4059f" providerId="ADAL" clId="{9A3E1416-2B09-4362-9B0A-E353E846DD28}" dt="2024-08-01T11:26:23.919" v="2459" actId="20577"/>
          <ac:spMkLst>
            <pc:docMk/>
            <pc:sldMk cId="1514298353" sldId="779"/>
            <ac:spMk id="10" creationId="{C7419E71-1B94-41CE-BC53-84C17D968040}"/>
          </ac:spMkLst>
        </pc:spChg>
        <pc:spChg chg="mod">
          <ac:chgData name="Sarsenbayeva, Assel [JACKZ]" userId="aa4b456c-1290-4ff8-ae27-c36fb7a4059f" providerId="ADAL" clId="{9A3E1416-2B09-4362-9B0A-E353E846DD28}" dt="2024-08-01T11:26:59.097" v="2469" actId="20577"/>
          <ac:spMkLst>
            <pc:docMk/>
            <pc:sldMk cId="1514298353" sldId="779"/>
            <ac:spMk id="11" creationId="{C5AA58F9-A38C-41E2-9115-D69D39CBA1AD}"/>
          </ac:spMkLst>
        </pc:spChg>
        <pc:spChg chg="mod">
          <ac:chgData name="Sarsenbayeva, Assel [JACKZ]" userId="aa4b456c-1290-4ff8-ae27-c36fb7a4059f" providerId="ADAL" clId="{9A3E1416-2B09-4362-9B0A-E353E846DD28}" dt="2024-08-01T11:25:46.586" v="2453" actId="20577"/>
          <ac:spMkLst>
            <pc:docMk/>
            <pc:sldMk cId="1514298353" sldId="779"/>
            <ac:spMk id="22" creationId="{3D79FB82-9454-40A8-B6CA-2FAC970A9851}"/>
          </ac:spMkLst>
        </pc:spChg>
        <pc:spChg chg="mod">
          <ac:chgData name="Sarsenbayeva, Assel [JACKZ]" userId="aa4b456c-1290-4ff8-ae27-c36fb7a4059f" providerId="ADAL" clId="{9A3E1416-2B09-4362-9B0A-E353E846DD28}" dt="2024-08-01T11:27:19.859" v="2473"/>
          <ac:spMkLst>
            <pc:docMk/>
            <pc:sldMk cId="1514298353" sldId="779"/>
            <ac:spMk id="26" creationId="{D05CAE86-0C61-4ED6-AFA9-B0C35C9E3008}"/>
          </ac:spMkLst>
        </pc:spChg>
      </pc:sldChg>
      <pc:sldChg chg="addSp delSp modSp add mod">
        <pc:chgData name="Sarsenbayeva, Assel [JACKZ]" userId="aa4b456c-1290-4ff8-ae27-c36fb7a4059f" providerId="ADAL" clId="{9A3E1416-2B09-4362-9B0A-E353E846DD28}" dt="2024-08-01T10:56:03.579" v="2243" actId="255"/>
        <pc:sldMkLst>
          <pc:docMk/>
          <pc:sldMk cId="2973605183" sldId="780"/>
        </pc:sldMkLst>
        <pc:spChg chg="del">
          <ac:chgData name="Sarsenbayeva, Assel [JACKZ]" userId="aa4b456c-1290-4ff8-ae27-c36fb7a4059f" providerId="ADAL" clId="{9A3E1416-2B09-4362-9B0A-E353E846DD28}" dt="2024-08-01T10:51:23.598" v="2207" actId="478"/>
          <ac:spMkLst>
            <pc:docMk/>
            <pc:sldMk cId="2973605183" sldId="780"/>
            <ac:spMk id="3" creationId="{FC4C397F-C33E-2C4A-AD50-B1DC7C5B25D7}"/>
          </ac:spMkLst>
        </pc:spChg>
        <pc:spChg chg="mod">
          <ac:chgData name="Sarsenbayeva, Assel [JACKZ]" userId="aa4b456c-1290-4ff8-ae27-c36fb7a4059f" providerId="ADAL" clId="{9A3E1416-2B09-4362-9B0A-E353E846DD28}" dt="2024-08-01T10:56:03.579" v="2243" actId="255"/>
          <ac:spMkLst>
            <pc:docMk/>
            <pc:sldMk cId="2973605183" sldId="780"/>
            <ac:spMk id="5" creationId="{807891E4-266F-5248-AFE4-F23E9011E9AF}"/>
          </ac:spMkLst>
        </pc:spChg>
        <pc:spChg chg="add del mod">
          <ac:chgData name="Sarsenbayeva, Assel [JACKZ]" userId="aa4b456c-1290-4ff8-ae27-c36fb7a4059f" providerId="ADAL" clId="{9A3E1416-2B09-4362-9B0A-E353E846DD28}" dt="2024-08-01T10:51:25.518" v="2208" actId="478"/>
          <ac:spMkLst>
            <pc:docMk/>
            <pc:sldMk cId="2973605183" sldId="780"/>
            <ac:spMk id="6" creationId="{83AAF8D5-E79D-C09B-7CC0-74AF390FA2E7}"/>
          </ac:spMkLst>
        </pc:spChg>
        <pc:spChg chg="add mod">
          <ac:chgData name="Sarsenbayeva, Assel [JACKZ]" userId="aa4b456c-1290-4ff8-ae27-c36fb7a4059f" providerId="ADAL" clId="{9A3E1416-2B09-4362-9B0A-E353E846DD28}" dt="2024-08-01T10:51:31.297" v="2209"/>
          <ac:spMkLst>
            <pc:docMk/>
            <pc:sldMk cId="2973605183" sldId="780"/>
            <ac:spMk id="7" creationId="{D17BDA72-9469-B315-DB65-ED72F03B3493}"/>
          </ac:spMkLst>
        </pc:spChg>
        <pc:spChg chg="mod">
          <ac:chgData name="Sarsenbayeva, Assel [JACKZ]" userId="aa4b456c-1290-4ff8-ae27-c36fb7a4059f" providerId="ADAL" clId="{9A3E1416-2B09-4362-9B0A-E353E846DD28}" dt="2024-08-01T10:52:02.812" v="2219" actId="20577"/>
          <ac:spMkLst>
            <pc:docMk/>
            <pc:sldMk cId="2973605183" sldId="780"/>
            <ac:spMk id="11" creationId="{0A982438-9209-45EA-8257-E3F53AC551F5}"/>
          </ac:spMkLst>
        </pc:spChg>
        <pc:spChg chg="mod">
          <ac:chgData name="Sarsenbayeva, Assel [JACKZ]" userId="aa4b456c-1290-4ff8-ae27-c36fb7a4059f" providerId="ADAL" clId="{9A3E1416-2B09-4362-9B0A-E353E846DD28}" dt="2024-08-01T10:52:26.120" v="2220"/>
          <ac:spMkLst>
            <pc:docMk/>
            <pc:sldMk cId="2973605183" sldId="780"/>
            <ac:spMk id="12" creationId="{B91EC8EC-467B-4096-BA04-C42C40C7CBD9}"/>
          </ac:spMkLst>
        </pc:spChg>
        <pc:spChg chg="mod">
          <ac:chgData name="Sarsenbayeva, Assel [JACKZ]" userId="aa4b456c-1290-4ff8-ae27-c36fb7a4059f" providerId="ADAL" clId="{9A3E1416-2B09-4362-9B0A-E353E846DD28}" dt="2024-08-01T10:52:44.719" v="2221"/>
          <ac:spMkLst>
            <pc:docMk/>
            <pc:sldMk cId="2973605183" sldId="780"/>
            <ac:spMk id="13" creationId="{2B139583-39CE-4CDC-93FB-1C3F7134BCFF}"/>
          </ac:spMkLst>
        </pc:spChg>
        <pc:spChg chg="mod">
          <ac:chgData name="Sarsenbayeva, Assel [JACKZ]" userId="aa4b456c-1290-4ff8-ae27-c36fb7a4059f" providerId="ADAL" clId="{9A3E1416-2B09-4362-9B0A-E353E846DD28}" dt="2024-08-01T10:54:01.017" v="2231"/>
          <ac:spMkLst>
            <pc:docMk/>
            <pc:sldMk cId="2973605183" sldId="780"/>
            <ac:spMk id="14" creationId="{430A3485-779C-41D3-8167-9B772AAC242A}"/>
          </ac:spMkLst>
        </pc:spChg>
        <pc:spChg chg="mod">
          <ac:chgData name="Sarsenbayeva, Assel [JACKZ]" userId="aa4b456c-1290-4ff8-ae27-c36fb7a4059f" providerId="ADAL" clId="{9A3E1416-2B09-4362-9B0A-E353E846DD28}" dt="2024-08-01T10:54:00.699" v="2230"/>
          <ac:spMkLst>
            <pc:docMk/>
            <pc:sldMk cId="2973605183" sldId="780"/>
            <ac:spMk id="15" creationId="{61ECC7BA-5C0D-423A-ABCE-30BF3559713A}"/>
          </ac:spMkLst>
        </pc:spChg>
        <pc:spChg chg="mod">
          <ac:chgData name="Sarsenbayeva, Assel [JACKZ]" userId="aa4b456c-1290-4ff8-ae27-c36fb7a4059f" providerId="ADAL" clId="{9A3E1416-2B09-4362-9B0A-E353E846DD28}" dt="2024-08-01T10:53:00.808" v="2222"/>
          <ac:spMkLst>
            <pc:docMk/>
            <pc:sldMk cId="2973605183" sldId="780"/>
            <ac:spMk id="16" creationId="{20F3B7BB-AED1-45D4-AB52-F9A2BD245040}"/>
          </ac:spMkLst>
        </pc:spChg>
        <pc:spChg chg="mod">
          <ac:chgData name="Sarsenbayeva, Assel [JACKZ]" userId="aa4b456c-1290-4ff8-ae27-c36fb7a4059f" providerId="ADAL" clId="{9A3E1416-2B09-4362-9B0A-E353E846DD28}" dt="2024-08-01T10:54:25.390" v="2233"/>
          <ac:spMkLst>
            <pc:docMk/>
            <pc:sldMk cId="2973605183" sldId="780"/>
            <ac:spMk id="17" creationId="{632AC0EA-B7F1-4940-9910-322806EAD1A0}"/>
          </ac:spMkLst>
        </pc:spChg>
        <pc:spChg chg="mod">
          <ac:chgData name="Sarsenbayeva, Assel [JACKZ]" userId="aa4b456c-1290-4ff8-ae27-c36fb7a4059f" providerId="ADAL" clId="{9A3E1416-2B09-4362-9B0A-E353E846DD28}" dt="2024-08-01T10:54:15.639" v="2232"/>
          <ac:spMkLst>
            <pc:docMk/>
            <pc:sldMk cId="2973605183" sldId="780"/>
            <ac:spMk id="18" creationId="{594B4223-22D6-4BA6-8C7C-A1B49CB8FB8D}"/>
          </ac:spMkLst>
        </pc:spChg>
        <pc:spChg chg="mod">
          <ac:chgData name="Sarsenbayeva, Assel [JACKZ]" userId="aa4b456c-1290-4ff8-ae27-c36fb7a4059f" providerId="ADAL" clId="{9A3E1416-2B09-4362-9B0A-E353E846DD28}" dt="2024-08-01T10:55:05.285" v="2237"/>
          <ac:spMkLst>
            <pc:docMk/>
            <pc:sldMk cId="2973605183" sldId="780"/>
            <ac:spMk id="22" creationId="{4DC60AA4-E69F-4943-933F-9DB03F9683C3}"/>
          </ac:spMkLst>
        </pc:spChg>
      </pc:sldChg>
      <pc:sldChg chg="modSp add mod">
        <pc:chgData name="Sarsenbayeva, Assel [JACKZ]" userId="aa4b456c-1290-4ff8-ae27-c36fb7a4059f" providerId="ADAL" clId="{9A3E1416-2B09-4362-9B0A-E353E846DD28}" dt="2024-08-01T11:04:02.363" v="2359" actId="20577"/>
        <pc:sldMkLst>
          <pc:docMk/>
          <pc:sldMk cId="511860675" sldId="782"/>
        </pc:sldMkLst>
        <pc:spChg chg="mod">
          <ac:chgData name="Sarsenbayeva, Assel [JACKZ]" userId="aa4b456c-1290-4ff8-ae27-c36fb7a4059f" providerId="ADAL" clId="{9A3E1416-2B09-4362-9B0A-E353E846DD28}" dt="2024-08-01T10:35:04.438" v="2045" actId="255"/>
          <ac:spMkLst>
            <pc:docMk/>
            <pc:sldMk cId="511860675" sldId="782"/>
            <ac:spMk id="3" creationId="{FC4C397F-C33E-2C4A-AD50-B1DC7C5B25D7}"/>
          </ac:spMkLst>
        </pc:spChg>
        <pc:spChg chg="mod">
          <ac:chgData name="Sarsenbayeva, Assel [JACKZ]" userId="aa4b456c-1290-4ff8-ae27-c36fb7a4059f" providerId="ADAL" clId="{9A3E1416-2B09-4362-9B0A-E353E846DD28}" dt="2024-08-01T11:04:02.363" v="2359" actId="20577"/>
          <ac:spMkLst>
            <pc:docMk/>
            <pc:sldMk cId="511860675" sldId="782"/>
            <ac:spMk id="5" creationId="{807891E4-266F-5248-AFE4-F23E9011E9AF}"/>
          </ac:spMkLst>
        </pc:spChg>
        <pc:spChg chg="mod">
          <ac:chgData name="Sarsenbayeva, Assel [JACKZ]" userId="aa4b456c-1290-4ff8-ae27-c36fb7a4059f" providerId="ADAL" clId="{9A3E1416-2B09-4362-9B0A-E353E846DD28}" dt="2024-08-01T10:35:53.591" v="2053" actId="20577"/>
          <ac:spMkLst>
            <pc:docMk/>
            <pc:sldMk cId="511860675" sldId="782"/>
            <ac:spMk id="7" creationId="{F975E0EC-5648-4A3E-B28A-A59E1688DD12}"/>
          </ac:spMkLst>
        </pc:spChg>
        <pc:spChg chg="mod">
          <ac:chgData name="Sarsenbayeva, Assel [JACKZ]" userId="aa4b456c-1290-4ff8-ae27-c36fb7a4059f" providerId="ADAL" clId="{9A3E1416-2B09-4362-9B0A-E353E846DD28}" dt="2024-08-01T10:40:17.315" v="2147" actId="20577"/>
          <ac:spMkLst>
            <pc:docMk/>
            <pc:sldMk cId="511860675" sldId="782"/>
            <ac:spMk id="10" creationId="{162E0630-038B-41A4-BA77-82BFCA3A30DA}"/>
          </ac:spMkLst>
        </pc:spChg>
        <pc:graphicFrameChg chg="mod">
          <ac:chgData name="Sarsenbayeva, Assel [JACKZ]" userId="aa4b456c-1290-4ff8-ae27-c36fb7a4059f" providerId="ADAL" clId="{9A3E1416-2B09-4362-9B0A-E353E846DD28}" dt="2024-08-01T10:38:24.825" v="2103"/>
          <ac:graphicFrameMkLst>
            <pc:docMk/>
            <pc:sldMk cId="511860675" sldId="782"/>
            <ac:graphicFrameMk id="8" creationId="{E5373DC5-9EBF-4E2F-8AC2-84375B366E68}"/>
          </ac:graphicFrameMkLst>
        </pc:graphicFrameChg>
      </pc:sldChg>
      <pc:sldChg chg="modSp add mod">
        <pc:chgData name="Sarsenbayeva, Assel [JACKZ]" userId="aa4b456c-1290-4ff8-ae27-c36fb7a4059f" providerId="ADAL" clId="{9A3E1416-2B09-4362-9B0A-E353E846DD28}" dt="2024-08-01T11:04:19.971" v="2361" actId="255"/>
        <pc:sldMkLst>
          <pc:docMk/>
          <pc:sldMk cId="2075018934" sldId="783"/>
        </pc:sldMkLst>
        <pc:spChg chg="mod">
          <ac:chgData name="Sarsenbayeva, Assel [JACKZ]" userId="aa4b456c-1290-4ff8-ae27-c36fb7a4059f" providerId="ADAL" clId="{9A3E1416-2B09-4362-9B0A-E353E846DD28}" dt="2024-08-01T10:57:47.303" v="2254" actId="20577"/>
          <ac:spMkLst>
            <pc:docMk/>
            <pc:sldMk cId="2075018934" sldId="783"/>
            <ac:spMk id="3" creationId="{FC4C397F-C33E-2C4A-AD50-B1DC7C5B25D7}"/>
          </ac:spMkLst>
        </pc:spChg>
        <pc:spChg chg="mod">
          <ac:chgData name="Sarsenbayeva, Assel [JACKZ]" userId="aa4b456c-1290-4ff8-ae27-c36fb7a4059f" providerId="ADAL" clId="{9A3E1416-2B09-4362-9B0A-E353E846DD28}" dt="2024-08-01T11:04:19.971" v="2361" actId="255"/>
          <ac:spMkLst>
            <pc:docMk/>
            <pc:sldMk cId="2075018934" sldId="783"/>
            <ac:spMk id="5" creationId="{807891E4-266F-5248-AFE4-F23E9011E9AF}"/>
          </ac:spMkLst>
        </pc:spChg>
        <pc:spChg chg="mod">
          <ac:chgData name="Sarsenbayeva, Assel [JACKZ]" userId="aa4b456c-1290-4ff8-ae27-c36fb7a4059f" providerId="ADAL" clId="{9A3E1416-2B09-4362-9B0A-E353E846DD28}" dt="2024-08-01T10:58:23.931" v="2273" actId="20577"/>
          <ac:spMkLst>
            <pc:docMk/>
            <pc:sldMk cId="2075018934" sldId="783"/>
            <ac:spMk id="9" creationId="{0A96F5A8-687E-4DBD-9217-6BF4191892F6}"/>
          </ac:spMkLst>
        </pc:spChg>
        <pc:spChg chg="mod">
          <ac:chgData name="Sarsenbayeva, Assel [JACKZ]" userId="aa4b456c-1290-4ff8-ae27-c36fb7a4059f" providerId="ADAL" clId="{9A3E1416-2B09-4362-9B0A-E353E846DD28}" dt="2024-08-01T11:00:43.844" v="2319" actId="20577"/>
          <ac:spMkLst>
            <pc:docMk/>
            <pc:sldMk cId="2075018934" sldId="783"/>
            <ac:spMk id="10" creationId="{162E0630-038B-41A4-BA77-82BFCA3A30DA}"/>
          </ac:spMkLst>
        </pc:spChg>
        <pc:spChg chg="mod">
          <ac:chgData name="Sarsenbayeva, Assel [JACKZ]" userId="aa4b456c-1290-4ff8-ae27-c36fb7a4059f" providerId="ADAL" clId="{9A3E1416-2B09-4362-9B0A-E353E846DD28}" dt="2024-08-01T11:03:06.013" v="2329" actId="113"/>
          <ac:spMkLst>
            <pc:docMk/>
            <pc:sldMk cId="2075018934" sldId="783"/>
            <ac:spMk id="11" creationId="{C53EDCF2-E9CE-493D-8B07-6AD834A36453}"/>
          </ac:spMkLst>
        </pc:spChg>
        <pc:graphicFrameChg chg="mod">
          <ac:chgData name="Sarsenbayeva, Assel [JACKZ]" userId="aa4b456c-1290-4ff8-ae27-c36fb7a4059f" providerId="ADAL" clId="{9A3E1416-2B09-4362-9B0A-E353E846DD28}" dt="2024-08-01T11:00:06.783" v="2302"/>
          <ac:graphicFrameMkLst>
            <pc:docMk/>
            <pc:sldMk cId="2075018934" sldId="783"/>
            <ac:graphicFrameMk id="8" creationId="{E5373DC5-9EBF-4E2F-8AC2-84375B366E68}"/>
          </ac:graphicFrameMkLst>
        </pc:graphicFrameChg>
      </pc:sldChg>
      <pc:sldChg chg="del">
        <pc:chgData name="Sarsenbayeva, Assel [JACKZ]" userId="aa4b456c-1290-4ff8-ae27-c36fb7a4059f" providerId="ADAL" clId="{9A3E1416-2B09-4362-9B0A-E353E846DD28}" dt="2024-07-25T09:20:15.538" v="161" actId="47"/>
        <pc:sldMkLst>
          <pc:docMk/>
          <pc:sldMk cId="2718568784" sldId="1111"/>
        </pc:sldMkLst>
      </pc:sldChg>
      <pc:sldChg chg="del">
        <pc:chgData name="Sarsenbayeva, Assel [JACKZ]" userId="aa4b456c-1290-4ff8-ae27-c36fb7a4059f" providerId="ADAL" clId="{9A3E1416-2B09-4362-9B0A-E353E846DD28}" dt="2024-07-25T09:20:15.538" v="161" actId="47"/>
        <pc:sldMkLst>
          <pc:docMk/>
          <pc:sldMk cId="1642960940" sldId="1113"/>
        </pc:sldMkLst>
      </pc:sldChg>
      <pc:sldChg chg="del">
        <pc:chgData name="Sarsenbayeva, Assel [JACKZ]" userId="aa4b456c-1290-4ff8-ae27-c36fb7a4059f" providerId="ADAL" clId="{9A3E1416-2B09-4362-9B0A-E353E846DD28}" dt="2024-07-25T09:20:15.538" v="161" actId="47"/>
        <pc:sldMkLst>
          <pc:docMk/>
          <pc:sldMk cId="544949367" sldId="1114"/>
        </pc:sldMkLst>
      </pc:sldChg>
      <pc:sldChg chg="modSp mod">
        <pc:chgData name="Sarsenbayeva, Assel [JACKZ]" userId="aa4b456c-1290-4ff8-ae27-c36fb7a4059f" providerId="ADAL" clId="{9A3E1416-2B09-4362-9B0A-E353E846DD28}" dt="2024-08-01T08:02:46.494" v="802" actId="1076"/>
        <pc:sldMkLst>
          <pc:docMk/>
          <pc:sldMk cId="1824994311" sldId="1118"/>
        </pc:sldMkLst>
        <pc:spChg chg="mod">
          <ac:chgData name="Sarsenbayeva, Assel [JACKZ]" userId="aa4b456c-1290-4ff8-ae27-c36fb7a4059f" providerId="ADAL" clId="{9A3E1416-2B09-4362-9B0A-E353E846DD28}" dt="2024-08-01T07:54:59.006" v="609" actId="1076"/>
          <ac:spMkLst>
            <pc:docMk/>
            <pc:sldMk cId="1824994311" sldId="1118"/>
            <ac:spMk id="8" creationId="{00000000-0000-0000-0000-000000000000}"/>
          </ac:spMkLst>
        </pc:spChg>
        <pc:spChg chg="mod">
          <ac:chgData name="Sarsenbayeva, Assel [JACKZ]" userId="aa4b456c-1290-4ff8-ae27-c36fb7a4059f" providerId="ADAL" clId="{9A3E1416-2B09-4362-9B0A-E353E846DD28}" dt="2024-08-01T08:02:46.494" v="802" actId="1076"/>
          <ac:spMkLst>
            <pc:docMk/>
            <pc:sldMk cId="1824994311" sldId="1118"/>
            <ac:spMk id="16" creationId="{537E9217-AC22-E444-971A-5CF1C4F35051}"/>
          </ac:spMkLst>
        </pc:spChg>
      </pc:sldChg>
      <pc:sldChg chg="addSp delSp modSp mod">
        <pc:chgData name="Sarsenbayeva, Assel [JACKZ]" userId="aa4b456c-1290-4ff8-ae27-c36fb7a4059f" providerId="ADAL" clId="{9A3E1416-2B09-4362-9B0A-E353E846DD28}" dt="2024-08-01T08:01:23.173" v="797" actId="1076"/>
        <pc:sldMkLst>
          <pc:docMk/>
          <pc:sldMk cId="2333388772" sldId="1119"/>
        </pc:sldMkLst>
        <pc:spChg chg="mod">
          <ac:chgData name="Sarsenbayeva, Assel [JACKZ]" userId="aa4b456c-1290-4ff8-ae27-c36fb7a4059f" providerId="ADAL" clId="{9A3E1416-2B09-4362-9B0A-E353E846DD28}" dt="2024-07-25T09:58:17.689" v="515" actId="20577"/>
          <ac:spMkLst>
            <pc:docMk/>
            <pc:sldMk cId="2333388772" sldId="1119"/>
            <ac:spMk id="2" creationId="{00000000-0000-0000-0000-000000000000}"/>
          </ac:spMkLst>
        </pc:spChg>
        <pc:spChg chg="del">
          <ac:chgData name="Sarsenbayeva, Assel [JACKZ]" userId="aa4b456c-1290-4ff8-ae27-c36fb7a4059f" providerId="ADAL" clId="{9A3E1416-2B09-4362-9B0A-E353E846DD28}" dt="2024-07-25T09:01:19.636" v="22" actId="478"/>
          <ac:spMkLst>
            <pc:docMk/>
            <pc:sldMk cId="2333388772" sldId="1119"/>
            <ac:spMk id="3" creationId="{00000000-0000-0000-0000-000000000000}"/>
          </ac:spMkLst>
        </pc:spChg>
        <pc:spChg chg="del">
          <ac:chgData name="Sarsenbayeva, Assel [JACKZ]" userId="aa4b456c-1290-4ff8-ae27-c36fb7a4059f" providerId="ADAL" clId="{9A3E1416-2B09-4362-9B0A-E353E846DD28}" dt="2024-07-25T09:00:42.889" v="8" actId="478"/>
          <ac:spMkLst>
            <pc:docMk/>
            <pc:sldMk cId="2333388772" sldId="1119"/>
            <ac:spMk id="4" creationId="{00000000-0000-0000-0000-000000000000}"/>
          </ac:spMkLst>
        </pc:spChg>
        <pc:spChg chg="del">
          <ac:chgData name="Sarsenbayeva, Assel [JACKZ]" userId="aa4b456c-1290-4ff8-ae27-c36fb7a4059f" providerId="ADAL" clId="{9A3E1416-2B09-4362-9B0A-E353E846DD28}" dt="2024-07-25T09:01:19.636" v="22" actId="478"/>
          <ac:spMkLst>
            <pc:docMk/>
            <pc:sldMk cId="2333388772" sldId="1119"/>
            <ac:spMk id="5" creationId="{00000000-0000-0000-0000-000000000000}"/>
          </ac:spMkLst>
        </pc:spChg>
        <pc:spChg chg="add del mod">
          <ac:chgData name="Sarsenbayeva, Assel [JACKZ]" userId="aa4b456c-1290-4ff8-ae27-c36fb7a4059f" providerId="ADAL" clId="{9A3E1416-2B09-4362-9B0A-E353E846DD28}" dt="2024-07-25T09:00:45.817" v="9" actId="478"/>
          <ac:spMkLst>
            <pc:docMk/>
            <pc:sldMk cId="2333388772" sldId="1119"/>
            <ac:spMk id="7" creationId="{795105B6-BB28-D538-0CC6-7A95531000C1}"/>
          </ac:spMkLst>
        </pc:spChg>
        <pc:spChg chg="add del mod">
          <ac:chgData name="Sarsenbayeva, Assel [JACKZ]" userId="aa4b456c-1290-4ff8-ae27-c36fb7a4059f" providerId="ADAL" clId="{9A3E1416-2B09-4362-9B0A-E353E846DD28}" dt="2024-07-25T09:01:24.737" v="23" actId="478"/>
          <ac:spMkLst>
            <pc:docMk/>
            <pc:sldMk cId="2333388772" sldId="1119"/>
            <ac:spMk id="10" creationId="{23E088A4-287B-DE72-BD58-789F415844F4}"/>
          </ac:spMkLst>
        </pc:spChg>
        <pc:spChg chg="mod">
          <ac:chgData name="Sarsenbayeva, Assel [JACKZ]" userId="aa4b456c-1290-4ff8-ae27-c36fb7a4059f" providerId="ADAL" clId="{9A3E1416-2B09-4362-9B0A-E353E846DD28}" dt="2024-08-01T08:01:23.173" v="797" actId="1076"/>
          <ac:spMkLst>
            <pc:docMk/>
            <pc:sldMk cId="2333388772" sldId="1119"/>
            <ac:spMk id="12" creationId="{EAE008A5-8982-D641-8940-7F9EA9954DCE}"/>
          </ac:spMkLst>
        </pc:spChg>
        <pc:spChg chg="add del mod">
          <ac:chgData name="Sarsenbayeva, Assel [JACKZ]" userId="aa4b456c-1290-4ff8-ae27-c36fb7a4059f" providerId="ADAL" clId="{9A3E1416-2B09-4362-9B0A-E353E846DD28}" dt="2024-07-25T09:01:24.737" v="23" actId="478"/>
          <ac:spMkLst>
            <pc:docMk/>
            <pc:sldMk cId="2333388772" sldId="1119"/>
            <ac:spMk id="13" creationId="{F2FE1055-07A8-7CAB-4BC0-3AED5F7BCEEB}"/>
          </ac:spMkLst>
        </pc:spChg>
        <pc:spChg chg="add mod">
          <ac:chgData name="Sarsenbayeva, Assel [JACKZ]" userId="aa4b456c-1290-4ff8-ae27-c36fb7a4059f" providerId="ADAL" clId="{9A3E1416-2B09-4362-9B0A-E353E846DD28}" dt="2024-07-25T09:14:56.693" v="146" actId="20577"/>
          <ac:spMkLst>
            <pc:docMk/>
            <pc:sldMk cId="2333388772" sldId="1119"/>
            <ac:spMk id="14" creationId="{7D38CA0E-A44E-B96E-EA78-45C81CCCE1AC}"/>
          </ac:spMkLst>
        </pc:spChg>
        <pc:spChg chg="mod">
          <ac:chgData name="Sarsenbayeva, Assel [JACKZ]" userId="aa4b456c-1290-4ff8-ae27-c36fb7a4059f" providerId="ADAL" clId="{9A3E1416-2B09-4362-9B0A-E353E846DD28}" dt="2024-07-25T09:01:35.562" v="24"/>
          <ac:spMkLst>
            <pc:docMk/>
            <pc:sldMk cId="2333388772" sldId="1119"/>
            <ac:spMk id="16" creationId="{F2DD53F0-8C2F-640D-3039-DC3050DF6B9F}"/>
          </ac:spMkLst>
        </pc:spChg>
        <pc:spChg chg="add mod">
          <ac:chgData name="Sarsenbayeva, Assel [JACKZ]" userId="aa4b456c-1290-4ff8-ae27-c36fb7a4059f" providerId="ADAL" clId="{9A3E1416-2B09-4362-9B0A-E353E846DD28}" dt="2024-07-25T09:19:49.159" v="159" actId="20577"/>
          <ac:spMkLst>
            <pc:docMk/>
            <pc:sldMk cId="2333388772" sldId="1119"/>
            <ac:spMk id="18" creationId="{1B611173-0ED9-F682-5012-7DAC404EE231}"/>
          </ac:spMkLst>
        </pc:spChg>
        <pc:spChg chg="mod">
          <ac:chgData name="Sarsenbayeva, Assel [JACKZ]" userId="aa4b456c-1290-4ff8-ae27-c36fb7a4059f" providerId="ADAL" clId="{9A3E1416-2B09-4362-9B0A-E353E846DD28}" dt="2024-07-25T09:01:35.562" v="24"/>
          <ac:spMkLst>
            <pc:docMk/>
            <pc:sldMk cId="2333388772" sldId="1119"/>
            <ac:spMk id="20" creationId="{8FB3D77E-6B96-F81A-364F-40BDE03DBCE0}"/>
          </ac:spMkLst>
        </pc:spChg>
        <pc:spChg chg="add mod">
          <ac:chgData name="Sarsenbayeva, Assel [JACKZ]" userId="aa4b456c-1290-4ff8-ae27-c36fb7a4059f" providerId="ADAL" clId="{9A3E1416-2B09-4362-9B0A-E353E846DD28}" dt="2024-08-01T08:01:10.149" v="795" actId="20577"/>
          <ac:spMkLst>
            <pc:docMk/>
            <pc:sldMk cId="2333388772" sldId="1119"/>
            <ac:spMk id="22" creationId="{A0323B7B-D8BE-278F-FE01-A704A8437702}"/>
          </ac:spMkLst>
        </pc:spChg>
        <pc:spChg chg="mod">
          <ac:chgData name="Sarsenbayeva, Assel [JACKZ]" userId="aa4b456c-1290-4ff8-ae27-c36fb7a4059f" providerId="ADAL" clId="{9A3E1416-2B09-4362-9B0A-E353E846DD28}" dt="2024-07-25T09:01:35.562" v="24"/>
          <ac:spMkLst>
            <pc:docMk/>
            <pc:sldMk cId="2333388772" sldId="1119"/>
            <ac:spMk id="24" creationId="{300BCE31-EFAF-BA43-C2F2-22170990A5EA}"/>
          </ac:spMkLst>
        </pc:spChg>
        <pc:grpChg chg="add mod">
          <ac:chgData name="Sarsenbayeva, Assel [JACKZ]" userId="aa4b456c-1290-4ff8-ae27-c36fb7a4059f" providerId="ADAL" clId="{9A3E1416-2B09-4362-9B0A-E353E846DD28}" dt="2024-07-25T09:02:46.084" v="33" actId="1076"/>
          <ac:grpSpMkLst>
            <pc:docMk/>
            <pc:sldMk cId="2333388772" sldId="1119"/>
            <ac:grpSpMk id="15" creationId="{86E3D4B7-FE08-9E29-91C4-3ACB6E7AC75C}"/>
          </ac:grpSpMkLst>
        </pc:grpChg>
        <pc:grpChg chg="add mod">
          <ac:chgData name="Sarsenbayeva, Assel [JACKZ]" userId="aa4b456c-1290-4ff8-ae27-c36fb7a4059f" providerId="ADAL" clId="{9A3E1416-2B09-4362-9B0A-E353E846DD28}" dt="2024-07-25T09:08:24.605" v="60" actId="1036"/>
          <ac:grpSpMkLst>
            <pc:docMk/>
            <pc:sldMk cId="2333388772" sldId="1119"/>
            <ac:grpSpMk id="19" creationId="{07B9DF1F-64BF-72A0-9BC1-7BF19EB772B1}"/>
          </ac:grpSpMkLst>
        </pc:grpChg>
        <pc:grpChg chg="add mod">
          <ac:chgData name="Sarsenbayeva, Assel [JACKZ]" userId="aa4b456c-1290-4ff8-ae27-c36fb7a4059f" providerId="ADAL" clId="{9A3E1416-2B09-4362-9B0A-E353E846DD28}" dt="2024-07-25T09:03:00.050" v="36" actId="1076"/>
          <ac:grpSpMkLst>
            <pc:docMk/>
            <pc:sldMk cId="2333388772" sldId="1119"/>
            <ac:grpSpMk id="23" creationId="{08B94F3A-A62D-6A0C-9735-E74D6227108A}"/>
          </ac:grpSpMkLst>
        </pc:grpChg>
        <pc:picChg chg="mod">
          <ac:chgData name="Sarsenbayeva, Assel [JACKZ]" userId="aa4b456c-1290-4ff8-ae27-c36fb7a4059f" providerId="ADAL" clId="{9A3E1416-2B09-4362-9B0A-E353E846DD28}" dt="2024-07-25T09:01:35.562" v="24"/>
          <ac:picMkLst>
            <pc:docMk/>
            <pc:sldMk cId="2333388772" sldId="1119"/>
            <ac:picMk id="17" creationId="{FC121E02-EE6C-7779-485E-6BD7EEB18DEA}"/>
          </ac:picMkLst>
        </pc:picChg>
        <pc:picChg chg="mod">
          <ac:chgData name="Sarsenbayeva, Assel [JACKZ]" userId="aa4b456c-1290-4ff8-ae27-c36fb7a4059f" providerId="ADAL" clId="{9A3E1416-2B09-4362-9B0A-E353E846DD28}" dt="2024-07-25T09:01:35.562" v="24"/>
          <ac:picMkLst>
            <pc:docMk/>
            <pc:sldMk cId="2333388772" sldId="1119"/>
            <ac:picMk id="21" creationId="{8D78DD29-77DA-D75F-22F6-FA398462959E}"/>
          </ac:picMkLst>
        </pc:picChg>
        <pc:picChg chg="mod">
          <ac:chgData name="Sarsenbayeva, Assel [JACKZ]" userId="aa4b456c-1290-4ff8-ae27-c36fb7a4059f" providerId="ADAL" clId="{9A3E1416-2B09-4362-9B0A-E353E846DD28}" dt="2024-07-25T09:01:35.562" v="24"/>
          <ac:picMkLst>
            <pc:docMk/>
            <pc:sldMk cId="2333388772" sldId="1119"/>
            <ac:picMk id="25" creationId="{02475D96-E9EF-CD2E-71EA-46E991AAE3C4}"/>
          </ac:picMkLst>
        </pc:picChg>
      </pc:sldChg>
      <pc:sldChg chg="del">
        <pc:chgData name="Sarsenbayeva, Assel [JACKZ]" userId="aa4b456c-1290-4ff8-ae27-c36fb7a4059f" providerId="ADAL" clId="{9A3E1416-2B09-4362-9B0A-E353E846DD28}" dt="2024-07-25T09:20:15.538" v="161" actId="47"/>
        <pc:sldMkLst>
          <pc:docMk/>
          <pc:sldMk cId="1237461210" sldId="1125"/>
        </pc:sldMkLst>
      </pc:sldChg>
      <pc:sldChg chg="del">
        <pc:chgData name="Sarsenbayeva, Assel [JACKZ]" userId="aa4b456c-1290-4ff8-ae27-c36fb7a4059f" providerId="ADAL" clId="{9A3E1416-2B09-4362-9B0A-E353E846DD28}" dt="2024-07-25T09:20:15.538" v="161" actId="47"/>
        <pc:sldMkLst>
          <pc:docMk/>
          <pc:sldMk cId="2521242562" sldId="1129"/>
        </pc:sldMkLst>
      </pc:sldChg>
      <pc:sldChg chg="del">
        <pc:chgData name="Sarsenbayeva, Assel [JACKZ]" userId="aa4b456c-1290-4ff8-ae27-c36fb7a4059f" providerId="ADAL" clId="{9A3E1416-2B09-4362-9B0A-E353E846DD28}" dt="2024-07-25T09:20:15.538" v="161" actId="47"/>
        <pc:sldMkLst>
          <pc:docMk/>
          <pc:sldMk cId="3718269520" sldId="1163"/>
        </pc:sldMkLst>
      </pc:sldChg>
      <pc:sldChg chg="del">
        <pc:chgData name="Sarsenbayeva, Assel [JACKZ]" userId="aa4b456c-1290-4ff8-ae27-c36fb7a4059f" providerId="ADAL" clId="{9A3E1416-2B09-4362-9B0A-E353E846DD28}" dt="2024-07-25T09:20:15.538" v="161" actId="47"/>
        <pc:sldMkLst>
          <pc:docMk/>
          <pc:sldMk cId="2524463017" sldId="1166"/>
        </pc:sldMkLst>
      </pc:sldChg>
      <pc:sldChg chg="del">
        <pc:chgData name="Sarsenbayeva, Assel [JACKZ]" userId="aa4b456c-1290-4ff8-ae27-c36fb7a4059f" providerId="ADAL" clId="{9A3E1416-2B09-4362-9B0A-E353E846DD28}" dt="2024-07-25T09:20:15.538" v="161" actId="47"/>
        <pc:sldMkLst>
          <pc:docMk/>
          <pc:sldMk cId="2153270385" sldId="1167"/>
        </pc:sldMkLst>
      </pc:sldChg>
      <pc:sldChg chg="del">
        <pc:chgData name="Sarsenbayeva, Assel [JACKZ]" userId="aa4b456c-1290-4ff8-ae27-c36fb7a4059f" providerId="ADAL" clId="{9A3E1416-2B09-4362-9B0A-E353E846DD28}" dt="2024-07-25T09:20:15.538" v="161" actId="47"/>
        <pc:sldMkLst>
          <pc:docMk/>
          <pc:sldMk cId="1190979797" sldId="1168"/>
        </pc:sldMkLst>
      </pc:sldChg>
      <pc:sldChg chg="del">
        <pc:chgData name="Sarsenbayeva, Assel [JACKZ]" userId="aa4b456c-1290-4ff8-ae27-c36fb7a4059f" providerId="ADAL" clId="{9A3E1416-2B09-4362-9B0A-E353E846DD28}" dt="2024-07-25T09:20:15.538" v="161" actId="47"/>
        <pc:sldMkLst>
          <pc:docMk/>
          <pc:sldMk cId="3341920466" sldId="1169"/>
        </pc:sldMkLst>
      </pc:sldChg>
      <pc:sldChg chg="del">
        <pc:chgData name="Sarsenbayeva, Assel [JACKZ]" userId="aa4b456c-1290-4ff8-ae27-c36fb7a4059f" providerId="ADAL" clId="{9A3E1416-2B09-4362-9B0A-E353E846DD28}" dt="2024-07-25T09:20:15.538" v="161" actId="47"/>
        <pc:sldMkLst>
          <pc:docMk/>
          <pc:sldMk cId="2772965919" sldId="1170"/>
        </pc:sldMkLst>
      </pc:sldChg>
      <pc:sldChg chg="del">
        <pc:chgData name="Sarsenbayeva, Assel [JACKZ]" userId="aa4b456c-1290-4ff8-ae27-c36fb7a4059f" providerId="ADAL" clId="{9A3E1416-2B09-4362-9B0A-E353E846DD28}" dt="2024-07-25T09:20:15.538" v="161" actId="47"/>
        <pc:sldMkLst>
          <pc:docMk/>
          <pc:sldMk cId="1776898617" sldId="1171"/>
        </pc:sldMkLst>
      </pc:sldChg>
      <pc:sldChg chg="del">
        <pc:chgData name="Sarsenbayeva, Assel [JACKZ]" userId="aa4b456c-1290-4ff8-ae27-c36fb7a4059f" providerId="ADAL" clId="{9A3E1416-2B09-4362-9B0A-E353E846DD28}" dt="2024-07-25T09:20:15.538" v="161" actId="47"/>
        <pc:sldMkLst>
          <pc:docMk/>
          <pc:sldMk cId="1571308707" sldId="1183"/>
        </pc:sldMkLst>
      </pc:sldChg>
      <pc:sldChg chg="del">
        <pc:chgData name="Sarsenbayeva, Assel [JACKZ]" userId="aa4b456c-1290-4ff8-ae27-c36fb7a4059f" providerId="ADAL" clId="{9A3E1416-2B09-4362-9B0A-E353E846DD28}" dt="2024-07-25T09:20:15.538" v="161" actId="47"/>
        <pc:sldMkLst>
          <pc:docMk/>
          <pc:sldMk cId="3898321526" sldId="1184"/>
        </pc:sldMkLst>
      </pc:sldChg>
      <pc:sldChg chg="addSp delSp modSp mod">
        <pc:chgData name="Sarsenbayeva, Assel [JACKZ]" userId="aa4b456c-1290-4ff8-ae27-c36fb7a4059f" providerId="ADAL" clId="{9A3E1416-2B09-4362-9B0A-E353E846DD28}" dt="2024-08-07T11:56:43.997" v="2530" actId="20577"/>
        <pc:sldMkLst>
          <pc:docMk/>
          <pc:sldMk cId="4092223358" sldId="1192"/>
        </pc:sldMkLst>
        <pc:spChg chg="add del mod">
          <ac:chgData name="Sarsenbayeva, Assel [JACKZ]" userId="aa4b456c-1290-4ff8-ae27-c36fb7a4059f" providerId="ADAL" clId="{9A3E1416-2B09-4362-9B0A-E353E846DD28}" dt="2024-08-01T07:55:15.267" v="612" actId="478"/>
          <ac:spMkLst>
            <pc:docMk/>
            <pc:sldMk cId="4092223358" sldId="1192"/>
            <ac:spMk id="3" creationId="{0B243085-8F8D-D603-F606-C33E1BC99DA2}"/>
          </ac:spMkLst>
        </pc:spChg>
        <pc:spChg chg="mod">
          <ac:chgData name="Sarsenbayeva, Assel [JACKZ]" userId="aa4b456c-1290-4ff8-ae27-c36fb7a4059f" providerId="ADAL" clId="{9A3E1416-2B09-4362-9B0A-E353E846DD28}" dt="2024-08-07T11:56:43.997" v="2530" actId="20577"/>
          <ac:spMkLst>
            <pc:docMk/>
            <pc:sldMk cId="4092223358" sldId="1192"/>
            <ac:spMk id="6" creationId="{191AF744-E360-EA47-87FC-EF1CEACF2374}"/>
          </ac:spMkLst>
        </pc:spChg>
        <pc:spChg chg="mod">
          <ac:chgData name="Sarsenbayeva, Assel [JACKZ]" userId="aa4b456c-1290-4ff8-ae27-c36fb7a4059f" providerId="ADAL" clId="{9A3E1416-2B09-4362-9B0A-E353E846DD28}" dt="2024-08-01T07:56:38.299" v="645" actId="20577"/>
          <ac:spMkLst>
            <pc:docMk/>
            <pc:sldMk cId="4092223358" sldId="1192"/>
            <ac:spMk id="7" creationId="{E89B37B6-E36D-C448-B1B8-BF8EDE9E42D2}"/>
          </ac:spMkLst>
        </pc:spChg>
        <pc:spChg chg="del">
          <ac:chgData name="Sarsenbayeva, Assel [JACKZ]" userId="aa4b456c-1290-4ff8-ae27-c36fb7a4059f" providerId="ADAL" clId="{9A3E1416-2B09-4362-9B0A-E353E846DD28}" dt="2024-08-01T07:55:11.677" v="611" actId="478"/>
          <ac:spMkLst>
            <pc:docMk/>
            <pc:sldMk cId="4092223358" sldId="1192"/>
            <ac:spMk id="8" creationId="{6B2BCE35-FA4E-D642-A505-FDAC4B52494C}"/>
          </ac:spMkLst>
        </pc:spChg>
        <pc:spChg chg="mod">
          <ac:chgData name="Sarsenbayeva, Assel [JACKZ]" userId="aa4b456c-1290-4ff8-ae27-c36fb7a4059f" providerId="ADAL" clId="{9A3E1416-2B09-4362-9B0A-E353E846DD28}" dt="2024-08-01T07:55:49.742" v="614"/>
          <ac:spMkLst>
            <pc:docMk/>
            <pc:sldMk cId="4092223358" sldId="1192"/>
            <ac:spMk id="9" creationId="{D7A39CE7-94B2-7944-9A78-1C12BEC01BD6}"/>
          </ac:spMkLst>
        </pc:spChg>
      </pc:sldChg>
      <pc:sldChg chg="addSp delSp modSp add mod">
        <pc:chgData name="Sarsenbayeva, Assel [JACKZ]" userId="aa4b456c-1290-4ff8-ae27-c36fb7a4059f" providerId="ADAL" clId="{9A3E1416-2B09-4362-9B0A-E353E846DD28}" dt="2024-08-01T09:14:12.159" v="807" actId="1076"/>
        <pc:sldMkLst>
          <pc:docMk/>
          <pc:sldMk cId="2364800996" sldId="1193"/>
        </pc:sldMkLst>
        <pc:spChg chg="mod">
          <ac:chgData name="Sarsenbayeva, Assel [JACKZ]" userId="aa4b456c-1290-4ff8-ae27-c36fb7a4059f" providerId="ADAL" clId="{9A3E1416-2B09-4362-9B0A-E353E846DD28}" dt="2024-07-25T09:50:07.500" v="504" actId="20577"/>
          <ac:spMkLst>
            <pc:docMk/>
            <pc:sldMk cId="2364800996" sldId="1193"/>
            <ac:spMk id="2" creationId="{00000000-0000-0000-0000-000000000000}"/>
          </ac:spMkLst>
        </pc:spChg>
        <pc:spChg chg="add mod">
          <ac:chgData name="Sarsenbayeva, Assel [JACKZ]" userId="aa4b456c-1290-4ff8-ae27-c36fb7a4059f" providerId="ADAL" clId="{9A3E1416-2B09-4362-9B0A-E353E846DD28}" dt="2024-07-25T09:51:32.910" v="506" actId="255"/>
          <ac:spMkLst>
            <pc:docMk/>
            <pc:sldMk cId="2364800996" sldId="1193"/>
            <ac:spMk id="3" creationId="{7D7E3815-1218-52B5-C002-00E2766BC9CF}"/>
          </ac:spMkLst>
        </pc:spChg>
        <pc:spChg chg="mod">
          <ac:chgData name="Sarsenbayeva, Assel [JACKZ]" userId="aa4b456c-1290-4ff8-ae27-c36fb7a4059f" providerId="ADAL" clId="{9A3E1416-2B09-4362-9B0A-E353E846DD28}" dt="2024-07-25T09:51:22.932" v="505" actId="255"/>
          <ac:spMkLst>
            <pc:docMk/>
            <pc:sldMk cId="2364800996" sldId="1193"/>
            <ac:spMk id="5" creationId="{01EB0326-C8DF-9311-989B-D3F372BBE477}"/>
          </ac:spMkLst>
        </pc:spChg>
        <pc:spChg chg="mod">
          <ac:chgData name="Sarsenbayeva, Assel [JACKZ]" userId="aa4b456c-1290-4ff8-ae27-c36fb7a4059f" providerId="ADAL" clId="{9A3E1416-2B09-4362-9B0A-E353E846DD28}" dt="2024-07-25T09:52:59.784" v="508" actId="255"/>
          <ac:spMkLst>
            <pc:docMk/>
            <pc:sldMk cId="2364800996" sldId="1193"/>
            <ac:spMk id="7" creationId="{087AAB4E-DE4A-96A0-51BF-2DE46BD4BC82}"/>
          </ac:spMkLst>
        </pc:spChg>
        <pc:spChg chg="mod">
          <ac:chgData name="Sarsenbayeva, Assel [JACKZ]" userId="aa4b456c-1290-4ff8-ae27-c36fb7a4059f" providerId="ADAL" clId="{9A3E1416-2B09-4362-9B0A-E353E846DD28}" dt="2024-07-25T09:21:51.295" v="164"/>
          <ac:spMkLst>
            <pc:docMk/>
            <pc:sldMk cId="2364800996" sldId="1193"/>
            <ac:spMk id="8" creationId="{D94D0383-BF6C-14C0-1510-A5E590F7976C}"/>
          </ac:spMkLst>
        </pc:spChg>
        <pc:spChg chg="mod">
          <ac:chgData name="Sarsenbayeva, Assel [JACKZ]" userId="aa4b456c-1290-4ff8-ae27-c36fb7a4059f" providerId="ADAL" clId="{9A3E1416-2B09-4362-9B0A-E353E846DD28}" dt="2024-07-25T09:52:59.784" v="508" actId="255"/>
          <ac:spMkLst>
            <pc:docMk/>
            <pc:sldMk cId="2364800996" sldId="1193"/>
            <ac:spMk id="10" creationId="{A56BFAB8-A762-D95A-798A-FC8EC4095A72}"/>
          </ac:spMkLst>
        </pc:spChg>
        <pc:spChg chg="mod">
          <ac:chgData name="Sarsenbayeva, Assel [JACKZ]" userId="aa4b456c-1290-4ff8-ae27-c36fb7a4059f" providerId="ADAL" clId="{9A3E1416-2B09-4362-9B0A-E353E846DD28}" dt="2024-08-01T09:14:12.159" v="807" actId="1076"/>
          <ac:spMkLst>
            <pc:docMk/>
            <pc:sldMk cId="2364800996" sldId="1193"/>
            <ac:spMk id="12" creationId="{EAE008A5-8982-D641-8940-7F9EA9954DCE}"/>
          </ac:spMkLst>
        </pc:spChg>
        <pc:spChg chg="mod">
          <ac:chgData name="Sarsenbayeva, Assel [JACKZ]" userId="aa4b456c-1290-4ff8-ae27-c36fb7a4059f" providerId="ADAL" clId="{9A3E1416-2B09-4362-9B0A-E353E846DD28}" dt="2024-07-25T09:51:22.932" v="505" actId="255"/>
          <ac:spMkLst>
            <pc:docMk/>
            <pc:sldMk cId="2364800996" sldId="1193"/>
            <ac:spMk id="13" creationId="{D44C6BA5-9C4F-10DD-4FB7-8584591C4549}"/>
          </ac:spMkLst>
        </pc:spChg>
        <pc:spChg chg="del">
          <ac:chgData name="Sarsenbayeva, Assel [JACKZ]" userId="aa4b456c-1290-4ff8-ae27-c36fb7a4059f" providerId="ADAL" clId="{9A3E1416-2B09-4362-9B0A-E353E846DD28}" dt="2024-07-25T09:21:49.746" v="163" actId="478"/>
          <ac:spMkLst>
            <pc:docMk/>
            <pc:sldMk cId="2364800996" sldId="1193"/>
            <ac:spMk id="14" creationId="{7D38CA0E-A44E-B96E-EA78-45C81CCCE1AC}"/>
          </ac:spMkLst>
        </pc:spChg>
        <pc:spChg chg="del">
          <ac:chgData name="Sarsenbayeva, Assel [JACKZ]" userId="aa4b456c-1290-4ff8-ae27-c36fb7a4059f" providerId="ADAL" clId="{9A3E1416-2B09-4362-9B0A-E353E846DD28}" dt="2024-07-25T09:21:49.746" v="163" actId="478"/>
          <ac:spMkLst>
            <pc:docMk/>
            <pc:sldMk cId="2364800996" sldId="1193"/>
            <ac:spMk id="18" creationId="{1B611173-0ED9-F682-5012-7DAC404EE231}"/>
          </ac:spMkLst>
        </pc:spChg>
        <pc:spChg chg="del">
          <ac:chgData name="Sarsenbayeva, Assel [JACKZ]" userId="aa4b456c-1290-4ff8-ae27-c36fb7a4059f" providerId="ADAL" clId="{9A3E1416-2B09-4362-9B0A-E353E846DD28}" dt="2024-07-25T09:21:49.746" v="163" actId="478"/>
          <ac:spMkLst>
            <pc:docMk/>
            <pc:sldMk cId="2364800996" sldId="1193"/>
            <ac:spMk id="22" creationId="{A0323B7B-D8BE-278F-FE01-A704A8437702}"/>
          </ac:spMkLst>
        </pc:spChg>
        <pc:spChg chg="mod">
          <ac:chgData name="Sarsenbayeva, Assel [JACKZ]" userId="aa4b456c-1290-4ff8-ae27-c36fb7a4059f" providerId="ADAL" clId="{9A3E1416-2B09-4362-9B0A-E353E846DD28}" dt="2024-07-25T09:51:22.932" v="505" actId="255"/>
          <ac:spMkLst>
            <pc:docMk/>
            <pc:sldMk cId="2364800996" sldId="1193"/>
            <ac:spMk id="27" creationId="{C1A62B96-F9FA-8A0E-440B-6D47362F7F9B}"/>
          </ac:spMkLst>
        </pc:spChg>
        <pc:spChg chg="mod">
          <ac:chgData name="Sarsenbayeva, Assel [JACKZ]" userId="aa4b456c-1290-4ff8-ae27-c36fb7a4059f" providerId="ADAL" clId="{9A3E1416-2B09-4362-9B0A-E353E846DD28}" dt="2024-07-25T09:51:22.932" v="505" actId="255"/>
          <ac:spMkLst>
            <pc:docMk/>
            <pc:sldMk cId="2364800996" sldId="1193"/>
            <ac:spMk id="29" creationId="{01FCB4EE-46DE-36A3-F888-A4D0606A8653}"/>
          </ac:spMkLst>
        </pc:spChg>
        <pc:spChg chg="mod">
          <ac:chgData name="Sarsenbayeva, Assel [JACKZ]" userId="aa4b456c-1290-4ff8-ae27-c36fb7a4059f" providerId="ADAL" clId="{9A3E1416-2B09-4362-9B0A-E353E846DD28}" dt="2024-07-25T09:51:22.932" v="505" actId="255"/>
          <ac:spMkLst>
            <pc:docMk/>
            <pc:sldMk cId="2364800996" sldId="1193"/>
            <ac:spMk id="30" creationId="{E548336D-A364-D262-CCFD-0EDF2F9865D3}"/>
          </ac:spMkLst>
        </pc:spChg>
        <pc:spChg chg="mod">
          <ac:chgData name="Sarsenbayeva, Assel [JACKZ]" userId="aa4b456c-1290-4ff8-ae27-c36fb7a4059f" providerId="ADAL" clId="{9A3E1416-2B09-4362-9B0A-E353E846DD28}" dt="2024-07-25T09:51:42.536" v="507" actId="255"/>
          <ac:spMkLst>
            <pc:docMk/>
            <pc:sldMk cId="2364800996" sldId="1193"/>
            <ac:spMk id="37" creationId="{62ABC80D-1A96-1112-F0E5-15F62BFAB659}"/>
          </ac:spMkLst>
        </pc:spChg>
        <pc:spChg chg="mod">
          <ac:chgData name="Sarsenbayeva, Assel [JACKZ]" userId="aa4b456c-1290-4ff8-ae27-c36fb7a4059f" providerId="ADAL" clId="{9A3E1416-2B09-4362-9B0A-E353E846DD28}" dt="2024-07-25T09:21:51.295" v="164"/>
          <ac:spMkLst>
            <pc:docMk/>
            <pc:sldMk cId="2364800996" sldId="1193"/>
            <ac:spMk id="38" creationId="{77FF281B-34F4-33D2-13F1-73A1428AC896}"/>
          </ac:spMkLst>
        </pc:spChg>
        <pc:spChg chg="add mod">
          <ac:chgData name="Sarsenbayeva, Assel [JACKZ]" userId="aa4b456c-1290-4ff8-ae27-c36fb7a4059f" providerId="ADAL" clId="{9A3E1416-2B09-4362-9B0A-E353E846DD28}" dt="2024-07-25T09:53:51.840" v="511" actId="255"/>
          <ac:spMkLst>
            <pc:docMk/>
            <pc:sldMk cId="2364800996" sldId="1193"/>
            <ac:spMk id="39" creationId="{1AF522A6-1588-4647-8DA9-88242A9CEFF3}"/>
          </ac:spMkLst>
        </pc:spChg>
        <pc:spChg chg="mod topLvl">
          <ac:chgData name="Sarsenbayeva, Assel [JACKZ]" userId="aa4b456c-1290-4ff8-ae27-c36fb7a4059f" providerId="ADAL" clId="{9A3E1416-2B09-4362-9B0A-E353E846DD28}" dt="2024-07-25T09:54:00.028" v="512" actId="255"/>
          <ac:spMkLst>
            <pc:docMk/>
            <pc:sldMk cId="2364800996" sldId="1193"/>
            <ac:spMk id="41" creationId="{A43A377E-8713-ACC3-3C18-1725355B88F1}"/>
          </ac:spMkLst>
        </pc:spChg>
        <pc:spChg chg="mod topLvl">
          <ac:chgData name="Sarsenbayeva, Assel [JACKZ]" userId="aa4b456c-1290-4ff8-ae27-c36fb7a4059f" providerId="ADAL" clId="{9A3E1416-2B09-4362-9B0A-E353E846DD28}" dt="2024-07-25T09:54:00.028" v="512" actId="255"/>
          <ac:spMkLst>
            <pc:docMk/>
            <pc:sldMk cId="2364800996" sldId="1193"/>
            <ac:spMk id="42" creationId="{577EEC27-EFC3-C05E-DFDC-A85CCA7EE5A6}"/>
          </ac:spMkLst>
        </pc:spChg>
        <pc:spChg chg="mod topLvl">
          <ac:chgData name="Sarsenbayeva, Assel [JACKZ]" userId="aa4b456c-1290-4ff8-ae27-c36fb7a4059f" providerId="ADAL" clId="{9A3E1416-2B09-4362-9B0A-E353E846DD28}" dt="2024-07-25T09:53:44.209" v="510" actId="255"/>
          <ac:spMkLst>
            <pc:docMk/>
            <pc:sldMk cId="2364800996" sldId="1193"/>
            <ac:spMk id="44" creationId="{5357C15B-B702-B357-9362-4EB9D8554B5F}"/>
          </ac:spMkLst>
        </pc:spChg>
        <pc:spChg chg="mod topLvl">
          <ac:chgData name="Sarsenbayeva, Assel [JACKZ]" userId="aa4b456c-1290-4ff8-ae27-c36fb7a4059f" providerId="ADAL" clId="{9A3E1416-2B09-4362-9B0A-E353E846DD28}" dt="2024-07-25T09:53:44.209" v="510" actId="255"/>
          <ac:spMkLst>
            <pc:docMk/>
            <pc:sldMk cId="2364800996" sldId="1193"/>
            <ac:spMk id="46" creationId="{A2C64CE7-D58C-AA2D-6420-65DA3E2137D0}"/>
          </ac:spMkLst>
        </pc:spChg>
        <pc:spChg chg="mod topLvl">
          <ac:chgData name="Sarsenbayeva, Assel [JACKZ]" userId="aa4b456c-1290-4ff8-ae27-c36fb7a4059f" providerId="ADAL" clId="{9A3E1416-2B09-4362-9B0A-E353E846DD28}" dt="2024-07-25T09:53:44.209" v="510" actId="255"/>
          <ac:spMkLst>
            <pc:docMk/>
            <pc:sldMk cId="2364800996" sldId="1193"/>
            <ac:spMk id="47" creationId="{1B9AD3C2-A357-FE65-3482-755FC8971D4D}"/>
          </ac:spMkLst>
        </pc:spChg>
        <pc:spChg chg="add mod">
          <ac:chgData name="Sarsenbayeva, Assel [JACKZ]" userId="aa4b456c-1290-4ff8-ae27-c36fb7a4059f" providerId="ADAL" clId="{9A3E1416-2B09-4362-9B0A-E353E846DD28}" dt="2024-07-25T09:53:44.209" v="510" actId="255"/>
          <ac:spMkLst>
            <pc:docMk/>
            <pc:sldMk cId="2364800996" sldId="1193"/>
            <ac:spMk id="53" creationId="{50BB8567-562F-5172-3CE5-7EDE388A7749}"/>
          </ac:spMkLst>
        </pc:spChg>
        <pc:grpChg chg="add mod">
          <ac:chgData name="Sarsenbayeva, Assel [JACKZ]" userId="aa4b456c-1290-4ff8-ae27-c36fb7a4059f" providerId="ADAL" clId="{9A3E1416-2B09-4362-9B0A-E353E846DD28}" dt="2024-07-25T09:36:53.206" v="286" actId="1036"/>
          <ac:grpSpMkLst>
            <pc:docMk/>
            <pc:sldMk cId="2364800996" sldId="1193"/>
            <ac:grpSpMk id="4" creationId="{8B0BF1E0-EB86-B591-B197-1D62449011A9}"/>
          </ac:grpSpMkLst>
        </pc:grpChg>
        <pc:grpChg chg="mod">
          <ac:chgData name="Sarsenbayeva, Assel [JACKZ]" userId="aa4b456c-1290-4ff8-ae27-c36fb7a4059f" providerId="ADAL" clId="{9A3E1416-2B09-4362-9B0A-E353E846DD28}" dt="2024-07-25T09:21:51.295" v="164"/>
          <ac:grpSpMkLst>
            <pc:docMk/>
            <pc:sldMk cId="2364800996" sldId="1193"/>
            <ac:grpSpMk id="6" creationId="{6CC7EF1F-1899-1721-6745-586B37C3DBEB}"/>
          </ac:grpSpMkLst>
        </pc:grpChg>
        <pc:grpChg chg="del">
          <ac:chgData name="Sarsenbayeva, Assel [JACKZ]" userId="aa4b456c-1290-4ff8-ae27-c36fb7a4059f" providerId="ADAL" clId="{9A3E1416-2B09-4362-9B0A-E353E846DD28}" dt="2024-07-25T09:21:49.746" v="163" actId="478"/>
          <ac:grpSpMkLst>
            <pc:docMk/>
            <pc:sldMk cId="2364800996" sldId="1193"/>
            <ac:grpSpMk id="15" creationId="{86E3D4B7-FE08-9E29-91C4-3ACB6E7AC75C}"/>
          </ac:grpSpMkLst>
        </pc:grpChg>
        <pc:grpChg chg="del">
          <ac:chgData name="Sarsenbayeva, Assel [JACKZ]" userId="aa4b456c-1290-4ff8-ae27-c36fb7a4059f" providerId="ADAL" clId="{9A3E1416-2B09-4362-9B0A-E353E846DD28}" dt="2024-07-25T09:21:49.746" v="163" actId="478"/>
          <ac:grpSpMkLst>
            <pc:docMk/>
            <pc:sldMk cId="2364800996" sldId="1193"/>
            <ac:grpSpMk id="19" creationId="{07B9DF1F-64BF-72A0-9BC1-7BF19EB772B1}"/>
          </ac:grpSpMkLst>
        </pc:grpChg>
        <pc:grpChg chg="del">
          <ac:chgData name="Sarsenbayeva, Assel [JACKZ]" userId="aa4b456c-1290-4ff8-ae27-c36fb7a4059f" providerId="ADAL" clId="{9A3E1416-2B09-4362-9B0A-E353E846DD28}" dt="2024-07-25T09:21:49.746" v="163" actId="478"/>
          <ac:grpSpMkLst>
            <pc:docMk/>
            <pc:sldMk cId="2364800996" sldId="1193"/>
            <ac:grpSpMk id="23" creationId="{08B94F3A-A62D-6A0C-9735-E74D6227108A}"/>
          </ac:grpSpMkLst>
        </pc:grpChg>
        <pc:grpChg chg="add del mod">
          <ac:chgData name="Sarsenbayeva, Assel [JACKZ]" userId="aa4b456c-1290-4ff8-ae27-c36fb7a4059f" providerId="ADAL" clId="{9A3E1416-2B09-4362-9B0A-E353E846DD28}" dt="2024-07-25T09:53:26.385" v="509" actId="165"/>
          <ac:grpSpMkLst>
            <pc:docMk/>
            <pc:sldMk cId="2364800996" sldId="1193"/>
            <ac:grpSpMk id="40" creationId="{CEB099A5-A772-812A-34EC-0E2F041644FF}"/>
          </ac:grpSpMkLst>
        </pc:grpChg>
        <pc:cxnChg chg="mod">
          <ac:chgData name="Sarsenbayeva, Assel [JACKZ]" userId="aa4b456c-1290-4ff8-ae27-c36fb7a4059f" providerId="ADAL" clId="{9A3E1416-2B09-4362-9B0A-E353E846DD28}" dt="2024-07-25T09:21:51.295" v="164"/>
          <ac:cxnSpMkLst>
            <pc:docMk/>
            <pc:sldMk cId="2364800996" sldId="1193"/>
            <ac:cxnSpMk id="11" creationId="{22F0D26F-70F1-E966-1F5E-685A2F6B6D88}"/>
          </ac:cxnSpMkLst>
        </pc:cxnChg>
        <pc:cxnChg chg="mod">
          <ac:chgData name="Sarsenbayeva, Assel [JACKZ]" userId="aa4b456c-1290-4ff8-ae27-c36fb7a4059f" providerId="ADAL" clId="{9A3E1416-2B09-4362-9B0A-E353E846DD28}" dt="2024-07-25T09:21:51.295" v="164"/>
          <ac:cxnSpMkLst>
            <pc:docMk/>
            <pc:sldMk cId="2364800996" sldId="1193"/>
            <ac:cxnSpMk id="26" creationId="{5DE41A90-9264-CF02-1FC0-EE8C1FBA74C5}"/>
          </ac:cxnSpMkLst>
        </pc:cxnChg>
        <pc:cxnChg chg="mod">
          <ac:chgData name="Sarsenbayeva, Assel [JACKZ]" userId="aa4b456c-1290-4ff8-ae27-c36fb7a4059f" providerId="ADAL" clId="{9A3E1416-2B09-4362-9B0A-E353E846DD28}" dt="2024-07-25T09:21:51.295" v="164"/>
          <ac:cxnSpMkLst>
            <pc:docMk/>
            <pc:sldMk cId="2364800996" sldId="1193"/>
            <ac:cxnSpMk id="28" creationId="{2D1BDCD8-F4C7-BD03-BE6D-0FFAB59BEBBB}"/>
          </ac:cxnSpMkLst>
        </pc:cxnChg>
        <pc:cxnChg chg="mod">
          <ac:chgData name="Sarsenbayeva, Assel [JACKZ]" userId="aa4b456c-1290-4ff8-ae27-c36fb7a4059f" providerId="ADAL" clId="{9A3E1416-2B09-4362-9B0A-E353E846DD28}" dt="2024-07-25T09:21:51.295" v="164"/>
          <ac:cxnSpMkLst>
            <pc:docMk/>
            <pc:sldMk cId="2364800996" sldId="1193"/>
            <ac:cxnSpMk id="31" creationId="{FF1F77F1-7C13-F62D-3336-202A76E78D4A}"/>
          </ac:cxnSpMkLst>
        </pc:cxnChg>
        <pc:cxnChg chg="mod">
          <ac:chgData name="Sarsenbayeva, Assel [JACKZ]" userId="aa4b456c-1290-4ff8-ae27-c36fb7a4059f" providerId="ADAL" clId="{9A3E1416-2B09-4362-9B0A-E353E846DD28}" dt="2024-07-25T09:21:51.295" v="164"/>
          <ac:cxnSpMkLst>
            <pc:docMk/>
            <pc:sldMk cId="2364800996" sldId="1193"/>
            <ac:cxnSpMk id="32" creationId="{E64B71FD-2C79-446E-F08E-E20057D1399E}"/>
          </ac:cxnSpMkLst>
        </pc:cxnChg>
        <pc:cxnChg chg="mod">
          <ac:chgData name="Sarsenbayeva, Assel [JACKZ]" userId="aa4b456c-1290-4ff8-ae27-c36fb7a4059f" providerId="ADAL" clId="{9A3E1416-2B09-4362-9B0A-E353E846DD28}" dt="2024-07-25T09:21:51.295" v="164"/>
          <ac:cxnSpMkLst>
            <pc:docMk/>
            <pc:sldMk cId="2364800996" sldId="1193"/>
            <ac:cxnSpMk id="33" creationId="{30330A8E-0E06-4615-A3D9-8F07BD6C9D14}"/>
          </ac:cxnSpMkLst>
        </pc:cxnChg>
        <pc:cxnChg chg="mod">
          <ac:chgData name="Sarsenbayeva, Assel [JACKZ]" userId="aa4b456c-1290-4ff8-ae27-c36fb7a4059f" providerId="ADAL" clId="{9A3E1416-2B09-4362-9B0A-E353E846DD28}" dt="2024-07-25T09:21:51.295" v="164"/>
          <ac:cxnSpMkLst>
            <pc:docMk/>
            <pc:sldMk cId="2364800996" sldId="1193"/>
            <ac:cxnSpMk id="34" creationId="{347821F3-9950-129C-6174-16190A2BD79C}"/>
          </ac:cxnSpMkLst>
        </pc:cxnChg>
        <pc:cxnChg chg="mod">
          <ac:chgData name="Sarsenbayeva, Assel [JACKZ]" userId="aa4b456c-1290-4ff8-ae27-c36fb7a4059f" providerId="ADAL" clId="{9A3E1416-2B09-4362-9B0A-E353E846DD28}" dt="2024-07-25T09:21:51.295" v="164"/>
          <ac:cxnSpMkLst>
            <pc:docMk/>
            <pc:sldMk cId="2364800996" sldId="1193"/>
            <ac:cxnSpMk id="35" creationId="{C3CE8817-288C-C979-307A-3FEB2D818544}"/>
          </ac:cxnSpMkLst>
        </pc:cxnChg>
        <pc:cxnChg chg="mod">
          <ac:chgData name="Sarsenbayeva, Assel [JACKZ]" userId="aa4b456c-1290-4ff8-ae27-c36fb7a4059f" providerId="ADAL" clId="{9A3E1416-2B09-4362-9B0A-E353E846DD28}" dt="2024-07-25T09:21:51.295" v="164"/>
          <ac:cxnSpMkLst>
            <pc:docMk/>
            <pc:sldMk cId="2364800996" sldId="1193"/>
            <ac:cxnSpMk id="36" creationId="{E8BFE74F-0827-B797-9170-FFDF2C41426B}"/>
          </ac:cxnSpMkLst>
        </pc:cxnChg>
        <pc:cxnChg chg="mod topLvl">
          <ac:chgData name="Sarsenbayeva, Assel [JACKZ]" userId="aa4b456c-1290-4ff8-ae27-c36fb7a4059f" providerId="ADAL" clId="{9A3E1416-2B09-4362-9B0A-E353E846DD28}" dt="2024-07-25T09:53:26.385" v="509" actId="165"/>
          <ac:cxnSpMkLst>
            <pc:docMk/>
            <pc:sldMk cId="2364800996" sldId="1193"/>
            <ac:cxnSpMk id="43" creationId="{B08D8555-D693-D04E-A3A9-322F95CF01FC}"/>
          </ac:cxnSpMkLst>
        </pc:cxnChg>
        <pc:cxnChg chg="mod topLvl">
          <ac:chgData name="Sarsenbayeva, Assel [JACKZ]" userId="aa4b456c-1290-4ff8-ae27-c36fb7a4059f" providerId="ADAL" clId="{9A3E1416-2B09-4362-9B0A-E353E846DD28}" dt="2024-07-25T09:53:26.385" v="509" actId="165"/>
          <ac:cxnSpMkLst>
            <pc:docMk/>
            <pc:sldMk cId="2364800996" sldId="1193"/>
            <ac:cxnSpMk id="45" creationId="{525A0464-33E3-0641-4533-69DBB180CA62}"/>
          </ac:cxnSpMkLst>
        </pc:cxnChg>
        <pc:cxnChg chg="mod topLvl">
          <ac:chgData name="Sarsenbayeva, Assel [JACKZ]" userId="aa4b456c-1290-4ff8-ae27-c36fb7a4059f" providerId="ADAL" clId="{9A3E1416-2B09-4362-9B0A-E353E846DD28}" dt="2024-07-25T09:53:26.385" v="509" actId="165"/>
          <ac:cxnSpMkLst>
            <pc:docMk/>
            <pc:sldMk cId="2364800996" sldId="1193"/>
            <ac:cxnSpMk id="48" creationId="{786343F0-B7D6-538F-6538-323C70D72A48}"/>
          </ac:cxnSpMkLst>
        </pc:cxnChg>
        <pc:cxnChg chg="mod topLvl">
          <ac:chgData name="Sarsenbayeva, Assel [JACKZ]" userId="aa4b456c-1290-4ff8-ae27-c36fb7a4059f" providerId="ADAL" clId="{9A3E1416-2B09-4362-9B0A-E353E846DD28}" dt="2024-07-25T09:53:26.385" v="509" actId="165"/>
          <ac:cxnSpMkLst>
            <pc:docMk/>
            <pc:sldMk cId="2364800996" sldId="1193"/>
            <ac:cxnSpMk id="49" creationId="{306EB4EA-A4AB-7568-7DA7-E08286E0E885}"/>
          </ac:cxnSpMkLst>
        </pc:cxnChg>
        <pc:cxnChg chg="mod topLvl">
          <ac:chgData name="Sarsenbayeva, Assel [JACKZ]" userId="aa4b456c-1290-4ff8-ae27-c36fb7a4059f" providerId="ADAL" clId="{9A3E1416-2B09-4362-9B0A-E353E846DD28}" dt="2024-07-25T09:53:26.385" v="509" actId="165"/>
          <ac:cxnSpMkLst>
            <pc:docMk/>
            <pc:sldMk cId="2364800996" sldId="1193"/>
            <ac:cxnSpMk id="50" creationId="{650C94F5-1A60-6996-5D5B-AEEC2F97B881}"/>
          </ac:cxnSpMkLst>
        </pc:cxnChg>
        <pc:cxnChg chg="mod topLvl">
          <ac:chgData name="Sarsenbayeva, Assel [JACKZ]" userId="aa4b456c-1290-4ff8-ae27-c36fb7a4059f" providerId="ADAL" clId="{9A3E1416-2B09-4362-9B0A-E353E846DD28}" dt="2024-07-25T09:53:26.385" v="509" actId="165"/>
          <ac:cxnSpMkLst>
            <pc:docMk/>
            <pc:sldMk cId="2364800996" sldId="1193"/>
            <ac:cxnSpMk id="51" creationId="{CF68E8C1-0D4F-AAA7-AED6-C62682DCBDA1}"/>
          </ac:cxnSpMkLst>
        </pc:cxnChg>
        <pc:cxnChg chg="mod topLvl">
          <ac:chgData name="Sarsenbayeva, Assel [JACKZ]" userId="aa4b456c-1290-4ff8-ae27-c36fb7a4059f" providerId="ADAL" clId="{9A3E1416-2B09-4362-9B0A-E353E846DD28}" dt="2024-07-25T09:53:26.385" v="509" actId="165"/>
          <ac:cxnSpMkLst>
            <pc:docMk/>
            <pc:sldMk cId="2364800996" sldId="1193"/>
            <ac:cxnSpMk id="52" creationId="{DACFA304-E7C1-F71C-C5C5-7A0F13CA2074}"/>
          </ac:cxnSpMkLst>
        </pc:cxnChg>
      </pc:sldChg>
      <pc:sldChg chg="addSp delSp modSp new mod">
        <pc:chgData name="Sarsenbayeva, Assel [JACKZ]" userId="aa4b456c-1290-4ff8-ae27-c36fb7a4059f" providerId="ADAL" clId="{9A3E1416-2B09-4362-9B0A-E353E846DD28}" dt="2024-08-01T10:51:08.450" v="2206" actId="6549"/>
        <pc:sldMkLst>
          <pc:docMk/>
          <pc:sldMk cId="2108887695" sldId="1194"/>
        </pc:sldMkLst>
        <pc:spChg chg="del">
          <ac:chgData name="Sarsenbayeva, Assel [JACKZ]" userId="aa4b456c-1290-4ff8-ae27-c36fb7a4059f" providerId="ADAL" clId="{9A3E1416-2B09-4362-9B0A-E353E846DD28}" dt="2024-07-25T10:01:07.772" v="518" actId="478"/>
          <ac:spMkLst>
            <pc:docMk/>
            <pc:sldMk cId="2108887695" sldId="1194"/>
            <ac:spMk id="2" creationId="{C944E09D-256E-3569-A192-284E8618DED1}"/>
          </ac:spMkLst>
        </pc:spChg>
        <pc:spChg chg="mod">
          <ac:chgData name="Sarsenbayeva, Assel [JACKZ]" userId="aa4b456c-1290-4ff8-ae27-c36fb7a4059f" providerId="ADAL" clId="{9A3E1416-2B09-4362-9B0A-E353E846DD28}" dt="2024-07-25T09:49:46.658" v="500" actId="255"/>
          <ac:spMkLst>
            <pc:docMk/>
            <pc:sldMk cId="2108887695" sldId="1194"/>
            <ac:spMk id="3" creationId="{F33C018E-828F-B47F-D44D-32CADF0B0111}"/>
          </ac:spMkLst>
        </pc:spChg>
        <pc:spChg chg="add del mod">
          <ac:chgData name="Sarsenbayeva, Assel [JACKZ]" userId="aa4b456c-1290-4ff8-ae27-c36fb7a4059f" providerId="ADAL" clId="{9A3E1416-2B09-4362-9B0A-E353E846DD28}" dt="2024-08-01T10:50:49.192" v="2201" actId="478"/>
          <ac:spMkLst>
            <pc:docMk/>
            <pc:sldMk cId="2108887695" sldId="1194"/>
            <ac:spMk id="4" creationId="{9696790D-CF4D-1D6C-CA17-57838C10A4F9}"/>
          </ac:spMkLst>
        </pc:spChg>
        <pc:spChg chg="del">
          <ac:chgData name="Sarsenbayeva, Assel [JACKZ]" userId="aa4b456c-1290-4ff8-ae27-c36fb7a4059f" providerId="ADAL" clId="{9A3E1416-2B09-4362-9B0A-E353E846DD28}" dt="2024-07-25T09:48:59.333" v="469" actId="478"/>
          <ac:spMkLst>
            <pc:docMk/>
            <pc:sldMk cId="2108887695" sldId="1194"/>
            <ac:spMk id="4" creationId="{A94FA6F7-E73E-E845-9364-5610352569DB}"/>
          </ac:spMkLst>
        </pc:spChg>
        <pc:spChg chg="del mod">
          <ac:chgData name="Sarsenbayeva, Assel [JACKZ]" userId="aa4b456c-1290-4ff8-ae27-c36fb7a4059f" providerId="ADAL" clId="{9A3E1416-2B09-4362-9B0A-E353E846DD28}" dt="2024-08-01T10:50:44.835" v="2199" actId="478"/>
          <ac:spMkLst>
            <pc:docMk/>
            <pc:sldMk cId="2108887695" sldId="1194"/>
            <ac:spMk id="6" creationId="{0B0ED86D-29A3-D29B-1361-2F130D87CA38}"/>
          </ac:spMkLst>
        </pc:spChg>
        <pc:spChg chg="del">
          <ac:chgData name="Sarsenbayeva, Assel [JACKZ]" userId="aa4b456c-1290-4ff8-ae27-c36fb7a4059f" providerId="ADAL" clId="{9A3E1416-2B09-4362-9B0A-E353E846DD28}" dt="2024-07-25T10:01:04.692" v="517" actId="478"/>
          <ac:spMkLst>
            <pc:docMk/>
            <pc:sldMk cId="2108887695" sldId="1194"/>
            <ac:spMk id="7" creationId="{1B0A357F-E00E-764D-F120-6D84B1F5D5D2}"/>
          </ac:spMkLst>
        </pc:spChg>
        <pc:spChg chg="add mod">
          <ac:chgData name="Sarsenbayeva, Assel [JACKZ]" userId="aa4b456c-1290-4ff8-ae27-c36fb7a4059f" providerId="ADAL" clId="{9A3E1416-2B09-4362-9B0A-E353E846DD28}" dt="2024-08-01T10:51:08.450" v="2206" actId="6549"/>
          <ac:spMkLst>
            <pc:docMk/>
            <pc:sldMk cId="2108887695" sldId="1194"/>
            <ac:spMk id="7" creationId="{9969A2E5-4F47-6F47-9E77-5C586D4B8C77}"/>
          </ac:spMkLst>
        </pc:spChg>
        <pc:spChg chg="add mod">
          <ac:chgData name="Sarsenbayeva, Assel [JACKZ]" userId="aa4b456c-1290-4ff8-ae27-c36fb7a4059f" providerId="ADAL" clId="{9A3E1416-2B09-4362-9B0A-E353E846DD28}" dt="2024-07-25T10:12:28.625" v="588" actId="20577"/>
          <ac:spMkLst>
            <pc:docMk/>
            <pc:sldMk cId="2108887695" sldId="1194"/>
            <ac:spMk id="8" creationId="{BE87597F-3D93-6DD0-4EE6-C25CA2140F84}"/>
          </ac:spMkLst>
        </pc:spChg>
        <pc:spChg chg="add mod">
          <ac:chgData name="Sarsenbayeva, Assel [JACKZ]" userId="aa4b456c-1290-4ff8-ae27-c36fb7a4059f" providerId="ADAL" clId="{9A3E1416-2B09-4362-9B0A-E353E846DD28}" dt="2024-07-25T10:10:15.226" v="581" actId="1076"/>
          <ac:spMkLst>
            <pc:docMk/>
            <pc:sldMk cId="2108887695" sldId="1194"/>
            <ac:spMk id="9" creationId="{8B6916A0-21EA-4052-ED06-BC6380576622}"/>
          </ac:spMkLst>
        </pc:spChg>
        <pc:spChg chg="mod">
          <ac:chgData name="Sarsenbayeva, Assel [JACKZ]" userId="aa4b456c-1290-4ff8-ae27-c36fb7a4059f" providerId="ADAL" clId="{9A3E1416-2B09-4362-9B0A-E353E846DD28}" dt="2024-07-25T10:05:07.861" v="519"/>
          <ac:spMkLst>
            <pc:docMk/>
            <pc:sldMk cId="2108887695" sldId="1194"/>
            <ac:spMk id="11" creationId="{497C0092-6AD1-7027-8905-79620333C4A6}"/>
          </ac:spMkLst>
        </pc:spChg>
        <pc:spChg chg="add mod ord">
          <ac:chgData name="Sarsenbayeva, Assel [JACKZ]" userId="aa4b456c-1290-4ff8-ae27-c36fb7a4059f" providerId="ADAL" clId="{9A3E1416-2B09-4362-9B0A-E353E846DD28}" dt="2024-07-25T10:12:01.158" v="582" actId="166"/>
          <ac:spMkLst>
            <pc:docMk/>
            <pc:sldMk cId="2108887695" sldId="1194"/>
            <ac:spMk id="13" creationId="{4932653B-857C-D470-0A03-30C33A7B8743}"/>
          </ac:spMkLst>
        </pc:spChg>
        <pc:spChg chg="add mod">
          <ac:chgData name="Sarsenbayeva, Assel [JACKZ]" userId="aa4b456c-1290-4ff8-ae27-c36fb7a4059f" providerId="ADAL" clId="{9A3E1416-2B09-4362-9B0A-E353E846DD28}" dt="2024-07-25T10:13:04.773" v="607" actId="20577"/>
          <ac:spMkLst>
            <pc:docMk/>
            <pc:sldMk cId="2108887695" sldId="1194"/>
            <ac:spMk id="14" creationId="{39410127-297E-F2FC-0A56-F7A9E5704D40}"/>
          </ac:spMkLst>
        </pc:spChg>
        <pc:spChg chg="mod">
          <ac:chgData name="Sarsenbayeva, Assel [JACKZ]" userId="aa4b456c-1290-4ff8-ae27-c36fb7a4059f" providerId="ADAL" clId="{9A3E1416-2B09-4362-9B0A-E353E846DD28}" dt="2024-07-25T10:05:07.861" v="519"/>
          <ac:spMkLst>
            <pc:docMk/>
            <pc:sldMk cId="2108887695" sldId="1194"/>
            <ac:spMk id="16" creationId="{3B8BAD29-C04A-E385-0F53-22BE3C70D787}"/>
          </ac:spMkLst>
        </pc:spChg>
        <pc:grpChg chg="add mod">
          <ac:chgData name="Sarsenbayeva, Assel [JACKZ]" userId="aa4b456c-1290-4ff8-ae27-c36fb7a4059f" providerId="ADAL" clId="{9A3E1416-2B09-4362-9B0A-E353E846DD28}" dt="2024-07-25T10:10:15.226" v="581" actId="1076"/>
          <ac:grpSpMkLst>
            <pc:docMk/>
            <pc:sldMk cId="2108887695" sldId="1194"/>
            <ac:grpSpMk id="10" creationId="{E114D8AD-D6F0-8FD9-EF12-A08A1E3D630D}"/>
          </ac:grpSpMkLst>
        </pc:grpChg>
        <pc:grpChg chg="add mod ord">
          <ac:chgData name="Sarsenbayeva, Assel [JACKZ]" userId="aa4b456c-1290-4ff8-ae27-c36fb7a4059f" providerId="ADAL" clId="{9A3E1416-2B09-4362-9B0A-E353E846DD28}" dt="2024-07-25T10:12:06.073" v="583" actId="166"/>
          <ac:grpSpMkLst>
            <pc:docMk/>
            <pc:sldMk cId="2108887695" sldId="1194"/>
            <ac:grpSpMk id="15" creationId="{D20348FC-56CD-4F7F-4B47-2533102CE4CF}"/>
          </ac:grpSpMkLst>
        </pc:grpChg>
        <pc:picChg chg="mod">
          <ac:chgData name="Sarsenbayeva, Assel [JACKZ]" userId="aa4b456c-1290-4ff8-ae27-c36fb7a4059f" providerId="ADAL" clId="{9A3E1416-2B09-4362-9B0A-E353E846DD28}" dt="2024-07-25T10:05:07.861" v="519"/>
          <ac:picMkLst>
            <pc:docMk/>
            <pc:sldMk cId="2108887695" sldId="1194"/>
            <ac:picMk id="12" creationId="{FE7FDC9F-4FED-C09E-16F2-42B37D57AEF8}"/>
          </ac:picMkLst>
        </pc:picChg>
        <pc:cxnChg chg="mod">
          <ac:chgData name="Sarsenbayeva, Assel [JACKZ]" userId="aa4b456c-1290-4ff8-ae27-c36fb7a4059f" providerId="ADAL" clId="{9A3E1416-2B09-4362-9B0A-E353E846DD28}" dt="2024-07-25T10:05:07.861" v="519"/>
          <ac:cxnSpMkLst>
            <pc:docMk/>
            <pc:sldMk cId="2108887695" sldId="1194"/>
            <ac:cxnSpMk id="17" creationId="{A2EC2721-E148-AD11-0CB6-E4F1271BF49D}"/>
          </ac:cxnSpMkLst>
        </pc:cxnChg>
      </pc:sldChg>
      <pc:sldChg chg="addSp delSp modSp add mod">
        <pc:chgData name="Sarsenbayeva, Assel [JACKZ]" userId="aa4b456c-1290-4ff8-ae27-c36fb7a4059f" providerId="ADAL" clId="{9A3E1416-2B09-4362-9B0A-E353E846DD28}" dt="2024-08-01T10:50:35.095" v="2198"/>
        <pc:sldMkLst>
          <pc:docMk/>
          <pc:sldMk cId="913678568" sldId="1195"/>
        </pc:sldMkLst>
        <pc:spChg chg="mod">
          <ac:chgData name="Sarsenbayeva, Assel [JACKZ]" userId="aa4b456c-1290-4ff8-ae27-c36fb7a4059f" providerId="ADAL" clId="{9A3E1416-2B09-4362-9B0A-E353E846DD28}" dt="2024-08-01T09:28:48.400" v="836" actId="14100"/>
          <ac:spMkLst>
            <pc:docMk/>
            <pc:sldMk cId="913678568" sldId="1195"/>
            <ac:spMk id="3" creationId="{F33C018E-828F-B47F-D44D-32CADF0B0111}"/>
          </ac:spMkLst>
        </pc:spChg>
        <pc:spChg chg="del mod">
          <ac:chgData name="Sarsenbayeva, Assel [JACKZ]" userId="aa4b456c-1290-4ff8-ae27-c36fb7a4059f" providerId="ADAL" clId="{9A3E1416-2B09-4362-9B0A-E353E846DD28}" dt="2024-08-01T10:50:25.244" v="2196" actId="478"/>
          <ac:spMkLst>
            <pc:docMk/>
            <pc:sldMk cId="913678568" sldId="1195"/>
            <ac:spMk id="6" creationId="{0B0ED86D-29A3-D29B-1361-2F130D87CA38}"/>
          </ac:spMkLst>
        </pc:spChg>
        <pc:spChg chg="del">
          <ac:chgData name="Sarsenbayeva, Assel [JACKZ]" userId="aa4b456c-1290-4ff8-ae27-c36fb7a4059f" providerId="ADAL" clId="{9A3E1416-2B09-4362-9B0A-E353E846DD28}" dt="2024-08-01T09:28:20.298" v="811" actId="478"/>
          <ac:spMkLst>
            <pc:docMk/>
            <pc:sldMk cId="913678568" sldId="1195"/>
            <ac:spMk id="8" creationId="{BE87597F-3D93-6DD0-4EE6-C25CA2140F84}"/>
          </ac:spMkLst>
        </pc:spChg>
        <pc:spChg chg="del">
          <ac:chgData name="Sarsenbayeva, Assel [JACKZ]" userId="aa4b456c-1290-4ff8-ae27-c36fb7a4059f" providerId="ADAL" clId="{9A3E1416-2B09-4362-9B0A-E353E846DD28}" dt="2024-08-01T09:28:20.298" v="811" actId="478"/>
          <ac:spMkLst>
            <pc:docMk/>
            <pc:sldMk cId="913678568" sldId="1195"/>
            <ac:spMk id="9" creationId="{8B6916A0-21EA-4052-ED06-BC6380576622}"/>
          </ac:spMkLst>
        </pc:spChg>
        <pc:spChg chg="del">
          <ac:chgData name="Sarsenbayeva, Assel [JACKZ]" userId="aa4b456c-1290-4ff8-ae27-c36fb7a4059f" providerId="ADAL" clId="{9A3E1416-2B09-4362-9B0A-E353E846DD28}" dt="2024-08-01T09:28:20.298" v="811" actId="478"/>
          <ac:spMkLst>
            <pc:docMk/>
            <pc:sldMk cId="913678568" sldId="1195"/>
            <ac:spMk id="13" creationId="{4932653B-857C-D470-0A03-30C33A7B8743}"/>
          </ac:spMkLst>
        </pc:spChg>
        <pc:spChg chg="del">
          <ac:chgData name="Sarsenbayeva, Assel [JACKZ]" userId="aa4b456c-1290-4ff8-ae27-c36fb7a4059f" providerId="ADAL" clId="{9A3E1416-2B09-4362-9B0A-E353E846DD28}" dt="2024-08-01T09:28:20.298" v="811" actId="478"/>
          <ac:spMkLst>
            <pc:docMk/>
            <pc:sldMk cId="913678568" sldId="1195"/>
            <ac:spMk id="14" creationId="{39410127-297E-F2FC-0A56-F7A9E5704D40}"/>
          </ac:spMkLst>
        </pc:spChg>
        <pc:spChg chg="add del mod">
          <ac:chgData name="Sarsenbayeva, Assel [JACKZ]" userId="aa4b456c-1290-4ff8-ae27-c36fb7a4059f" providerId="ADAL" clId="{9A3E1416-2B09-4362-9B0A-E353E846DD28}" dt="2024-08-01T10:50:28.669" v="2197" actId="478"/>
          <ac:spMkLst>
            <pc:docMk/>
            <pc:sldMk cId="913678568" sldId="1195"/>
            <ac:spMk id="18" creationId="{A9FF12F9-0F1B-6A7E-CB78-D16CA461A09E}"/>
          </ac:spMkLst>
        </pc:spChg>
        <pc:spChg chg="add mod">
          <ac:chgData name="Sarsenbayeva, Assel [JACKZ]" userId="aa4b456c-1290-4ff8-ae27-c36fb7a4059f" providerId="ADAL" clId="{9A3E1416-2B09-4362-9B0A-E353E846DD28}" dt="2024-08-01T10:50:35.095" v="2198"/>
          <ac:spMkLst>
            <pc:docMk/>
            <pc:sldMk cId="913678568" sldId="1195"/>
            <ac:spMk id="19" creationId="{26978DB4-2ECD-EF4E-6569-D3B4553D5E14}"/>
          </ac:spMkLst>
        </pc:spChg>
        <pc:grpChg chg="del">
          <ac:chgData name="Sarsenbayeva, Assel [JACKZ]" userId="aa4b456c-1290-4ff8-ae27-c36fb7a4059f" providerId="ADAL" clId="{9A3E1416-2B09-4362-9B0A-E353E846DD28}" dt="2024-08-01T09:28:20.298" v="811" actId="478"/>
          <ac:grpSpMkLst>
            <pc:docMk/>
            <pc:sldMk cId="913678568" sldId="1195"/>
            <ac:grpSpMk id="10" creationId="{E114D8AD-D6F0-8FD9-EF12-A08A1E3D630D}"/>
          </ac:grpSpMkLst>
        </pc:grpChg>
        <pc:grpChg chg="del">
          <ac:chgData name="Sarsenbayeva, Assel [JACKZ]" userId="aa4b456c-1290-4ff8-ae27-c36fb7a4059f" providerId="ADAL" clId="{9A3E1416-2B09-4362-9B0A-E353E846DD28}" dt="2024-08-01T09:28:20.298" v="811" actId="478"/>
          <ac:grpSpMkLst>
            <pc:docMk/>
            <pc:sldMk cId="913678568" sldId="1195"/>
            <ac:grpSpMk id="15" creationId="{D20348FC-56CD-4F7F-4B47-2533102CE4CF}"/>
          </ac:grpSpMkLst>
        </pc:grpChg>
        <pc:graphicFrameChg chg="add mod modGraphic">
          <ac:chgData name="Sarsenbayeva, Assel [JACKZ]" userId="aa4b456c-1290-4ff8-ae27-c36fb7a4059f" providerId="ADAL" clId="{9A3E1416-2B09-4362-9B0A-E353E846DD28}" dt="2024-08-01T10:07:08.633" v="1252" actId="20577"/>
          <ac:graphicFrameMkLst>
            <pc:docMk/>
            <pc:sldMk cId="913678568" sldId="1195"/>
            <ac:graphicFrameMk id="2" creationId="{A6C20A5F-F045-CA6A-8F17-3CD8072F398A}"/>
          </ac:graphicFrameMkLst>
        </pc:graphicFrameChg>
        <pc:graphicFrameChg chg="add mod modGraphic">
          <ac:chgData name="Sarsenbayeva, Assel [JACKZ]" userId="aa4b456c-1290-4ff8-ae27-c36fb7a4059f" providerId="ADAL" clId="{9A3E1416-2B09-4362-9B0A-E353E846DD28}" dt="2024-08-01T10:12:36.015" v="1510" actId="14734"/>
          <ac:graphicFrameMkLst>
            <pc:docMk/>
            <pc:sldMk cId="913678568" sldId="1195"/>
            <ac:graphicFrameMk id="4" creationId="{F5B48CEE-F620-1D94-2C9B-C1DDFD281D3C}"/>
          </ac:graphicFrameMkLst>
        </pc:graphicFrameChg>
      </pc:sldChg>
      <pc:sldChg chg="del">
        <pc:chgData name="Sarsenbayeva, Assel [JACKZ]" userId="aa4b456c-1290-4ff8-ae27-c36fb7a4059f" providerId="ADAL" clId="{9A3E1416-2B09-4362-9B0A-E353E846DD28}" dt="2024-07-25T09:20:15.538" v="161" actId="47"/>
        <pc:sldMkLst>
          <pc:docMk/>
          <pc:sldMk cId="1658946555" sldId="1196"/>
        </pc:sldMkLst>
      </pc:sldChg>
      <pc:sldChg chg="addSp delSp modSp add mod">
        <pc:chgData name="Sarsenbayeva, Assel [JACKZ]" userId="aa4b456c-1290-4ff8-ae27-c36fb7a4059f" providerId="ADAL" clId="{9A3E1416-2B09-4362-9B0A-E353E846DD28}" dt="2024-08-01T10:50:03.922" v="2193" actId="20577"/>
        <pc:sldMkLst>
          <pc:docMk/>
          <pc:sldMk cId="3349399240" sldId="1196"/>
        </pc:sldMkLst>
        <pc:spChg chg="mod">
          <ac:chgData name="Sarsenbayeva, Assel [JACKZ]" userId="aa4b456c-1290-4ff8-ae27-c36fb7a4059f" providerId="ADAL" clId="{9A3E1416-2B09-4362-9B0A-E353E846DD28}" dt="2024-08-01T10:14:29.108" v="1529" actId="20577"/>
          <ac:spMkLst>
            <pc:docMk/>
            <pc:sldMk cId="3349399240" sldId="1196"/>
            <ac:spMk id="3" creationId="{F33C018E-828F-B47F-D44D-32CADF0B0111}"/>
          </ac:spMkLst>
        </pc:spChg>
        <pc:spChg chg="del">
          <ac:chgData name="Sarsenbayeva, Assel [JACKZ]" userId="aa4b456c-1290-4ff8-ae27-c36fb7a4059f" providerId="ADAL" clId="{9A3E1416-2B09-4362-9B0A-E353E846DD28}" dt="2024-08-01T10:28:14.803" v="1981" actId="478"/>
          <ac:spMkLst>
            <pc:docMk/>
            <pc:sldMk cId="3349399240" sldId="1196"/>
            <ac:spMk id="6" creationId="{0B0ED86D-29A3-D29B-1361-2F130D87CA38}"/>
          </ac:spMkLst>
        </pc:spChg>
        <pc:spChg chg="add del mod">
          <ac:chgData name="Sarsenbayeva, Assel [JACKZ]" userId="aa4b456c-1290-4ff8-ae27-c36fb7a4059f" providerId="ADAL" clId="{9A3E1416-2B09-4362-9B0A-E353E846DD28}" dt="2024-08-01T10:14:10.208" v="1514" actId="478"/>
          <ac:spMkLst>
            <pc:docMk/>
            <pc:sldMk cId="3349399240" sldId="1196"/>
            <ac:spMk id="8" creationId="{57955A74-03EC-B41D-B985-F935D918EE0A}"/>
          </ac:spMkLst>
        </pc:spChg>
        <pc:spChg chg="add mod">
          <ac:chgData name="Sarsenbayeva, Assel [JACKZ]" userId="aa4b456c-1290-4ff8-ae27-c36fb7a4059f" providerId="ADAL" clId="{9A3E1416-2B09-4362-9B0A-E353E846DD28}" dt="2024-08-01T10:23:23.065" v="1869" actId="255"/>
          <ac:spMkLst>
            <pc:docMk/>
            <pc:sldMk cId="3349399240" sldId="1196"/>
            <ac:spMk id="11" creationId="{510903F8-C7CF-0522-CAE4-6363E7AD99C9}"/>
          </ac:spMkLst>
        </pc:spChg>
        <pc:spChg chg="add del mod">
          <ac:chgData name="Sarsenbayeva, Assel [JACKZ]" userId="aa4b456c-1290-4ff8-ae27-c36fb7a4059f" providerId="ADAL" clId="{9A3E1416-2B09-4362-9B0A-E353E846DD28}" dt="2024-08-01T10:28:19.703" v="1983" actId="478"/>
          <ac:spMkLst>
            <pc:docMk/>
            <pc:sldMk cId="3349399240" sldId="1196"/>
            <ac:spMk id="13" creationId="{0FF4D67C-8111-6942-99EE-A019677A3303}"/>
          </ac:spMkLst>
        </pc:spChg>
        <pc:spChg chg="add mod">
          <ac:chgData name="Sarsenbayeva, Assel [JACKZ]" userId="aa4b456c-1290-4ff8-ae27-c36fb7a4059f" providerId="ADAL" clId="{9A3E1416-2B09-4362-9B0A-E353E846DD28}" dt="2024-08-01T10:50:03.922" v="2193" actId="20577"/>
          <ac:spMkLst>
            <pc:docMk/>
            <pc:sldMk cId="3349399240" sldId="1196"/>
            <ac:spMk id="14" creationId="{CEE0BD8B-40EF-A950-40C6-93C39B153DB0}"/>
          </ac:spMkLst>
        </pc:spChg>
        <pc:graphicFrameChg chg="del">
          <ac:chgData name="Sarsenbayeva, Assel [JACKZ]" userId="aa4b456c-1290-4ff8-ae27-c36fb7a4059f" providerId="ADAL" clId="{9A3E1416-2B09-4362-9B0A-E353E846DD28}" dt="2024-08-01T10:14:04.006" v="1512" actId="478"/>
          <ac:graphicFrameMkLst>
            <pc:docMk/>
            <pc:sldMk cId="3349399240" sldId="1196"/>
            <ac:graphicFrameMk id="2" creationId="{A6C20A5F-F045-CA6A-8F17-3CD8072F398A}"/>
          </ac:graphicFrameMkLst>
        </pc:graphicFrameChg>
        <pc:graphicFrameChg chg="del">
          <ac:chgData name="Sarsenbayeva, Assel [JACKZ]" userId="aa4b456c-1290-4ff8-ae27-c36fb7a4059f" providerId="ADAL" clId="{9A3E1416-2B09-4362-9B0A-E353E846DD28}" dt="2024-08-01T10:14:08.033" v="1513" actId="478"/>
          <ac:graphicFrameMkLst>
            <pc:docMk/>
            <pc:sldMk cId="3349399240" sldId="1196"/>
            <ac:graphicFrameMk id="4" creationId="{F5B48CEE-F620-1D94-2C9B-C1DDFD281D3C}"/>
          </ac:graphicFrameMkLst>
        </pc:graphicFrameChg>
        <pc:graphicFrameChg chg="add mod modGraphic">
          <ac:chgData name="Sarsenbayeva, Assel [JACKZ]" userId="aa4b456c-1290-4ff8-ae27-c36fb7a4059f" providerId="ADAL" clId="{9A3E1416-2B09-4362-9B0A-E353E846DD28}" dt="2024-08-01T10:21:30.837" v="1822" actId="1035"/>
          <ac:graphicFrameMkLst>
            <pc:docMk/>
            <pc:sldMk cId="3349399240" sldId="1196"/>
            <ac:graphicFrameMk id="9" creationId="{49952128-69E3-A604-D7DB-8022ED28A1E3}"/>
          </ac:graphicFrameMkLst>
        </pc:graphicFrameChg>
        <pc:graphicFrameChg chg="add mod modGraphic">
          <ac:chgData name="Sarsenbayeva, Assel [JACKZ]" userId="aa4b456c-1290-4ff8-ae27-c36fb7a4059f" providerId="ADAL" clId="{9A3E1416-2B09-4362-9B0A-E353E846DD28}" dt="2024-08-01T10:21:30.837" v="1822" actId="1035"/>
          <ac:graphicFrameMkLst>
            <pc:docMk/>
            <pc:sldMk cId="3349399240" sldId="1196"/>
            <ac:graphicFrameMk id="10" creationId="{7B854295-BC65-4D78-1C31-C93AE5A13087}"/>
          </ac:graphicFrameMkLst>
        </pc:graphicFrameChg>
      </pc:sldChg>
      <pc:sldChg chg="addSp delSp modSp add mod">
        <pc:chgData name="Sarsenbayeva, Assel [JACKZ]" userId="aa4b456c-1290-4ff8-ae27-c36fb7a4059f" providerId="ADAL" clId="{9A3E1416-2B09-4362-9B0A-E353E846DD28}" dt="2024-08-01T10:55:33.331" v="2239"/>
        <pc:sldMkLst>
          <pc:docMk/>
          <pc:sldMk cId="2252584345" sldId="1197"/>
        </pc:sldMkLst>
        <pc:spChg chg="mod">
          <ac:chgData name="Sarsenbayeva, Assel [JACKZ]" userId="aa4b456c-1290-4ff8-ae27-c36fb7a4059f" providerId="ADAL" clId="{9A3E1416-2B09-4362-9B0A-E353E846DD28}" dt="2024-08-01T10:26:03.924" v="1967" actId="255"/>
          <ac:spMkLst>
            <pc:docMk/>
            <pc:sldMk cId="2252584345" sldId="1197"/>
            <ac:spMk id="3" creationId="{F33C018E-828F-B47F-D44D-32CADF0B0111}"/>
          </ac:spMkLst>
        </pc:spChg>
        <pc:spChg chg="add del mod">
          <ac:chgData name="Sarsenbayeva, Assel [JACKZ]" userId="aa4b456c-1290-4ff8-ae27-c36fb7a4059f" providerId="ADAL" clId="{9A3E1416-2B09-4362-9B0A-E353E846DD28}" dt="2024-08-01T10:24:02.980" v="1872" actId="478"/>
          <ac:spMkLst>
            <pc:docMk/>
            <pc:sldMk cId="2252584345" sldId="1197"/>
            <ac:spMk id="4" creationId="{060204FD-F7BF-0DED-1CDB-08EF4D685D42}"/>
          </ac:spMkLst>
        </pc:spChg>
        <pc:spChg chg="del">
          <ac:chgData name="Sarsenbayeva, Assel [JACKZ]" userId="aa4b456c-1290-4ff8-ae27-c36fb7a4059f" providerId="ADAL" clId="{9A3E1416-2B09-4362-9B0A-E353E846DD28}" dt="2024-08-01T10:28:31.525" v="1986" actId="478"/>
          <ac:spMkLst>
            <pc:docMk/>
            <pc:sldMk cId="2252584345" sldId="1197"/>
            <ac:spMk id="6" creationId="{0B0ED86D-29A3-D29B-1361-2F130D87CA38}"/>
          </ac:spMkLst>
        </pc:spChg>
        <pc:spChg chg="add mod">
          <ac:chgData name="Sarsenbayeva, Assel [JACKZ]" userId="aa4b456c-1290-4ff8-ae27-c36fb7a4059f" providerId="ADAL" clId="{9A3E1416-2B09-4362-9B0A-E353E846DD28}" dt="2024-08-01T10:55:33.331" v="2239"/>
          <ac:spMkLst>
            <pc:docMk/>
            <pc:sldMk cId="2252584345" sldId="1197"/>
            <ac:spMk id="7" creationId="{E5D22F0C-9163-1F14-EB3C-D4DBE57C080E}"/>
          </ac:spMkLst>
        </pc:spChg>
        <pc:spChg chg="add mod">
          <ac:chgData name="Sarsenbayeva, Assel [JACKZ]" userId="aa4b456c-1290-4ff8-ae27-c36fb7a4059f" providerId="ADAL" clId="{9A3E1416-2B09-4362-9B0A-E353E846DD28}" dt="2024-08-01T10:33:15.846" v="2024" actId="14100"/>
          <ac:spMkLst>
            <pc:docMk/>
            <pc:sldMk cId="2252584345" sldId="1197"/>
            <ac:spMk id="8" creationId="{25B13EE9-FFAC-710B-1C9D-2E6431F47EA4}"/>
          </ac:spMkLst>
        </pc:spChg>
        <pc:spChg chg="del">
          <ac:chgData name="Sarsenbayeva, Assel [JACKZ]" userId="aa4b456c-1290-4ff8-ae27-c36fb7a4059f" providerId="ADAL" clId="{9A3E1416-2B09-4362-9B0A-E353E846DD28}" dt="2024-08-01T10:24:06.387" v="1874" actId="478"/>
          <ac:spMkLst>
            <pc:docMk/>
            <pc:sldMk cId="2252584345" sldId="1197"/>
            <ac:spMk id="11" creationId="{510903F8-C7CF-0522-CAE4-6363E7AD99C9}"/>
          </ac:spMkLst>
        </pc:spChg>
        <pc:spChg chg="add mod">
          <ac:chgData name="Sarsenbayeva, Assel [JACKZ]" userId="aa4b456c-1290-4ff8-ae27-c36fb7a4059f" providerId="ADAL" clId="{9A3E1416-2B09-4362-9B0A-E353E846DD28}" dt="2024-08-01T10:33:25.902" v="2026" actId="1076"/>
          <ac:spMkLst>
            <pc:docMk/>
            <pc:sldMk cId="2252584345" sldId="1197"/>
            <ac:spMk id="12" creationId="{49F31EFA-063E-2734-6366-C1B9DEB699F5}"/>
          </ac:spMkLst>
        </pc:spChg>
        <pc:spChg chg="add mod">
          <ac:chgData name="Sarsenbayeva, Assel [JACKZ]" userId="aa4b456c-1290-4ff8-ae27-c36fb7a4059f" providerId="ADAL" clId="{9A3E1416-2B09-4362-9B0A-E353E846DD28}" dt="2024-08-01T10:33:25.902" v="2026" actId="1076"/>
          <ac:spMkLst>
            <pc:docMk/>
            <pc:sldMk cId="2252584345" sldId="1197"/>
            <ac:spMk id="13" creationId="{27B60108-D9B5-6519-C79F-98FB607DFBE0}"/>
          </ac:spMkLst>
        </pc:spChg>
        <pc:spChg chg="add del mod">
          <ac:chgData name="Sarsenbayeva, Assel [JACKZ]" userId="aa4b456c-1290-4ff8-ae27-c36fb7a4059f" providerId="ADAL" clId="{9A3E1416-2B09-4362-9B0A-E353E846DD28}" dt="2024-08-01T10:28:40.258" v="1988" actId="478"/>
          <ac:spMkLst>
            <pc:docMk/>
            <pc:sldMk cId="2252584345" sldId="1197"/>
            <ac:spMk id="15" creationId="{2DA847E0-DE8B-EFB8-BA06-6319D0017074}"/>
          </ac:spMkLst>
        </pc:spChg>
        <pc:spChg chg="add mod">
          <ac:chgData name="Sarsenbayeva, Assel [JACKZ]" userId="aa4b456c-1290-4ff8-ae27-c36fb7a4059f" providerId="ADAL" clId="{9A3E1416-2B09-4362-9B0A-E353E846DD28}" dt="2024-08-01T10:42:20.723" v="2168" actId="20577"/>
          <ac:spMkLst>
            <pc:docMk/>
            <pc:sldMk cId="2252584345" sldId="1197"/>
            <ac:spMk id="16" creationId="{2B78B3D0-68EA-54CF-2446-C88F6C737729}"/>
          </ac:spMkLst>
        </pc:spChg>
        <pc:graphicFrameChg chg="del">
          <ac:chgData name="Sarsenbayeva, Assel [JACKZ]" userId="aa4b456c-1290-4ff8-ae27-c36fb7a4059f" providerId="ADAL" clId="{9A3E1416-2B09-4362-9B0A-E353E846DD28}" dt="2024-08-01T10:24:00.594" v="1871" actId="478"/>
          <ac:graphicFrameMkLst>
            <pc:docMk/>
            <pc:sldMk cId="2252584345" sldId="1197"/>
            <ac:graphicFrameMk id="9" creationId="{49952128-69E3-A604-D7DB-8022ED28A1E3}"/>
          </ac:graphicFrameMkLst>
        </pc:graphicFrameChg>
        <pc:graphicFrameChg chg="del">
          <ac:chgData name="Sarsenbayeva, Assel [JACKZ]" userId="aa4b456c-1290-4ff8-ae27-c36fb7a4059f" providerId="ADAL" clId="{9A3E1416-2B09-4362-9B0A-E353E846DD28}" dt="2024-08-01T10:24:05.392" v="1873" actId="478"/>
          <ac:graphicFrameMkLst>
            <pc:docMk/>
            <pc:sldMk cId="2252584345" sldId="1197"/>
            <ac:graphicFrameMk id="10" creationId="{7B854295-BC65-4D78-1C31-C93AE5A13087}"/>
          </ac:graphicFrameMkLst>
        </pc:graphicFrameChg>
      </pc:sldChg>
      <pc:sldMasterChg chg="delSldLayout modSldLayout">
        <pc:chgData name="Sarsenbayeva, Assel [JACKZ]" userId="aa4b456c-1290-4ff8-ae27-c36fb7a4059f" providerId="ADAL" clId="{9A3E1416-2B09-4362-9B0A-E353E846DD28}" dt="2024-08-01T10:11:20.303" v="1385"/>
        <pc:sldMasterMkLst>
          <pc:docMk/>
          <pc:sldMasterMk cId="2002514728" sldId="2147483684"/>
        </pc:sldMasterMkLst>
        <pc:sldLayoutChg chg="modSp">
          <pc:chgData name="Sarsenbayeva, Assel [JACKZ]" userId="aa4b456c-1290-4ff8-ae27-c36fb7a4059f" providerId="ADAL" clId="{9A3E1416-2B09-4362-9B0A-E353E846DD28}" dt="2024-08-01T10:11:20.303" v="1385"/>
          <pc:sldLayoutMkLst>
            <pc:docMk/>
            <pc:sldMasterMk cId="2002514728" sldId="2147483684"/>
            <pc:sldLayoutMk cId="1224049387" sldId="2147483799"/>
          </pc:sldLayoutMkLst>
          <pc:spChg chg="mod">
            <ac:chgData name="Sarsenbayeva, Assel [JACKZ]" userId="aa4b456c-1290-4ff8-ae27-c36fb7a4059f" providerId="ADAL" clId="{9A3E1416-2B09-4362-9B0A-E353E846DD28}" dt="2024-08-01T10:11:20.303" v="1385"/>
            <ac:spMkLst>
              <pc:docMk/>
              <pc:sldMasterMk cId="2002514728" sldId="2147483684"/>
              <pc:sldLayoutMk cId="1224049387" sldId="2147483799"/>
              <ac:spMk id="6" creationId="{F574F69A-B324-3B49-BD2D-24B26170D9CB}"/>
            </ac:spMkLst>
          </pc:spChg>
        </pc:sldLayoutChg>
        <pc:sldLayoutChg chg="modSp">
          <pc:chgData name="Sarsenbayeva, Assel [JACKZ]" userId="aa4b456c-1290-4ff8-ae27-c36fb7a4059f" providerId="ADAL" clId="{9A3E1416-2B09-4362-9B0A-E353E846DD28}" dt="2024-08-01T10:11:20.303" v="1385"/>
          <pc:sldLayoutMkLst>
            <pc:docMk/>
            <pc:sldMasterMk cId="2002514728" sldId="2147483684"/>
            <pc:sldLayoutMk cId="3109983727" sldId="2147483800"/>
          </pc:sldLayoutMkLst>
          <pc:spChg chg="mod">
            <ac:chgData name="Sarsenbayeva, Assel [JACKZ]" userId="aa4b456c-1290-4ff8-ae27-c36fb7a4059f" providerId="ADAL" clId="{9A3E1416-2B09-4362-9B0A-E353E846DD28}" dt="2024-08-01T10:11:20.303" v="1385"/>
            <ac:spMkLst>
              <pc:docMk/>
              <pc:sldMasterMk cId="2002514728" sldId="2147483684"/>
              <pc:sldLayoutMk cId="3109983727" sldId="2147483800"/>
              <ac:spMk id="6" creationId="{F574F69A-B324-3B49-BD2D-24B26170D9CB}"/>
            </ac:spMkLst>
          </pc:spChg>
        </pc:sldLayoutChg>
        <pc:sldLayoutChg chg="modSp">
          <pc:chgData name="Sarsenbayeva, Assel [JACKZ]" userId="aa4b456c-1290-4ff8-ae27-c36fb7a4059f" providerId="ADAL" clId="{9A3E1416-2B09-4362-9B0A-E353E846DD28}" dt="2024-08-01T10:11:20.303" v="1385"/>
          <pc:sldLayoutMkLst>
            <pc:docMk/>
            <pc:sldMasterMk cId="2002514728" sldId="2147483684"/>
            <pc:sldLayoutMk cId="437607584" sldId="2147483804"/>
          </pc:sldLayoutMkLst>
          <pc:spChg chg="mod">
            <ac:chgData name="Sarsenbayeva, Assel [JACKZ]" userId="aa4b456c-1290-4ff8-ae27-c36fb7a4059f" providerId="ADAL" clId="{9A3E1416-2B09-4362-9B0A-E353E846DD28}" dt="2024-08-01T10:11:20.303" v="1385"/>
            <ac:spMkLst>
              <pc:docMk/>
              <pc:sldMasterMk cId="2002514728" sldId="2147483684"/>
              <pc:sldLayoutMk cId="437607584" sldId="2147483804"/>
              <ac:spMk id="6" creationId="{F574F69A-B324-3B49-BD2D-24B26170D9CB}"/>
            </ac:spMkLst>
          </pc:spChg>
        </pc:sldLayoutChg>
        <pc:sldLayoutChg chg="del">
          <pc:chgData name="Sarsenbayeva, Assel [JACKZ]" userId="aa4b456c-1290-4ff8-ae27-c36fb7a4059f" providerId="ADAL" clId="{9A3E1416-2B09-4362-9B0A-E353E846DD28}" dt="2024-07-25T09:20:15.538" v="161" actId="47"/>
          <pc:sldLayoutMkLst>
            <pc:docMk/>
            <pc:sldMasterMk cId="2002514728" sldId="2147483684"/>
            <pc:sldLayoutMk cId="72691865" sldId="2147483884"/>
          </pc:sldLayoutMkLst>
        </pc:sldLayoutChg>
      </pc:sldMasterChg>
    </pc:docChg>
  </pc:docChgLst>
  <pc:docChgLst>
    <pc:chgData name="Sarsenbayeva, Assel [JACKZ]" userId="aa4b456c-1290-4ff8-ae27-c36fb7a4059f" providerId="ADAL" clId="{6866E461-FBEA-421B-BE9F-A86D7DE25A74}"/>
    <pc:docChg chg="modSld">
      <pc:chgData name="Sarsenbayeva, Assel [JACKZ]" userId="aa4b456c-1290-4ff8-ae27-c36fb7a4059f" providerId="ADAL" clId="{6866E461-FBEA-421B-BE9F-A86D7DE25A74}" dt="2024-08-27T10:13:33.256" v="163" actId="20577"/>
      <pc:docMkLst>
        <pc:docMk/>
      </pc:docMkLst>
      <pc:sldChg chg="modSp mod">
        <pc:chgData name="Sarsenbayeva, Assel [JACKZ]" userId="aa4b456c-1290-4ff8-ae27-c36fb7a4059f" providerId="ADAL" clId="{6866E461-FBEA-421B-BE9F-A86D7DE25A74}" dt="2024-08-27T10:04:42.498" v="7" actId="14100"/>
        <pc:sldMkLst>
          <pc:docMk/>
          <pc:sldMk cId="1824994311" sldId="1118"/>
        </pc:sldMkLst>
        <pc:spChg chg="mod">
          <ac:chgData name="Sarsenbayeva, Assel [JACKZ]" userId="aa4b456c-1290-4ff8-ae27-c36fb7a4059f" providerId="ADAL" clId="{6866E461-FBEA-421B-BE9F-A86D7DE25A74}" dt="2024-08-27T10:04:42.498" v="7" actId="14100"/>
          <ac:spMkLst>
            <pc:docMk/>
            <pc:sldMk cId="1824994311" sldId="1118"/>
            <ac:spMk id="16" creationId="{537E9217-AC22-E444-971A-5CF1C4F35051}"/>
          </ac:spMkLst>
        </pc:spChg>
      </pc:sldChg>
      <pc:sldChg chg="modSp mod">
        <pc:chgData name="Sarsenbayeva, Assel [JACKZ]" userId="aa4b456c-1290-4ff8-ae27-c36fb7a4059f" providerId="ADAL" clId="{6866E461-FBEA-421B-BE9F-A86D7DE25A74}" dt="2024-08-27T10:05:26.595" v="13" actId="1076"/>
        <pc:sldMkLst>
          <pc:docMk/>
          <pc:sldMk cId="2333388772" sldId="1119"/>
        </pc:sldMkLst>
        <pc:spChg chg="mod">
          <ac:chgData name="Sarsenbayeva, Assel [JACKZ]" userId="aa4b456c-1290-4ff8-ae27-c36fb7a4059f" providerId="ADAL" clId="{6866E461-FBEA-421B-BE9F-A86D7DE25A74}" dt="2024-08-27T10:05:26.595" v="13" actId="1076"/>
          <ac:spMkLst>
            <pc:docMk/>
            <pc:sldMk cId="2333388772" sldId="1119"/>
            <ac:spMk id="12" creationId="{EAE008A5-8982-D641-8940-7F9EA9954DCE}"/>
          </ac:spMkLst>
        </pc:spChg>
      </pc:sldChg>
      <pc:sldChg chg="addSp modSp mod">
        <pc:chgData name="Sarsenbayeva, Assel [JACKZ]" userId="aa4b456c-1290-4ff8-ae27-c36fb7a4059f" providerId="ADAL" clId="{6866E461-FBEA-421B-BE9F-A86D7DE25A74}" dt="2024-08-27T10:03:42.428" v="2"/>
        <pc:sldMkLst>
          <pc:docMk/>
          <pc:sldMk cId="4092223358" sldId="1192"/>
        </pc:sldMkLst>
        <pc:spChg chg="add mod">
          <ac:chgData name="Sarsenbayeva, Assel [JACKZ]" userId="aa4b456c-1290-4ff8-ae27-c36fb7a4059f" providerId="ADAL" clId="{6866E461-FBEA-421B-BE9F-A86D7DE25A74}" dt="2024-08-27T10:03:42.428" v="2"/>
          <ac:spMkLst>
            <pc:docMk/>
            <pc:sldMk cId="4092223358" sldId="1192"/>
            <ac:spMk id="2" creationId="{C454BE1F-A967-7CBB-96D0-D4E567C0F932}"/>
          </ac:spMkLst>
        </pc:spChg>
        <pc:spChg chg="add mod">
          <ac:chgData name="Sarsenbayeva, Assel [JACKZ]" userId="aa4b456c-1290-4ff8-ae27-c36fb7a4059f" providerId="ADAL" clId="{6866E461-FBEA-421B-BE9F-A86D7DE25A74}" dt="2024-08-27T10:03:42.428" v="2"/>
          <ac:spMkLst>
            <pc:docMk/>
            <pc:sldMk cId="4092223358" sldId="1192"/>
            <ac:spMk id="3" creationId="{575F8E0F-AE42-533F-F886-6A8A3CFC2822}"/>
          </ac:spMkLst>
        </pc:spChg>
        <pc:spChg chg="add mod">
          <ac:chgData name="Sarsenbayeva, Assel [JACKZ]" userId="aa4b456c-1290-4ff8-ae27-c36fb7a4059f" providerId="ADAL" clId="{6866E461-FBEA-421B-BE9F-A86D7DE25A74}" dt="2024-08-27T10:03:42.428" v="2"/>
          <ac:spMkLst>
            <pc:docMk/>
            <pc:sldMk cId="4092223358" sldId="1192"/>
            <ac:spMk id="4" creationId="{38662A9D-C47F-1B6F-D91D-44A5AFB49917}"/>
          </ac:spMkLst>
        </pc:spChg>
        <pc:spChg chg="mod">
          <ac:chgData name="Sarsenbayeva, Assel [JACKZ]" userId="aa4b456c-1290-4ff8-ae27-c36fb7a4059f" providerId="ADAL" clId="{6866E461-FBEA-421B-BE9F-A86D7DE25A74}" dt="2024-08-27T10:03:23.202" v="1" actId="20577"/>
          <ac:spMkLst>
            <pc:docMk/>
            <pc:sldMk cId="4092223358" sldId="1192"/>
            <ac:spMk id="7" creationId="{E89B37B6-E36D-C448-B1B8-BF8EDE9E42D2}"/>
          </ac:spMkLst>
        </pc:spChg>
      </pc:sldChg>
      <pc:sldChg chg="modSp mod">
        <pc:chgData name="Sarsenbayeva, Assel [JACKZ]" userId="aa4b456c-1290-4ff8-ae27-c36fb7a4059f" providerId="ADAL" clId="{6866E461-FBEA-421B-BE9F-A86D7DE25A74}" dt="2024-08-27T10:08:49.537" v="55" actId="20577"/>
        <pc:sldMkLst>
          <pc:docMk/>
          <pc:sldMk cId="2364800996" sldId="1193"/>
        </pc:sldMkLst>
        <pc:spChg chg="mod">
          <ac:chgData name="Sarsenbayeva, Assel [JACKZ]" userId="aa4b456c-1290-4ff8-ae27-c36fb7a4059f" providerId="ADAL" clId="{6866E461-FBEA-421B-BE9F-A86D7DE25A74}" dt="2024-08-27T10:08:49.537" v="55" actId="20577"/>
          <ac:spMkLst>
            <pc:docMk/>
            <pc:sldMk cId="2364800996" sldId="1193"/>
            <ac:spMk id="12" creationId="{EAE008A5-8982-D641-8940-7F9EA9954DCE}"/>
          </ac:spMkLst>
        </pc:spChg>
      </pc:sldChg>
      <pc:sldChg chg="modSp mod">
        <pc:chgData name="Sarsenbayeva, Assel [JACKZ]" userId="aa4b456c-1290-4ff8-ae27-c36fb7a4059f" providerId="ADAL" clId="{6866E461-FBEA-421B-BE9F-A86D7DE25A74}" dt="2024-08-27T10:09:56.537" v="126" actId="20577"/>
        <pc:sldMkLst>
          <pc:docMk/>
          <pc:sldMk cId="2108887695" sldId="1194"/>
        </pc:sldMkLst>
        <pc:spChg chg="mod">
          <ac:chgData name="Sarsenbayeva, Assel [JACKZ]" userId="aa4b456c-1290-4ff8-ae27-c36fb7a4059f" providerId="ADAL" clId="{6866E461-FBEA-421B-BE9F-A86D7DE25A74}" dt="2024-08-27T10:09:56.537" v="126" actId="20577"/>
          <ac:spMkLst>
            <pc:docMk/>
            <pc:sldMk cId="2108887695" sldId="1194"/>
            <ac:spMk id="7" creationId="{9969A2E5-4F47-6F47-9E77-5C586D4B8C77}"/>
          </ac:spMkLst>
        </pc:spChg>
      </pc:sldChg>
      <pc:sldChg chg="modSp mod">
        <pc:chgData name="Sarsenbayeva, Assel [JACKZ]" userId="aa4b456c-1290-4ff8-ae27-c36fb7a4059f" providerId="ADAL" clId="{6866E461-FBEA-421B-BE9F-A86D7DE25A74}" dt="2024-08-27T10:12:56.122" v="159" actId="1076"/>
        <pc:sldMkLst>
          <pc:docMk/>
          <pc:sldMk cId="913678568" sldId="1195"/>
        </pc:sldMkLst>
        <pc:spChg chg="mod">
          <ac:chgData name="Sarsenbayeva, Assel [JACKZ]" userId="aa4b456c-1290-4ff8-ae27-c36fb7a4059f" providerId="ADAL" clId="{6866E461-FBEA-421B-BE9F-A86D7DE25A74}" dt="2024-08-27T10:12:56.122" v="159" actId="1076"/>
          <ac:spMkLst>
            <pc:docMk/>
            <pc:sldMk cId="913678568" sldId="1195"/>
            <ac:spMk id="19" creationId="{26978DB4-2ECD-EF4E-6569-D3B4553D5E14}"/>
          </ac:spMkLst>
        </pc:spChg>
        <pc:graphicFrameChg chg="modGraphic">
          <ac:chgData name="Sarsenbayeva, Assel [JACKZ]" userId="aa4b456c-1290-4ff8-ae27-c36fb7a4059f" providerId="ADAL" clId="{6866E461-FBEA-421B-BE9F-A86D7DE25A74}" dt="2024-08-27T10:11:18.445" v="127" actId="255"/>
          <ac:graphicFrameMkLst>
            <pc:docMk/>
            <pc:sldMk cId="913678568" sldId="1195"/>
            <ac:graphicFrameMk id="2" creationId="{A6C20A5F-F045-CA6A-8F17-3CD8072F398A}"/>
          </ac:graphicFrameMkLst>
        </pc:graphicFrameChg>
        <pc:graphicFrameChg chg="modGraphic">
          <ac:chgData name="Sarsenbayeva, Assel [JACKZ]" userId="aa4b456c-1290-4ff8-ae27-c36fb7a4059f" providerId="ADAL" clId="{6866E461-FBEA-421B-BE9F-A86D7DE25A74}" dt="2024-08-27T10:11:23.198" v="128" actId="255"/>
          <ac:graphicFrameMkLst>
            <pc:docMk/>
            <pc:sldMk cId="913678568" sldId="1195"/>
            <ac:graphicFrameMk id="4" creationId="{F5B48CEE-F620-1D94-2C9B-C1DDFD281D3C}"/>
          </ac:graphicFrameMkLst>
        </pc:graphicFrameChg>
      </pc:sldChg>
      <pc:sldChg chg="modSp mod">
        <pc:chgData name="Sarsenbayeva, Assel [JACKZ]" userId="aa4b456c-1290-4ff8-ae27-c36fb7a4059f" providerId="ADAL" clId="{6866E461-FBEA-421B-BE9F-A86D7DE25A74}" dt="2024-08-27T10:13:33.256" v="163" actId="20577"/>
        <pc:sldMkLst>
          <pc:docMk/>
          <pc:sldMk cId="2252584345" sldId="1197"/>
        </pc:sldMkLst>
        <pc:spChg chg="mod">
          <ac:chgData name="Sarsenbayeva, Assel [JACKZ]" userId="aa4b456c-1290-4ff8-ae27-c36fb7a4059f" providerId="ADAL" clId="{6866E461-FBEA-421B-BE9F-A86D7DE25A74}" dt="2024-08-27T10:13:33.256" v="163" actId="20577"/>
          <ac:spMkLst>
            <pc:docMk/>
            <pc:sldMk cId="2252584345" sldId="1197"/>
            <ac:spMk id="8" creationId="{25B13EE9-FFAC-710B-1C9D-2E6431F47EA4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990130655147969E-2"/>
          <c:y val="5.5256983273920465E-2"/>
          <c:w val="0.88508810641418256"/>
          <c:h val="0.76615706567285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 инициации ПП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Общая когорта 
(N=76)</c:v>
                </c:pt>
                <c:pt idx="1">
                  <c:v>Продолжили терапию 
(n=63)</c:v>
                </c:pt>
                <c:pt idx="2">
                  <c:v>Прекратили терапию
(n=13)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0.55000000000000004</c:v>
                </c:pt>
                <c:pt idx="1">
                  <c:v>0.55000000000000004</c:v>
                </c:pt>
                <c:pt idx="2">
                  <c:v>0.56999999999999995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5-4FD8-8185-5969DA4AC4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После инициации ПП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Общая когорта 
(N=76)</c:v>
                </c:pt>
                <c:pt idx="1">
                  <c:v>Продолжили терапию 
(n=63)</c:v>
                </c:pt>
                <c:pt idx="2">
                  <c:v>Прекратили терапию
(n=13)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0.05</c:v>
                </c:pt>
                <c:pt idx="1">
                  <c:v>0.02</c:v>
                </c:pt>
                <c:pt idx="2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5-4FD8-8185-5969DA4AC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956863"/>
        <c:axId val="431962271"/>
      </c:barChart>
      <c:catAx>
        <c:axId val="4319568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rgbClr val="33333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962271"/>
        <c:crosses val="autoZero"/>
        <c:auto val="1"/>
        <c:lblAlgn val="ctr"/>
        <c:lblOffset val="100"/>
        <c:noMultiLvlLbl val="0"/>
      </c:catAx>
      <c:valAx>
        <c:axId val="431962271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0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1" baseline="0" dirty="0">
                    <a:solidFill>
                      <a:srgbClr val="333333"/>
                    </a:solidFill>
                  </a:rPr>
                  <a:t>Среднее количество госпитализаций</a:t>
                </a:r>
                <a:endParaRPr lang="en-GB" sz="1000" b="1" dirty="0">
                  <a:solidFill>
                    <a:srgbClr val="333333"/>
                  </a:solidFill>
                </a:endParaRPr>
              </a:p>
            </c:rich>
          </c:tx>
          <c:layout>
            <c:manualLayout>
              <c:xMode val="edge"/>
              <c:yMode val="edge"/>
              <c:x val="2.8115169845748769E-2"/>
              <c:y val="0.1548070040479426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000" b="1" i="0" u="none" strike="noStrike" kern="1200" baseline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sq">
            <a:solidFill>
              <a:srgbClr val="33333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956863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608358482183323"/>
          <c:y val="3.6907955468465668E-2"/>
          <c:w val="0.56954589423664137"/>
          <c:h val="9.07147412986143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000" b="0" i="0" u="none" strike="noStrike" kern="1200" baseline="0">
              <a:solidFill>
                <a:srgbClr val="333333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69607919609244E-2"/>
          <c:y val="5.5256983273920465E-2"/>
          <c:w val="0.88038212177597952"/>
          <c:h val="0.766157065672856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До инициации ПП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Общая когорта
(N=76)</c:v>
                </c:pt>
                <c:pt idx="1">
                  <c:v>Продолжили терапию 
(n=63)</c:v>
                </c:pt>
                <c:pt idx="2">
                  <c:v>Прекратили терапию
(n=13)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32.200000000000003</c:v>
                </c:pt>
                <c:pt idx="1">
                  <c:v>31.2</c:v>
                </c:pt>
                <c:pt idx="2">
                  <c:v>37.200000000000003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25-4FD8-8185-5969DA4AC4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После инициации ПП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01C17515-89E4-4D64-AB56-30CB16636CB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.0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A73-49FA-835F-84D6DFA82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Общая когорта
(N=76)</c:v>
                </c:pt>
                <c:pt idx="1">
                  <c:v>Продолжили терапию 
(n=63)</c:v>
                </c:pt>
                <c:pt idx="2">
                  <c:v>Прекратили терапию
(n=13)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23</c:v>
                </c:pt>
                <c:pt idx="1">
                  <c:v>19.399999999999999</c:v>
                </c:pt>
                <c:pt idx="2">
                  <c:v>40.799999999999997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25-4FD8-8185-5969DA4AC4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31956863"/>
        <c:axId val="431962271"/>
      </c:barChart>
      <c:catAx>
        <c:axId val="4319568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sq" cmpd="sng" algn="ctr">
            <a:solidFill>
              <a:srgbClr val="33333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962271"/>
        <c:crosses val="autoZero"/>
        <c:auto val="1"/>
        <c:lblAlgn val="ctr"/>
        <c:lblOffset val="100"/>
        <c:noMultiLvlLbl val="0"/>
      </c:catAx>
      <c:valAx>
        <c:axId val="431962271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GB" sz="1000" b="1" i="0" u="none" strike="noStrike" kern="1200" baseline="0">
                    <a:solidFill>
                      <a:srgbClr val="333333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000" b="1" baseline="0" dirty="0">
                    <a:solidFill>
                      <a:srgbClr val="333333"/>
                    </a:solidFill>
                  </a:rPr>
                  <a:t>Средняя госпитализация</a:t>
                </a:r>
                <a:endParaRPr lang="en-GB" sz="1000" b="1" dirty="0">
                  <a:solidFill>
                    <a:srgbClr val="333333"/>
                  </a:solidFill>
                </a:endParaRPr>
              </a:p>
            </c:rich>
          </c:tx>
          <c:layout>
            <c:manualLayout>
              <c:xMode val="edge"/>
              <c:yMode val="edge"/>
              <c:x val="2.7765429223833651E-2"/>
              <c:y val="0.2236795228534392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lang="en-GB" sz="1000" b="1" i="0" u="none" strike="noStrike" kern="1200" baseline="0">
                  <a:solidFill>
                    <a:srgbClr val="333333"/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sq">
            <a:solidFill>
              <a:srgbClr val="33333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rgbClr val="333333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195686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lang="en-GB"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7021783149727357"/>
          <c:y val="5.7314626682445698E-2"/>
          <c:w val="0.61467734224393655"/>
          <c:h val="0.111121555470393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GB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EC8E6361-48F2-6643-A8AD-D9DE06D2DDC1}" type="datetime8">
              <a:rPr lang="en-US" smtClean="0"/>
              <a:t>8/27/2024 3:03 PM</a:t>
            </a:fld>
            <a:endParaRPr lang="en-US" dirty="0"/>
          </a:p>
        </p:txBody>
      </p:sp>
      <p:sp>
        <p:nvSpPr>
          <p:cNvPr id="15368" name="Rectangle 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556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15369" name="Rectangle 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735638" y="8685213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6A48D351-BF5F-7D49-8150-A7E8E8CC44E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36436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8300" y="4343400"/>
            <a:ext cx="6121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392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16393" name="Rectangle 9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1A45D25C-9461-1342-8FAF-BFD0D2460716}" type="datetime8">
              <a:rPr lang="en-US" smtClean="0"/>
              <a:t>8/27/2024 3:02 PM</a:t>
            </a:fld>
            <a:endParaRPr lang="en-US" dirty="0"/>
          </a:p>
        </p:txBody>
      </p:sp>
      <p:sp>
        <p:nvSpPr>
          <p:cNvPr id="16394" name="Rectangle 1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556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en-US" dirty="0"/>
          </a:p>
        </p:txBody>
      </p:sp>
      <p:sp>
        <p:nvSpPr>
          <p:cNvPr id="16395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749925" y="8685213"/>
            <a:ext cx="1106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B976D8D5-0ECD-3A4D-8E63-E16D685F069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93953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114294" indent="-114294" algn="l" defTabSz="457177" rtl="0" eaLnBrk="0" fontAlgn="base" hangingPunct="0">
      <a:lnSpc>
        <a:spcPct val="90000"/>
      </a:lnSpc>
      <a:spcBef>
        <a:spcPts val="1000"/>
      </a:spcBef>
      <a:spcAft>
        <a:spcPct val="0"/>
      </a:spcAft>
      <a:buFont typeface="Arial" pitchFamily="34" charset="0"/>
      <a:buChar char="•"/>
      <a:defRPr sz="11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1pPr>
    <a:lvl2pPr marL="571471" indent="-114294" algn="l" defTabSz="457177" rtl="0" eaLnBrk="0" fontAlgn="base" hangingPunct="0">
      <a:lnSpc>
        <a:spcPct val="90000"/>
      </a:lnSpc>
      <a:spcBef>
        <a:spcPts val="200"/>
      </a:spcBef>
      <a:spcAft>
        <a:spcPct val="0"/>
      </a:spcAft>
      <a:buFont typeface="Arial" pitchFamily="34" charset="0"/>
      <a:buChar char="•"/>
      <a:defRPr sz="11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2pPr>
    <a:lvl3pPr marL="1028649" indent="-114294" algn="l" defTabSz="457177" rtl="0" eaLnBrk="0" fontAlgn="base" hangingPunct="0">
      <a:lnSpc>
        <a:spcPct val="90000"/>
      </a:lnSpc>
      <a:spcBef>
        <a:spcPts val="200"/>
      </a:spcBef>
      <a:spcAft>
        <a:spcPct val="0"/>
      </a:spcAft>
      <a:buFont typeface="Arial" pitchFamily="34" charset="0"/>
      <a:buChar char="•"/>
      <a:defRPr sz="11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3pPr>
    <a:lvl4pPr marL="1485826" indent="-114294" algn="l" defTabSz="457177" rtl="0" eaLnBrk="0" fontAlgn="base" hangingPunct="0">
      <a:lnSpc>
        <a:spcPct val="90000"/>
      </a:lnSpc>
      <a:spcBef>
        <a:spcPts val="200"/>
      </a:spcBef>
      <a:spcAft>
        <a:spcPct val="0"/>
      </a:spcAft>
      <a:buFont typeface="Arial" pitchFamily="34" charset="0"/>
      <a:buChar char="•"/>
      <a:defRPr sz="11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4pPr>
    <a:lvl5pPr marL="1943003" indent="-114294" algn="l" defTabSz="457177" rtl="0" eaLnBrk="0" fontAlgn="base" hangingPunct="0">
      <a:lnSpc>
        <a:spcPct val="90000"/>
      </a:lnSpc>
      <a:spcBef>
        <a:spcPts val="200"/>
      </a:spcBef>
      <a:spcAft>
        <a:spcPct val="0"/>
      </a:spcAft>
      <a:buFont typeface="Arial" pitchFamily="34" charset="0"/>
      <a:buChar char="•"/>
      <a:defRPr sz="1100" kern="1200">
        <a:solidFill>
          <a:schemeClr val="tx1"/>
        </a:solidFill>
        <a:latin typeface="Arial" pitchFamily="-65" charset="0"/>
        <a:ea typeface="Arial Unicode MS" pitchFamily="-65" charset="0"/>
        <a:cs typeface="Arial Unicode MS" pitchFamily="-65" charset="0"/>
      </a:defRPr>
    </a:lvl5pPr>
    <a:lvl6pPr marL="2285886" algn="l" defTabSz="4571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063" algn="l" defTabSz="4571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4571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417" algn="l" defTabSz="45717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A45D25C-9461-1342-8FAF-BFD0D2460716}" type="datetime8">
              <a:rPr lang="en-US" smtClean="0"/>
              <a:t>8/27/2024 3:03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887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67287-71DF-4B5D-998F-B7BB573621A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2623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6D12620-D8F8-2E4B-BF23-3535B2CCE4F8}" type="datetime8">
              <a:rPr lang="en-US" smtClean="0"/>
              <a:t>8/27/2024 3:02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1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1EF2DBF-D3E7-7D4C-B832-579763807C92}" type="datetime8">
              <a:rPr lang="en-US" smtClean="0"/>
              <a:t>8/27/2024 3:02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54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00B923-123B-7648-AAF7-93A454682F37}" type="datetime8">
              <a:rPr lang="en-US" smtClean="0"/>
              <a:t>8/27/2024 3:02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160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300B923-123B-7648-AAF7-93A454682F37}" type="datetime8">
              <a:rPr lang="en-US" smtClean="0"/>
              <a:t>8/27/2024 3:02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615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A45D25C-9461-1342-8FAF-BFD0D2460716}" type="datetime8">
              <a:rPr lang="en-US" smtClean="0"/>
              <a:t>8/27/2024 3:02 PM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6D8D5-0ECD-3A4D-8E63-E16D685F069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762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67287-71DF-4B5D-998F-B7BB573621A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5836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67287-71DF-4B5D-998F-B7BB573621A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68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67287-71DF-4B5D-998F-B7BB573621A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535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767287-71DF-4B5D-998F-B7BB573621A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549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EB9699-23F9-4500-B186-5640AB1BC9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009" y="384174"/>
            <a:ext cx="13846793" cy="68192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E75093E-139D-5A40-8F07-86F2F90A36E3}"/>
              </a:ext>
            </a:extLst>
          </p:cNvPr>
          <p:cNvSpPr/>
          <p:nvPr userDrawn="1"/>
        </p:nvSpPr>
        <p:spPr bwMode="auto">
          <a:xfrm flipV="1">
            <a:off x="388219" y="5660386"/>
            <a:ext cx="13853963" cy="1543047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88219" y="4392159"/>
            <a:ext cx="13853963" cy="1268227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83624" y="4394200"/>
            <a:ext cx="12541876" cy="72072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848" y="5143499"/>
            <a:ext cx="12577752" cy="48260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1450" y="6142530"/>
            <a:ext cx="8573368" cy="9488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837" y="5843589"/>
            <a:ext cx="8573368" cy="285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  <a:lvl2pPr marL="280987" indent="0">
              <a:buNone/>
              <a:defRPr/>
            </a:lvl2pPr>
            <a:lvl3pPr marL="636422" indent="0">
              <a:buNone/>
              <a:defRPr/>
            </a:lvl3pPr>
            <a:lvl4pPr marL="1075334" indent="0">
              <a:buNone/>
              <a:defRPr/>
            </a:lvl4pPr>
            <a:lvl5pPr marL="1556195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20756506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Neu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86724C-8FB4-B74C-9876-0629991A5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7" b="-1"/>
          <a:stretch/>
        </p:blipFill>
        <p:spPr>
          <a:xfrm rot="5400000">
            <a:off x="3913751" y="-3135877"/>
            <a:ext cx="6810833" cy="1385093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589E537-0B03-824A-8519-19BCF2E2CF5D}"/>
              </a:ext>
            </a:extLst>
          </p:cNvPr>
          <p:cNvSpPr/>
          <p:nvPr userDrawn="1"/>
        </p:nvSpPr>
        <p:spPr bwMode="auto">
          <a:xfrm flipV="1">
            <a:off x="385010" y="5651959"/>
            <a:ext cx="13853963" cy="1543047"/>
          </a:xfrm>
          <a:prstGeom prst="rect">
            <a:avLst/>
          </a:prstGeom>
          <a:solidFill>
            <a:schemeClr val="bg1">
              <a:alpha val="6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8225AB-6201-7F47-9169-2CFFC3E4A7C5}"/>
              </a:ext>
            </a:extLst>
          </p:cNvPr>
          <p:cNvSpPr/>
          <p:nvPr userDrawn="1"/>
        </p:nvSpPr>
        <p:spPr bwMode="auto">
          <a:xfrm flipV="1">
            <a:off x="388219" y="5660386"/>
            <a:ext cx="13853963" cy="1543047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88219" y="4392159"/>
            <a:ext cx="13853963" cy="1268227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83624" y="4394200"/>
            <a:ext cx="12541876" cy="72072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848" y="5143499"/>
            <a:ext cx="12577752" cy="48260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1450" y="6142530"/>
            <a:ext cx="8573368" cy="9488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837" y="5843589"/>
            <a:ext cx="8573368" cy="285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  <a:lvl2pPr marL="280987" indent="0">
              <a:buNone/>
              <a:defRPr/>
            </a:lvl2pPr>
            <a:lvl3pPr marL="636422" indent="0">
              <a:buNone/>
              <a:defRPr/>
            </a:lvl3pPr>
            <a:lvl4pPr marL="1075334" indent="0">
              <a:buNone/>
              <a:defRPr/>
            </a:lvl4pPr>
            <a:lvl5pPr marL="1556195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10838688" y="5845549"/>
            <a:ext cx="2726364" cy="9468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Michelle Hammer, </a:t>
            </a:r>
            <a:r>
              <a:rPr lang="en-US" sz="1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Surgical</a:t>
            </a:r>
          </a:p>
          <a:p>
            <a:pPr marL="0" marR="0" indent="0" algn="r" defTabSz="7302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New York City native living with schizophrenia, Michelle uses her talents to reduce stigma </a:t>
            </a:r>
            <a:r>
              <a:rPr lang="ru-RU" sz="1000" b="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en-US" sz="1000" b="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start conversations about mental health.</a:t>
            </a:r>
          </a:p>
        </p:txBody>
      </p:sp>
    </p:spTree>
    <p:extLst>
      <p:ext uri="{BB962C8B-B14F-4D97-AF65-F5344CB8AC3E}">
        <p14:creationId xmlns:p14="http://schemas.microsoft.com/office/powerpoint/2010/main" val="122404938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 bwMode="auto">
          <a:xfrm>
            <a:off x="0" y="1"/>
            <a:ext cx="14630400" cy="1640627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6440" y="2202624"/>
            <a:ext cx="13177520" cy="1938528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def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6440" y="4538153"/>
            <a:ext cx="10291330" cy="640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5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5601B17-FFAE-EA41-A941-C177AC4425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26440" y="5428277"/>
            <a:ext cx="10291330" cy="1571334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180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/>
            </a:pPr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98AFD2-A487-BE48-BFAA-F5682AF8ED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36" y="109241"/>
            <a:ext cx="4421610" cy="177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2945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,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6D205D-0FA0-FA40-BD8F-970F71C45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006" y="384047"/>
            <a:ext cx="13853965" cy="67872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CBCC8F2-6CB2-8543-8DC8-7B588E3D4577}"/>
              </a:ext>
            </a:extLst>
          </p:cNvPr>
          <p:cNvSpPr/>
          <p:nvPr userDrawn="1"/>
        </p:nvSpPr>
        <p:spPr bwMode="auto">
          <a:xfrm>
            <a:off x="385006" y="384047"/>
            <a:ext cx="13853963" cy="6791502"/>
          </a:xfrm>
          <a:prstGeom prst="rect">
            <a:avLst/>
          </a:prstGeom>
          <a:solidFill>
            <a:schemeClr val="accent3">
              <a:alpha val="7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54DD1D-580B-1743-A80C-0AE1DA3235A0}"/>
              </a:ext>
            </a:extLst>
          </p:cNvPr>
          <p:cNvSpPr txBox="1"/>
          <p:nvPr userDrawn="1"/>
        </p:nvSpPr>
        <p:spPr>
          <a:xfrm>
            <a:off x="10303641" y="6728956"/>
            <a:ext cx="3771695" cy="250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Skin cells at 20x magnification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BDC7DCC-CB64-5D4E-8CC6-951D208A5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4735" y="3615182"/>
            <a:ext cx="12742552" cy="24759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767380114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, dark blue with mic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5E65DA-1FBD-6C4B-A969-DC9DAD66D5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490" y="392982"/>
            <a:ext cx="13849418" cy="678728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727BFF-0BE4-FB48-A395-08A9D327F394}"/>
              </a:ext>
            </a:extLst>
          </p:cNvPr>
          <p:cNvSpPr/>
          <p:nvPr userDrawn="1"/>
        </p:nvSpPr>
        <p:spPr bwMode="auto">
          <a:xfrm flipV="1">
            <a:off x="388218" y="381829"/>
            <a:ext cx="13853963" cy="6798440"/>
          </a:xfrm>
          <a:prstGeom prst="rect">
            <a:avLst/>
          </a:prstGeom>
          <a:solidFill>
            <a:schemeClr val="accent2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Arial" pitchFamily="-110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10306849" y="6737665"/>
            <a:ext cx="3771695" cy="250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Viral exacerbation at 40x magnification</a:t>
            </a:r>
            <a:endParaRPr lang="en-US" sz="10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4735" y="3615182"/>
            <a:ext cx="12742552" cy="24759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464171208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title, art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6">
            <a:extLst>
              <a:ext uri="{FF2B5EF4-FFF2-40B4-BE49-F238E27FC236}">
                <a16:creationId xmlns:a16="http://schemas.microsoft.com/office/drawing/2014/main" id="{4BF6B488-EA69-F443-BB8A-36FDFF817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13855700" cy="6794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037573F-53C3-BB43-AAB4-86C544D5E76E}"/>
              </a:ext>
            </a:extLst>
          </p:cNvPr>
          <p:cNvSpPr txBox="1"/>
          <p:nvPr userDrawn="1"/>
        </p:nvSpPr>
        <p:spPr>
          <a:xfrm>
            <a:off x="10306849" y="6737665"/>
            <a:ext cx="3771695" cy="250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Jeffrey </a:t>
            </a:r>
            <a:r>
              <a:rPr lang="en-US" sz="10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Sparr</a:t>
            </a:r>
            <a:r>
              <a:rPr lang="en-US" sz="10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Same Guy 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85DE86F-AE1C-BD44-85B5-0D2251E66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4735" y="3615182"/>
            <a:ext cx="12742552" cy="24759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309114037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Section title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26440" y="1839559"/>
            <a:ext cx="13177520" cy="24759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Section title, sub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6440" y="4712532"/>
            <a:ext cx="13177520" cy="17773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5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6440" y="1839559"/>
            <a:ext cx="13177520" cy="24759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Section title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726440" y="1839559"/>
            <a:ext cx="13177520" cy="24759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Section title, sub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6440" y="4712532"/>
            <a:ext cx="13177520" cy="17773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5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26440" y="1839559"/>
            <a:ext cx="13177520" cy="24759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Section title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26440" y="1839559"/>
            <a:ext cx="13177520" cy="24759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0C40BD-064B-D648-8F89-D4E2C3A313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427" y="384175"/>
            <a:ext cx="13853210" cy="68108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A948F6-D402-E740-B0F8-96EFCBEB99AD}"/>
              </a:ext>
            </a:extLst>
          </p:cNvPr>
          <p:cNvSpPr/>
          <p:nvPr userDrawn="1"/>
        </p:nvSpPr>
        <p:spPr bwMode="auto">
          <a:xfrm flipV="1">
            <a:off x="388219" y="5660386"/>
            <a:ext cx="13853963" cy="1543047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88219" y="4392159"/>
            <a:ext cx="13853963" cy="1268227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83624" y="4394200"/>
            <a:ext cx="12541876" cy="72072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848" y="5143499"/>
            <a:ext cx="12577752" cy="48260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1450" y="6142530"/>
            <a:ext cx="8573368" cy="9488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837" y="5843589"/>
            <a:ext cx="8573368" cy="285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  <a:lvl2pPr marL="280987" indent="0">
              <a:buNone/>
              <a:defRPr/>
            </a:lvl2pPr>
            <a:lvl3pPr marL="636422" indent="0">
              <a:buNone/>
              <a:defRPr/>
            </a:lvl3pPr>
            <a:lvl4pPr marL="1075334" indent="0">
              <a:buNone/>
              <a:defRPr/>
            </a:lvl4pPr>
            <a:lvl5pPr marL="1556195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2606638432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title, sub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6440" y="4712532"/>
            <a:ext cx="13177520" cy="17773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5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6440" y="1839559"/>
            <a:ext cx="13177520" cy="24759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2174912" cy="553998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721921" y="2055813"/>
            <a:ext cx="13182936" cy="5003293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2174912" cy="553998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721921" y="2055813"/>
            <a:ext cx="13182936" cy="5003293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83EDC4-237D-9841-A7A3-2E3EB25A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2055815"/>
            <a:ext cx="13181647" cy="5003292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9774A-71E5-F941-B6C9-6ABEBC3C7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055815"/>
            <a:ext cx="13181647" cy="5003292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912748"/>
            <a:ext cx="13181647" cy="4146358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64133D-2D1C-0346-ACC5-4AF1B97E9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0F85C30-66F7-3743-9CB2-2AE5CAE9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2055814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800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4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16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16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16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440" y="2055814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8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4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16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16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16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1FA18F-BFAE-2448-8409-F5104924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1418" y="2055499"/>
            <a:ext cx="6487102" cy="5003608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7422776" y="2055497"/>
            <a:ext cx="6482080" cy="5003610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3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3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 sz="3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 sz="30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BB66B1-42BD-844E-9A1C-DD527D708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5206702" y="2021631"/>
            <a:ext cx="8697258" cy="5037476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3000">
                <a:solidFill>
                  <a:schemeClr val="tx1"/>
                </a:solidFill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22313" y="2055499"/>
            <a:ext cx="4215447" cy="5003608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FC9022-20E5-2E43-BCD7-3B00E6A74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21880" y="2055499"/>
            <a:ext cx="6482080" cy="5003608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571500" marR="0" indent="-2905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722313" y="2055497"/>
            <a:ext cx="6486207" cy="5003608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BA8D79-324A-B74E-BC65-25BA7C6B6D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762" y="384174"/>
            <a:ext cx="13853209" cy="68108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A948F6-D402-E740-B0F8-96EFCBEB99AD}"/>
              </a:ext>
            </a:extLst>
          </p:cNvPr>
          <p:cNvSpPr/>
          <p:nvPr userDrawn="1"/>
        </p:nvSpPr>
        <p:spPr bwMode="auto">
          <a:xfrm flipV="1">
            <a:off x="388219" y="5660386"/>
            <a:ext cx="13853963" cy="1543047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88219" y="4392159"/>
            <a:ext cx="13853963" cy="1268227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83624" y="4394200"/>
            <a:ext cx="12541876" cy="72072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848" y="5143499"/>
            <a:ext cx="12577752" cy="48260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1450" y="6142530"/>
            <a:ext cx="8573368" cy="9488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837" y="5843589"/>
            <a:ext cx="8573368" cy="285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  <a:lvl2pPr marL="280987" indent="0">
              <a:buNone/>
              <a:defRPr/>
            </a:lvl2pPr>
            <a:lvl3pPr marL="636422" indent="0">
              <a:buNone/>
              <a:defRPr/>
            </a:lvl3pPr>
            <a:lvl4pPr marL="1075334" indent="0">
              <a:buNone/>
              <a:defRPr/>
            </a:lvl4pPr>
            <a:lvl5pPr marL="1556195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1872955339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5209542" y="2055497"/>
            <a:ext cx="4211320" cy="5003610"/>
          </a:xfrm>
          <a:noFill/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71500" marR="0" indent="-2905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87B131-3070-324A-81C9-57A56AC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A1F1E9-BC34-AE4D-A421-3E120F7C0A1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1672" y="2055497"/>
            <a:ext cx="4211320" cy="5003610"/>
          </a:xfrm>
          <a:noFill/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71500" marR="0" indent="-2905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19" name="Content Placeholder 11">
            <a:extLst>
              <a:ext uri="{FF2B5EF4-FFF2-40B4-BE49-F238E27FC236}">
                <a16:creationId xmlns:a16="http://schemas.microsoft.com/office/drawing/2014/main" id="{C8C59A55-E7A7-874F-A4B9-BD06E1F80E6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687408" y="2055497"/>
            <a:ext cx="4211320" cy="5003610"/>
          </a:xfrm>
          <a:noFill/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71500" marR="0" indent="-2905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725699" y="2016992"/>
            <a:ext cx="4209839" cy="520700"/>
          </a:xfrm>
          <a:solidFill>
            <a:srgbClr val="FFFFFF"/>
          </a:solidFill>
        </p:spPr>
        <p:txBody>
          <a:bodyPr anchor="ctr"/>
          <a:lstStyle>
            <a:lvl1pPr marL="109538" indent="0">
              <a:buNone/>
              <a:defRPr sz="2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212940" y="2016992"/>
            <a:ext cx="4209839" cy="520700"/>
          </a:xfrm>
          <a:solidFill>
            <a:srgbClr val="FFFFFF"/>
          </a:solidFill>
        </p:spPr>
        <p:txBody>
          <a:bodyPr anchor="ctr"/>
          <a:lstStyle>
            <a:lvl1pPr marL="109538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9688086" y="2016992"/>
            <a:ext cx="4221150" cy="520700"/>
          </a:xfrm>
          <a:solidFill>
            <a:srgbClr val="FFFFFF"/>
          </a:solidFill>
        </p:spPr>
        <p:txBody>
          <a:bodyPr anchor="ctr"/>
          <a:lstStyle>
            <a:lvl1pPr marL="109538" indent="0"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561F91-B993-0B49-BECC-FB685B52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1CC18CFF-4BF3-CA4E-8F95-D701F0CCFA8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09542" y="2810435"/>
            <a:ext cx="4211320" cy="4248672"/>
          </a:xfrm>
          <a:noFill/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71500" marR="0" indent="-2905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96B4205-B62E-3242-8289-60E7F9493C2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1672" y="2810435"/>
            <a:ext cx="4211320" cy="4248672"/>
          </a:xfrm>
          <a:noFill/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71500" marR="0" indent="-2905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DFC91DCB-4C78-934E-A38D-005F54B99929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687408" y="2810435"/>
            <a:ext cx="4211320" cy="4248672"/>
          </a:xfrm>
          <a:noFill/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71500" marR="0" indent="-2905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24843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with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0FB0FE-F0CC-AA4A-81DA-DA835B18EB89}"/>
              </a:ext>
            </a:extLst>
          </p:cNvPr>
          <p:cNvSpPr/>
          <p:nvPr userDrawn="1"/>
        </p:nvSpPr>
        <p:spPr bwMode="auto">
          <a:xfrm>
            <a:off x="4080791" y="1622776"/>
            <a:ext cx="3108960" cy="5436331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88D05-BFDE-8C45-A493-0514858FA40B}"/>
              </a:ext>
            </a:extLst>
          </p:cNvPr>
          <p:cNvSpPr/>
          <p:nvPr userDrawn="1"/>
        </p:nvSpPr>
        <p:spPr bwMode="auto">
          <a:xfrm>
            <a:off x="7440221" y="1622776"/>
            <a:ext cx="3108960" cy="5436331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C26E4-F3EC-BA40-A96F-1C717DEC44A2}"/>
              </a:ext>
            </a:extLst>
          </p:cNvPr>
          <p:cNvSpPr/>
          <p:nvPr userDrawn="1"/>
        </p:nvSpPr>
        <p:spPr bwMode="auto">
          <a:xfrm>
            <a:off x="10799652" y="1622776"/>
            <a:ext cx="3108960" cy="5436331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C2628-E7D0-5D45-A753-973416732472}"/>
              </a:ext>
            </a:extLst>
          </p:cNvPr>
          <p:cNvSpPr/>
          <p:nvPr userDrawn="1"/>
        </p:nvSpPr>
        <p:spPr bwMode="auto">
          <a:xfrm>
            <a:off x="721361" y="1622776"/>
            <a:ext cx="3108960" cy="5436331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52D1CF-3D2A-BE4C-9115-95D54CC8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9467D2-263C-9844-A3F2-DC4A0FBE5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725" y="2626005"/>
            <a:ext cx="3109913" cy="4433102"/>
          </a:xfrm>
        </p:spPr>
        <p:txBody>
          <a:bodyPr lIns="182880" tIns="91440" rIns="182880" bIns="9144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3A2A411-8255-B046-BC54-607C838EDE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59349" y="2626005"/>
            <a:ext cx="3109913" cy="4433102"/>
          </a:xfrm>
        </p:spPr>
        <p:txBody>
          <a:bodyPr lIns="182880" tIns="91440" rIns="182880" bIns="9144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18C0554-2395-124D-8BB5-443C62196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19238" y="2626005"/>
            <a:ext cx="3109913" cy="4433102"/>
          </a:xfrm>
        </p:spPr>
        <p:txBody>
          <a:bodyPr lIns="182880" tIns="91440" rIns="182880" bIns="9144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920E33B-FF66-494B-A7B3-D3B53F808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79126" y="2626005"/>
            <a:ext cx="3109913" cy="4433102"/>
          </a:xfrm>
        </p:spPr>
        <p:txBody>
          <a:bodyPr lIns="182880" tIns="91440" rIns="182880" bIns="9144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68A2EEF-9D71-6C4B-842E-397914F95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725" y="1888352"/>
            <a:ext cx="3109913" cy="472076"/>
          </a:xfrm>
        </p:spPr>
        <p:txBody>
          <a:bodyPr lIns="182880" tIns="91440" rIns="182880" bIns="91440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Subhead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C1B0A33-C75F-A84A-9C94-DDF318350C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59349" y="1888352"/>
            <a:ext cx="3109913" cy="472076"/>
          </a:xfrm>
        </p:spPr>
        <p:txBody>
          <a:bodyPr lIns="182880" tIns="91440" rIns="182880" bIns="91440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Subhead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FCACC1-472A-6D46-AA4B-A36F6D240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9238" y="1888352"/>
            <a:ext cx="3109913" cy="472076"/>
          </a:xfrm>
        </p:spPr>
        <p:txBody>
          <a:bodyPr lIns="182880" tIns="91440" rIns="182880" bIns="91440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Subhead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8AB612F-6DE8-BF4B-BC23-89C20D162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779126" y="1888352"/>
            <a:ext cx="3109913" cy="472076"/>
          </a:xfrm>
        </p:spPr>
        <p:txBody>
          <a:bodyPr lIns="182880" tIns="91440" rIns="182880" bIns="91440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121108136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D9BB-A739-E044-9D7E-C73E8B18A2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1932" y="671513"/>
            <a:ext cx="13246537" cy="6592887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994974574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4630400" cy="8229600"/>
          </a:xfrm>
        </p:spPr>
        <p:txBody>
          <a:bodyPr anchor="ctr"/>
          <a:lstStyle>
            <a:lvl1pPr marL="0" indent="0" algn="ctr">
              <a:buNone/>
              <a:defRPr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Full Bleed Image</a:t>
            </a:r>
          </a:p>
          <a:p>
            <a:endParaRPr lang="en-US" dirty="0"/>
          </a:p>
          <a:p>
            <a:r>
              <a:rPr lang="en-US" dirty="0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6444" y="6833477"/>
            <a:ext cx="13177518" cy="477916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400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68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26444" y="7266802"/>
            <a:ext cx="13177518" cy="276998"/>
          </a:xfrm>
        </p:spPr>
        <p:txBody>
          <a:bodyPr wrap="square" anchor="b" anchorCtr="0">
            <a:sp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71BF53F-EB1C-0949-82E4-C5DF9865E2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dark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 hasCustomPrompt="1"/>
          </p:nvPr>
        </p:nvSpPr>
        <p:spPr>
          <a:xfrm>
            <a:off x="726440" y="2277534"/>
            <a:ext cx="13177520" cy="2051844"/>
          </a:xfrm>
        </p:spPr>
        <p:txBody>
          <a:bodyPr anchor="ctr"/>
          <a:lstStyle>
            <a:lvl1pPr algn="l">
              <a:lnSpc>
                <a:spcPts val="8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edit quote </a:t>
            </a:r>
            <a:br>
              <a:rPr lang="en-US" dirty="0"/>
            </a:br>
            <a:r>
              <a:rPr lang="en-US" dirty="0"/>
              <a:t>or statement.”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6440" y="6100268"/>
            <a:ext cx="13177520" cy="1777366"/>
          </a:xfrm>
        </p:spPr>
        <p:txBody>
          <a:bodyPr/>
          <a:lstStyle>
            <a:lvl1pPr marL="0" indent="0" algn="l">
              <a:lnSpc>
                <a:spcPts val="8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– Attribution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or statement,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>
          <a:xfrm>
            <a:off x="726440" y="2277534"/>
            <a:ext cx="13177520" cy="2051844"/>
          </a:xfrm>
        </p:spPr>
        <p:txBody>
          <a:bodyPr anchor="ctr"/>
          <a:lstStyle>
            <a:lvl1pPr algn="l">
              <a:lnSpc>
                <a:spcPts val="8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edit quote </a:t>
            </a:r>
            <a:br>
              <a:rPr lang="en-US" dirty="0"/>
            </a:br>
            <a:r>
              <a:rPr lang="en-US" dirty="0"/>
              <a:t>or statement.”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6440" y="6100268"/>
            <a:ext cx="13177520" cy="1777366"/>
          </a:xfrm>
        </p:spPr>
        <p:txBody>
          <a:bodyPr/>
          <a:lstStyle>
            <a:lvl1pPr marL="0" indent="0" algn="l">
              <a:lnSpc>
                <a:spcPts val="8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– Attribution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726440" y="2277534"/>
            <a:ext cx="13177520" cy="2051844"/>
          </a:xfrm>
        </p:spPr>
        <p:txBody>
          <a:bodyPr anchor="ctr"/>
          <a:lstStyle>
            <a:lvl1pPr algn="l">
              <a:lnSpc>
                <a:spcPts val="8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edit quote </a:t>
            </a:r>
            <a:br>
              <a:rPr lang="en-US" dirty="0"/>
            </a:br>
            <a:r>
              <a:rPr lang="en-US" dirty="0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6440" y="6100268"/>
            <a:ext cx="13177520" cy="1777366"/>
          </a:xfrm>
        </p:spPr>
        <p:txBody>
          <a:bodyPr/>
          <a:lstStyle>
            <a:lvl1pPr marL="0" indent="0" algn="l">
              <a:lnSpc>
                <a:spcPts val="8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– Attribution</a:t>
            </a:r>
          </a:p>
        </p:txBody>
      </p:sp>
    </p:spTree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4195E-FE19-CD49-B61E-D863F30FE0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939" y="2734056"/>
            <a:ext cx="6935886" cy="278429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CE4ECE5-0A8C-4D41-B6D7-426827FB2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763" y="384175"/>
            <a:ext cx="13853210" cy="68108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EA948F6-D402-E740-B0F8-96EFCBEB99AD}"/>
              </a:ext>
            </a:extLst>
          </p:cNvPr>
          <p:cNvSpPr/>
          <p:nvPr userDrawn="1"/>
        </p:nvSpPr>
        <p:spPr bwMode="auto">
          <a:xfrm flipV="1">
            <a:off x="388219" y="5660386"/>
            <a:ext cx="13853963" cy="1543047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88219" y="4392159"/>
            <a:ext cx="13853963" cy="1268227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83624" y="4394200"/>
            <a:ext cx="12541876" cy="72072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848" y="5143499"/>
            <a:ext cx="12577752" cy="48260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1450" y="6142530"/>
            <a:ext cx="8573368" cy="9488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837" y="5843589"/>
            <a:ext cx="8573368" cy="285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  <a:lvl2pPr marL="280987" indent="0">
              <a:buNone/>
              <a:defRPr/>
            </a:lvl2pPr>
            <a:lvl3pPr marL="636422" indent="0">
              <a:buNone/>
              <a:defRPr/>
            </a:lvl3pPr>
            <a:lvl4pPr marL="1075334" indent="0">
              <a:buNone/>
              <a:defRPr/>
            </a:lvl4pPr>
            <a:lvl5pPr marL="1556195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3855022163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/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3678798" y="7623754"/>
            <a:ext cx="720525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bg2"/>
                </a:solidFill>
                <a:latin typeface="Verdana"/>
                <a:cs typeface="Verdana"/>
              </a:defRPr>
            </a:lvl1pPr>
          </a:lstStyle>
          <a:p>
            <a:fld id="{81BF0B4E-CE60-AB48-9D7E-4434414A7C38}" type="slidenum">
              <a:rPr lang="en-GB" noProof="0" smtClean="0">
                <a:solidFill>
                  <a:srgbClr val="FFFFFF"/>
                </a:solidFill>
              </a:rPr>
              <a:pPr/>
              <a:t>‹#›</a:t>
            </a:fld>
            <a:endParaRPr lang="en-GB" noProof="0" dirty="0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743628" y="81281"/>
            <a:ext cx="13188574" cy="553998"/>
          </a:xfrm>
        </p:spPr>
        <p:txBody>
          <a:bodyPr lIns="0" tIns="0" rIns="0" bIns="0"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743631" y="1475345"/>
            <a:ext cx="13188571" cy="563411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8AD69C97-D090-4994-B5E7-96A2D6A820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9302" y="7315200"/>
            <a:ext cx="9755326" cy="914400"/>
          </a:xfrm>
        </p:spPr>
        <p:txBody>
          <a:bodyPr lIns="0" tIns="0" rIns="0" bIns="36000" anchor="b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960">
                <a:solidFill>
                  <a:schemeClr val="bg1"/>
                </a:solidFill>
              </a:defRPr>
            </a:lvl1pPr>
            <a:lvl2pPr marL="731520" indent="0">
              <a:buFont typeface="Arial" panose="020B0604020202020204" pitchFamily="34" charset="0"/>
              <a:buNone/>
              <a:defRPr/>
            </a:lvl2pPr>
            <a:lvl3pPr marL="1463040" indent="0">
              <a:buFont typeface="Arial" panose="020B0604020202020204" pitchFamily="34" charset="0"/>
              <a:buNone/>
              <a:defRPr/>
            </a:lvl3pPr>
            <a:lvl4pPr marL="2194560" indent="0">
              <a:buFont typeface="Arial" panose="020B0604020202020204" pitchFamily="34" charset="0"/>
              <a:buNone/>
              <a:defRPr/>
            </a:lvl4pPr>
            <a:lvl5pPr marL="2926080" indent="0">
              <a:buFont typeface="Arial" panose="020B0604020202020204" pitchFamily="34" charset="0"/>
              <a:buNone/>
              <a:defRPr/>
            </a:lvl5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4309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pos="301">
          <p15:clr>
            <a:srgbClr val="FBAE40"/>
          </p15:clr>
        </p15:guide>
        <p15:guide id="3" pos="5490">
          <p15:clr>
            <a:srgbClr val="FBAE40"/>
          </p15:clr>
        </p15:guide>
        <p15:guide id="4" orient="horz" pos="531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C7A187A-DE30-4C56-8E36-B8DF002110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0F5A84-9EE6-4E32-BA7D-70CB16F1FA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490" y="393281"/>
            <a:ext cx="13849418" cy="67866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6B5302A-A41A-42D6-A0FA-60023E39413E}"/>
              </a:ext>
            </a:extLst>
          </p:cNvPr>
          <p:cNvSpPr txBox="1"/>
          <p:nvPr userDrawn="1"/>
        </p:nvSpPr>
        <p:spPr>
          <a:xfrm>
            <a:off x="10306849" y="6737665"/>
            <a:ext cx="3771695" cy="2500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Cerebellum</a:t>
            </a:r>
            <a:endParaRPr lang="en-US" sz="1000" b="1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84B5CA9-152A-43E6-83F6-7AB6657590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4735" y="3615182"/>
            <a:ext cx="12742552" cy="24759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421287203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title, dar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726440" y="1839559"/>
            <a:ext cx="13177520" cy="24759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687920419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title, sub, dar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6440" y="4712532"/>
            <a:ext cx="13177520" cy="1777366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35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26440" y="1839559"/>
            <a:ext cx="13177520" cy="247597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66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divider style</a:t>
            </a:r>
          </a:p>
        </p:txBody>
      </p:sp>
    </p:spTree>
    <p:extLst>
      <p:ext uri="{BB962C8B-B14F-4D97-AF65-F5344CB8AC3E}">
        <p14:creationId xmlns:p14="http://schemas.microsoft.com/office/powerpoint/2010/main" val="2576777431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2174912" cy="553998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721921" y="2055813"/>
            <a:ext cx="13182936" cy="5003293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906577317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2174912" cy="553998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721921" y="2055813"/>
            <a:ext cx="13182936" cy="5003293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583EDC4-237D-9841-A7A3-2E3EB25AA9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70083335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e title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22313" y="2055815"/>
            <a:ext cx="13181647" cy="5003292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59774A-71E5-F941-B6C9-6ABEBC3C73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984377204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055815"/>
            <a:ext cx="13181647" cy="5003292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128475971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header,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722313" y="2912748"/>
            <a:ext cx="13181647" cy="4146358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A64133D-2D1C-0346-ACC5-4AF1B97E9A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73879F6-C7AC-C244-A582-977E67E79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2055814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800" b="1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4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16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16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16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62676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hart inf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1FA18F-BFAE-2448-8409-F510492417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11D3B46-CC98-CB4D-A7B4-50F7347B4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440" y="2055814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defRPr lang="en-US" sz="2800" dirty="0" smtClean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40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  <a:lvl3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16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3pPr>
            <a:lvl4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160" dirty="0" smtClean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4pPr>
            <a:lvl5pPr algn="l" rtl="0" eaLnBrk="0" fontAlgn="base" hangingPunct="0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defRPr lang="en-US" sz="2160" dirty="0">
                <a:solidFill>
                  <a:schemeClr val="tx1"/>
                </a:solidFill>
                <a:latin typeface="+mn-lt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11140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eur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3518D5-A0E4-3546-B066-C6ED1F8B02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427" y="384175"/>
            <a:ext cx="13853210" cy="68108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FF68E39-0022-8F41-991F-A639EF6A08A3}"/>
              </a:ext>
            </a:extLst>
          </p:cNvPr>
          <p:cNvGrpSpPr/>
          <p:nvPr userDrawn="1"/>
        </p:nvGrpSpPr>
        <p:grpSpPr>
          <a:xfrm>
            <a:off x="388219" y="5651959"/>
            <a:ext cx="13853963" cy="1551474"/>
            <a:chOff x="386615" y="5651959"/>
            <a:chExt cx="13853963" cy="155147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A74EEF-D4CF-A34B-92CC-4C343402D92C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22B2700-EC29-894A-9871-F5ABA2866E26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88219" y="4392159"/>
            <a:ext cx="13853963" cy="1268227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83624" y="4394200"/>
            <a:ext cx="12541876" cy="72072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848" y="5143499"/>
            <a:ext cx="12577752" cy="48260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1450" y="6142530"/>
            <a:ext cx="8573368" cy="9488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837" y="5843589"/>
            <a:ext cx="8573368" cy="285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  <a:lvl2pPr marL="280987" indent="0">
              <a:buNone/>
              <a:defRPr/>
            </a:lvl2pPr>
            <a:lvl3pPr marL="636422" indent="0">
              <a:buNone/>
              <a:defRPr/>
            </a:lvl3pPr>
            <a:lvl4pPr marL="1075334" indent="0">
              <a:buNone/>
              <a:defRPr/>
            </a:lvl4pPr>
            <a:lvl5pPr marL="1556195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9793357" y="5845549"/>
            <a:ext cx="3771695" cy="9468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Active neuron</a:t>
            </a:r>
          </a:p>
        </p:txBody>
      </p:sp>
    </p:spTree>
    <p:extLst>
      <p:ext uri="{BB962C8B-B14F-4D97-AF65-F5344CB8AC3E}">
        <p14:creationId xmlns:p14="http://schemas.microsoft.com/office/powerpoint/2010/main" val="273554252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LEF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21418" y="2055499"/>
            <a:ext cx="6487102" cy="5003608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7422776" y="2055497"/>
            <a:ext cx="6482080" cy="5003610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69BB66B1-42BD-844E-9A1C-DD527D708E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874792594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2/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11"/>
          <p:cNvSpPr>
            <a:spLocks noGrp="1"/>
          </p:cNvSpPr>
          <p:nvPr>
            <p:ph sz="quarter" idx="26" hasCustomPrompt="1"/>
          </p:nvPr>
        </p:nvSpPr>
        <p:spPr>
          <a:xfrm>
            <a:off x="5206702" y="2021631"/>
            <a:ext cx="8697258" cy="5037476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3000">
                <a:solidFill>
                  <a:schemeClr val="tx1"/>
                </a:solidFill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7" hasCustomPrompt="1"/>
          </p:nvPr>
        </p:nvSpPr>
        <p:spPr>
          <a:xfrm>
            <a:off x="722313" y="2055499"/>
            <a:ext cx="4215447" cy="5003608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1FC9022-20E5-2E43-BCD7-3B00E6A748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366048146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RIGHT HALF bulle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421880" y="2055499"/>
            <a:ext cx="6482080" cy="5003608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1" name="Content Placeholder 11"/>
          <p:cNvSpPr>
            <a:spLocks noGrp="1"/>
          </p:cNvSpPr>
          <p:nvPr>
            <p:ph sz="quarter" idx="15" hasCustomPrompt="1"/>
          </p:nvPr>
        </p:nvSpPr>
        <p:spPr>
          <a:xfrm>
            <a:off x="722313" y="2055497"/>
            <a:ext cx="6486207" cy="5003608"/>
          </a:xfrm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41350" marR="0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162523472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0087B131-3070-324A-81C9-57A56AC471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3BC368D6-64CB-D942-90E1-864D598FCD4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09542" y="2055497"/>
            <a:ext cx="4211320" cy="5003610"/>
          </a:xfrm>
          <a:noFill/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71500" marR="0" indent="-2905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7C7AA22-E3CB-0C48-9F5F-035D8663C258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1672" y="2055497"/>
            <a:ext cx="4211320" cy="5003610"/>
          </a:xfrm>
          <a:noFill/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71500" marR="0" indent="-2905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502B41E0-7127-7A40-A52B-977B5855AEA0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687408" y="2055497"/>
            <a:ext cx="4211320" cy="5003610"/>
          </a:xfrm>
          <a:noFill/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71500" marR="0" indent="-2905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4952764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1x3 wht heade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6440" y="1169058"/>
            <a:ext cx="13177520" cy="430887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>
              <a:buNone/>
              <a:defRPr lang="en-US" sz="2800" dirty="0">
                <a:solidFill>
                  <a:schemeClr val="accent3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>
              <a:defRPr sz="2520"/>
            </a:lvl2pPr>
            <a:lvl3pPr>
              <a:defRPr sz="2520"/>
            </a:lvl3pPr>
            <a:lvl4pPr>
              <a:defRPr sz="2520"/>
            </a:lvl4pPr>
            <a:lvl5pPr>
              <a:defRPr sz="2520"/>
            </a:lvl5pPr>
          </a:lstStyle>
          <a:p>
            <a:pPr marL="0" lvl="0" indent="0" algn="l" rtl="0" eaLnBrk="0" fontAlgn="base" hangingPunct="0">
              <a:spcBef>
                <a:spcPts val="252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725699" y="2016992"/>
            <a:ext cx="4209839" cy="520700"/>
          </a:xfrm>
          <a:solidFill>
            <a:srgbClr val="FFFFFF"/>
          </a:solidFill>
        </p:spPr>
        <p:txBody>
          <a:bodyPr anchor="ctr"/>
          <a:lstStyle>
            <a:lvl1pPr marL="109538" indent="0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5212940" y="2016992"/>
            <a:ext cx="4209839" cy="520700"/>
          </a:xfrm>
          <a:solidFill>
            <a:srgbClr val="FFFFFF"/>
          </a:solidFill>
        </p:spPr>
        <p:txBody>
          <a:bodyPr anchor="ctr"/>
          <a:lstStyle>
            <a:lvl1pPr marL="109538" indent="0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9688086" y="2016992"/>
            <a:ext cx="4221150" cy="520700"/>
          </a:xfrm>
          <a:solidFill>
            <a:srgbClr val="FFFFFF"/>
          </a:solidFill>
        </p:spPr>
        <p:txBody>
          <a:bodyPr anchor="ctr"/>
          <a:lstStyle>
            <a:lvl1pPr marL="109538" indent="0">
              <a:buNone/>
              <a:defRPr sz="20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561F91-B993-0B49-BECC-FB685B52BF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25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401DDAC-8E7F-174D-9032-5AE26F89400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09542" y="2810435"/>
            <a:ext cx="4211320" cy="4248672"/>
          </a:xfrm>
          <a:noFill/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71500" marR="0" indent="-2905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22" name="Content Placeholder 11">
            <a:extLst>
              <a:ext uri="{FF2B5EF4-FFF2-40B4-BE49-F238E27FC236}">
                <a16:creationId xmlns:a16="http://schemas.microsoft.com/office/drawing/2014/main" id="{8208D6EB-6E76-F441-82D3-CFC54E558ED4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31672" y="2810435"/>
            <a:ext cx="4211320" cy="4248672"/>
          </a:xfrm>
          <a:noFill/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71500" marR="0" indent="-2905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23" name="Content Placeholder 11">
            <a:extLst>
              <a:ext uri="{FF2B5EF4-FFF2-40B4-BE49-F238E27FC236}">
                <a16:creationId xmlns:a16="http://schemas.microsoft.com/office/drawing/2014/main" id="{D8F85828-15FD-2642-A932-4EA209D8BF05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9687408" y="2810435"/>
            <a:ext cx="4211320" cy="4248672"/>
          </a:xfrm>
          <a:noFill/>
        </p:spPr>
        <p:txBody>
          <a:bodyPr/>
          <a:lstStyle>
            <a:lvl1pPr marL="280988" marR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571500" marR="0" indent="-290513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2pPr>
            <a:lvl3pPr marL="877824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3pPr>
            <a:lvl4pPr marL="1316736" marR="0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4pPr>
            <a:lvl5pPr marL="1785557" marR="0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5pPr>
          </a:lstStyle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774379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, columns with gr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E90FB0FE-F0CC-AA4A-81DA-DA835B18EB89}"/>
              </a:ext>
            </a:extLst>
          </p:cNvPr>
          <p:cNvSpPr/>
          <p:nvPr userDrawn="1"/>
        </p:nvSpPr>
        <p:spPr bwMode="auto">
          <a:xfrm>
            <a:off x="4080791" y="1622776"/>
            <a:ext cx="3108960" cy="5436331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5788D05-BFDE-8C45-A493-0514858FA40B}"/>
              </a:ext>
            </a:extLst>
          </p:cNvPr>
          <p:cNvSpPr/>
          <p:nvPr userDrawn="1"/>
        </p:nvSpPr>
        <p:spPr bwMode="auto">
          <a:xfrm>
            <a:off x="7440221" y="1622776"/>
            <a:ext cx="3108960" cy="5436331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7AC26E4-F3EC-BA40-A96F-1C717DEC44A2}"/>
              </a:ext>
            </a:extLst>
          </p:cNvPr>
          <p:cNvSpPr/>
          <p:nvPr userDrawn="1"/>
        </p:nvSpPr>
        <p:spPr bwMode="auto">
          <a:xfrm>
            <a:off x="10799652" y="1622776"/>
            <a:ext cx="3108960" cy="5436331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5C2628-E7D0-5D45-A753-973416732472}"/>
              </a:ext>
            </a:extLst>
          </p:cNvPr>
          <p:cNvSpPr/>
          <p:nvPr userDrawn="1"/>
        </p:nvSpPr>
        <p:spPr bwMode="auto">
          <a:xfrm>
            <a:off x="721361" y="1622776"/>
            <a:ext cx="3108960" cy="5436331"/>
          </a:xfrm>
          <a:prstGeom prst="rect">
            <a:avLst/>
          </a:prstGeom>
          <a:solidFill>
            <a:srgbClr val="F4F4F4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 err="1">
              <a:ln>
                <a:noFill/>
              </a:ln>
              <a:solidFill>
                <a:srgbClr val="D8D8D8"/>
              </a:solidFill>
              <a:effectLst/>
              <a:latin typeface="Verdana" charset="0"/>
              <a:ea typeface="Verdana" charset="0"/>
              <a:cs typeface="Verdana" charset="0"/>
              <a:sym typeface="Arial" pitchFamily="-110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69249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0C52D1CF-3D2A-BE4C-9115-95D54CC83D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9467D2-263C-9844-A3F2-DC4A0FBE5FF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20725" y="2626005"/>
            <a:ext cx="3109913" cy="4433102"/>
          </a:xfrm>
        </p:spPr>
        <p:txBody>
          <a:bodyPr lIns="182880" tIns="91440" rIns="182880" bIns="9144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3A2A411-8255-B046-BC54-607C838EDE3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059349" y="2626005"/>
            <a:ext cx="3109913" cy="4433102"/>
          </a:xfrm>
        </p:spPr>
        <p:txBody>
          <a:bodyPr lIns="182880" tIns="91440" rIns="182880" bIns="9144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E18C0554-2395-124D-8BB5-443C621968F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19238" y="2626005"/>
            <a:ext cx="3109913" cy="4433102"/>
          </a:xfrm>
        </p:spPr>
        <p:txBody>
          <a:bodyPr lIns="182880" tIns="91440" rIns="182880" bIns="9144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920E33B-FF66-494B-A7B3-D3B53F808E7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10779126" y="2626005"/>
            <a:ext cx="3109913" cy="4433102"/>
          </a:xfrm>
        </p:spPr>
        <p:txBody>
          <a:bodyPr lIns="182880" tIns="91440" rIns="182880" bIns="91440"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868A2EEF-9D71-6C4B-842E-397914F9530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0725" y="1888352"/>
            <a:ext cx="3109913" cy="472076"/>
          </a:xfrm>
        </p:spPr>
        <p:txBody>
          <a:bodyPr lIns="182880" tIns="91440" rIns="182880" bIns="91440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Subhead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C1B0A33-C75F-A84A-9C94-DDF318350C5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059349" y="1888352"/>
            <a:ext cx="3109913" cy="472076"/>
          </a:xfrm>
        </p:spPr>
        <p:txBody>
          <a:bodyPr lIns="182880" tIns="91440" rIns="182880" bIns="91440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Subhead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01FCACC1-472A-6D46-AA4B-A36F6D240D4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19238" y="1888352"/>
            <a:ext cx="3109913" cy="472076"/>
          </a:xfrm>
        </p:spPr>
        <p:txBody>
          <a:bodyPr lIns="182880" tIns="91440" rIns="182880" bIns="91440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Subhead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78AB612F-6DE8-BF4B-BC23-89C20D162C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779126" y="1888352"/>
            <a:ext cx="3109913" cy="472076"/>
          </a:xfrm>
        </p:spPr>
        <p:txBody>
          <a:bodyPr lIns="182880" tIns="91440" rIns="182880" bIns="91440"/>
          <a:lstStyle>
            <a:lvl1pPr marL="0" indent="0">
              <a:buNone/>
              <a:defRPr sz="2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Subhead</a:t>
            </a:r>
          </a:p>
        </p:txBody>
      </p:sp>
    </p:spTree>
    <p:extLst>
      <p:ext uri="{BB962C8B-B14F-4D97-AF65-F5344CB8AC3E}">
        <p14:creationId xmlns:p14="http://schemas.microsoft.com/office/powerpoint/2010/main" val="1119593528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with bor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33D9BB-A739-E044-9D7E-C73E8B18A22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1932" y="671513"/>
            <a:ext cx="13246537" cy="6592887"/>
          </a:xfrm>
          <a:solidFill>
            <a:schemeClr val="bg1">
              <a:lumMod val="7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D2F08FA-1E8F-464B-8CF2-AA480329BC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7535236"/>
            <a:ext cx="10058400" cy="330200"/>
          </a:xfrm>
        </p:spPr>
        <p:txBody>
          <a:bodyPr anchor="b"/>
          <a:lstStyle>
            <a:lvl1pPr marL="0" indent="0">
              <a:spcBef>
                <a:spcPts val="200"/>
              </a:spcBef>
              <a:buNone/>
              <a:defRPr sz="9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Footnotes and Sources</a:t>
            </a:r>
          </a:p>
        </p:txBody>
      </p:sp>
    </p:spTree>
    <p:extLst>
      <p:ext uri="{BB962C8B-B14F-4D97-AF65-F5344CB8AC3E}">
        <p14:creationId xmlns:p14="http://schemas.microsoft.com/office/powerpoint/2010/main" val="2363893465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4630400" cy="8229600"/>
          </a:xfrm>
        </p:spPr>
        <p:txBody>
          <a:bodyPr anchor="ctr"/>
          <a:lstStyle>
            <a:lvl1pPr marL="0" indent="0" algn="ctr">
              <a:buNone/>
              <a:defRPr sz="2800">
                <a:latin typeface="Verdana" charset="0"/>
                <a:ea typeface="Verdana" charset="0"/>
                <a:cs typeface="Verdana" charset="0"/>
              </a:defRPr>
            </a:lvl1pPr>
          </a:lstStyle>
          <a:p>
            <a:r>
              <a:rPr lang="en-US" dirty="0"/>
              <a:t>Full Bleed Image</a:t>
            </a:r>
          </a:p>
          <a:p>
            <a:endParaRPr lang="en-US" dirty="0"/>
          </a:p>
          <a:p>
            <a:r>
              <a:rPr lang="en-US" dirty="0"/>
              <a:t>No Copy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26444" y="6833477"/>
            <a:ext cx="13177518" cy="477916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89611" numCol="1" anchor="b" anchorCtr="0" compatLnSpc="1">
            <a:prstTxWarp prst="textNoShape">
              <a:avLst/>
            </a:prstTxWarp>
            <a:sp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None/>
              <a:defRPr lang="en-US" sz="2400" b="1" dirty="0" smtClean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0" indent="0" algn="r" rtl="0" eaLnBrk="0" fontAlgn="base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None/>
              <a:defRPr lang="en-US" sz="1680" dirty="0" smtClean="0">
                <a:solidFill>
                  <a:schemeClr val="tx1"/>
                </a:solidFill>
                <a:latin typeface="Arial" charset="0"/>
                <a:ea typeface="Arial Unicode MS" pitchFamily="-65" charset="0"/>
                <a:cs typeface="Arial Unicode MS" pitchFamily="-65" charset="0"/>
                <a:sym typeface="Arial" pitchFamily="-65" charset="0"/>
              </a:defRPr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726444" y="7266802"/>
            <a:ext cx="13177518" cy="276998"/>
          </a:xfrm>
        </p:spPr>
        <p:txBody>
          <a:bodyPr wrap="square" anchor="b" anchorCtr="0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57579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B3353BE-A15E-634D-8EF1-933EF56AA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968850" y="7557340"/>
            <a:ext cx="455614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11300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, dark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 hasCustomPrompt="1"/>
          </p:nvPr>
        </p:nvSpPr>
        <p:spPr>
          <a:xfrm>
            <a:off x="726440" y="2277534"/>
            <a:ext cx="13177520" cy="2051844"/>
          </a:xfrm>
        </p:spPr>
        <p:txBody>
          <a:bodyPr anchor="ctr"/>
          <a:lstStyle>
            <a:lvl1pPr algn="l">
              <a:lnSpc>
                <a:spcPts val="8000"/>
              </a:lnSpc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“Click to edit quote </a:t>
            </a:r>
            <a:br>
              <a:rPr lang="en-US" dirty="0"/>
            </a:br>
            <a:r>
              <a:rPr lang="en-US" dirty="0"/>
              <a:t>or statement.”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6440" y="6100268"/>
            <a:ext cx="13177520" cy="1777366"/>
          </a:xfrm>
        </p:spPr>
        <p:txBody>
          <a:bodyPr/>
          <a:lstStyle>
            <a:lvl1pPr marL="0" indent="0" algn="l">
              <a:lnSpc>
                <a:spcPts val="8000"/>
              </a:lnSpc>
              <a:spcBef>
                <a:spcPts val="0"/>
              </a:spcBef>
              <a:buNone/>
              <a:defRPr sz="70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/>
            </a:lvl2pPr>
            <a:lvl3pPr marL="0" indent="0">
              <a:spcBef>
                <a:spcPts val="0"/>
              </a:spcBef>
              <a:buNone/>
              <a:defRPr/>
            </a:lvl3pPr>
            <a:lvl4pPr marL="0" indent="0">
              <a:spcBef>
                <a:spcPts val="0"/>
              </a:spcBef>
              <a:buNone/>
              <a:defRPr/>
            </a:lvl4pPr>
            <a:lvl5pPr marL="0" indent="0">
              <a:spcBef>
                <a:spcPts val="0"/>
              </a:spcBef>
              <a:buNone/>
              <a:defRPr/>
            </a:lvl5pPr>
          </a:lstStyle>
          <a:p>
            <a:pPr lvl="0"/>
            <a:r>
              <a:rPr lang="en-US" dirty="0"/>
              <a:t>– Attribution</a:t>
            </a:r>
          </a:p>
        </p:txBody>
      </p:sp>
    </p:spTree>
    <p:extLst>
      <p:ext uri="{BB962C8B-B14F-4D97-AF65-F5344CB8AC3E}">
        <p14:creationId xmlns:p14="http://schemas.microsoft.com/office/powerpoint/2010/main" val="108529405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eu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92FAC1-2861-EA47-BA8E-8AF7EADB2F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427" y="384175"/>
            <a:ext cx="13853210" cy="68108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D71AA19-F15A-5F47-BEAE-6DC4C0967778}"/>
              </a:ext>
            </a:extLst>
          </p:cNvPr>
          <p:cNvGrpSpPr/>
          <p:nvPr userDrawn="1"/>
        </p:nvGrpSpPr>
        <p:grpSpPr>
          <a:xfrm>
            <a:off x="388219" y="5651959"/>
            <a:ext cx="13853963" cy="1551474"/>
            <a:chOff x="386615" y="5651959"/>
            <a:chExt cx="13853963" cy="15514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3A890C-26AA-F64C-8AD1-B7788F56C7FE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F7BD45-03C1-3748-9DA5-9ED18AC0ADEE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88219" y="4392159"/>
            <a:ext cx="13853963" cy="1268227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83624" y="4394200"/>
            <a:ext cx="12541876" cy="72072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848" y="5143499"/>
            <a:ext cx="12577752" cy="48260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1450" y="6142530"/>
            <a:ext cx="8573368" cy="9488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837" y="5843589"/>
            <a:ext cx="8573368" cy="285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  <a:lvl2pPr marL="280987" indent="0">
              <a:buNone/>
              <a:defRPr/>
            </a:lvl2pPr>
            <a:lvl3pPr marL="636422" indent="0">
              <a:buNone/>
              <a:defRPr/>
            </a:lvl3pPr>
            <a:lvl4pPr marL="1075334" indent="0">
              <a:buNone/>
              <a:defRPr/>
            </a:lvl4pPr>
            <a:lvl5pPr marL="1556195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EC710F-A405-034C-81B2-29552AD7C608}"/>
              </a:ext>
            </a:extLst>
          </p:cNvPr>
          <p:cNvSpPr txBox="1"/>
          <p:nvPr userDrawn="1"/>
        </p:nvSpPr>
        <p:spPr>
          <a:xfrm>
            <a:off x="9793357" y="5845549"/>
            <a:ext cx="3771695" cy="9468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Nerve fibers</a:t>
            </a:r>
          </a:p>
        </p:txBody>
      </p:sp>
    </p:spTree>
    <p:extLst>
      <p:ext uri="{BB962C8B-B14F-4D97-AF65-F5344CB8AC3E}">
        <p14:creationId xmlns:p14="http://schemas.microsoft.com/office/powerpoint/2010/main" val="4258297367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J&amp;J Signa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D98F84-3C65-6642-9CCB-16E1B6DF40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939" y="2734056"/>
            <a:ext cx="6935886" cy="278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2270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Neur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916860-4B46-7743-A8FF-7376AB208E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763" y="384175"/>
            <a:ext cx="13853210" cy="6810831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D71AA19-F15A-5F47-BEAE-6DC4C0967778}"/>
              </a:ext>
            </a:extLst>
          </p:cNvPr>
          <p:cNvGrpSpPr/>
          <p:nvPr userDrawn="1"/>
        </p:nvGrpSpPr>
        <p:grpSpPr>
          <a:xfrm>
            <a:off x="388219" y="5651959"/>
            <a:ext cx="13853963" cy="1551474"/>
            <a:chOff x="386615" y="5651959"/>
            <a:chExt cx="13853963" cy="15514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03A890C-26AA-F64C-8AD1-B7788F56C7FE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A0F7BD45-03C1-3748-9DA5-9ED18AC0ADEE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88219" y="4392159"/>
            <a:ext cx="13853963" cy="1268227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83624" y="4394200"/>
            <a:ext cx="12541876" cy="72072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848" y="5143499"/>
            <a:ext cx="12577752" cy="48260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1450" y="6142530"/>
            <a:ext cx="8573368" cy="9488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837" y="5843589"/>
            <a:ext cx="8573368" cy="285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  <a:lvl2pPr marL="280987" indent="0">
              <a:buNone/>
              <a:defRPr/>
            </a:lvl2pPr>
            <a:lvl3pPr marL="636422" indent="0">
              <a:buNone/>
              <a:defRPr/>
            </a:lvl3pPr>
            <a:lvl4pPr marL="1075334" indent="0">
              <a:buNone/>
              <a:defRPr/>
            </a:lvl4pPr>
            <a:lvl5pPr marL="1556195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EC710F-A405-034C-81B2-29552AD7C608}"/>
              </a:ext>
            </a:extLst>
          </p:cNvPr>
          <p:cNvSpPr txBox="1"/>
          <p:nvPr userDrawn="1"/>
        </p:nvSpPr>
        <p:spPr>
          <a:xfrm>
            <a:off x="9793357" y="5845549"/>
            <a:ext cx="3771695" cy="9468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Alzheimer's disease, </a:t>
            </a:r>
            <a:b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neurons with amyloid plaques</a:t>
            </a:r>
          </a:p>
        </p:txBody>
      </p:sp>
    </p:spTree>
    <p:extLst>
      <p:ext uri="{BB962C8B-B14F-4D97-AF65-F5344CB8AC3E}">
        <p14:creationId xmlns:p14="http://schemas.microsoft.com/office/powerpoint/2010/main" val="408112861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Neu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5E14AE-4DF6-3D45-B6C6-0F31DA5E10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218" y="393700"/>
            <a:ext cx="13857172" cy="680973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B5E203-771F-CA42-A84E-1CF6F0C3B04A}"/>
              </a:ext>
            </a:extLst>
          </p:cNvPr>
          <p:cNvSpPr/>
          <p:nvPr userDrawn="1"/>
        </p:nvSpPr>
        <p:spPr bwMode="auto">
          <a:xfrm flipV="1">
            <a:off x="388219" y="5660386"/>
            <a:ext cx="13853963" cy="1543047"/>
          </a:xfrm>
          <a:prstGeom prst="rect">
            <a:avLst/>
          </a:prstGeom>
          <a:gradFill>
            <a:gsLst>
              <a:gs pos="100000">
                <a:schemeClr val="bg1"/>
              </a:gs>
              <a:gs pos="28000">
                <a:schemeClr val="bg1">
                  <a:alpha val="30000"/>
                </a:schemeClr>
              </a:gs>
            </a:gsLst>
            <a:lin ang="8100000" scaled="0"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88219" y="4392159"/>
            <a:ext cx="13853963" cy="1268227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83624" y="4394200"/>
            <a:ext cx="12541876" cy="72072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848" y="5143499"/>
            <a:ext cx="12577752" cy="48260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1450" y="6142530"/>
            <a:ext cx="8573368" cy="9488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837" y="5843589"/>
            <a:ext cx="8573368" cy="285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  <a:lvl2pPr marL="280987" indent="0">
              <a:buNone/>
              <a:defRPr/>
            </a:lvl2pPr>
            <a:lvl3pPr marL="636422" indent="0">
              <a:buNone/>
              <a:defRPr/>
            </a:lvl3pPr>
            <a:lvl4pPr marL="1075334" indent="0">
              <a:buNone/>
              <a:defRPr/>
            </a:lvl4pPr>
            <a:lvl5pPr marL="1556195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10377377" y="5845549"/>
            <a:ext cx="3187675" cy="9468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Jeffrey </a:t>
            </a:r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Sparr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 </a:t>
            </a:r>
            <a:r>
              <a:rPr lang="en-US" sz="1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Same Guy</a:t>
            </a:r>
          </a:p>
          <a:p>
            <a:pPr marL="0" marR="0" indent="0" algn="r" defTabSz="7302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survivor, battling obsessive compulsive disorder (OCD), Jeffrey’s mission is to help people create peace of mind through expressive arts </a:t>
            </a:r>
            <a:r>
              <a:rPr lang="ru-RU" sz="1000" b="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en-US" sz="1000" b="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storytelling.</a:t>
            </a:r>
          </a:p>
        </p:txBody>
      </p:sp>
    </p:spTree>
    <p:extLst>
      <p:ext uri="{BB962C8B-B14F-4D97-AF65-F5344CB8AC3E}">
        <p14:creationId xmlns:p14="http://schemas.microsoft.com/office/powerpoint/2010/main" val="43760758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Art_Neur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9FF7A9-B689-6A46-88F7-9E7A2D0D6A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 contrast="-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219" y="384175"/>
            <a:ext cx="13853963" cy="68108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C45F54D-C71A-E947-80BF-D447C9CEE292}"/>
              </a:ext>
            </a:extLst>
          </p:cNvPr>
          <p:cNvGrpSpPr/>
          <p:nvPr userDrawn="1"/>
        </p:nvGrpSpPr>
        <p:grpSpPr>
          <a:xfrm>
            <a:off x="388219" y="5651959"/>
            <a:ext cx="13853963" cy="1551474"/>
            <a:chOff x="386615" y="5651959"/>
            <a:chExt cx="13853963" cy="155147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C4F17AC-9E11-7F41-AE03-9498230831F6}"/>
                </a:ext>
              </a:extLst>
            </p:cNvPr>
            <p:cNvSpPr/>
            <p:nvPr userDrawn="1"/>
          </p:nvSpPr>
          <p:spPr bwMode="auto">
            <a:xfrm flipV="1">
              <a:off x="386615" y="5651959"/>
              <a:ext cx="13853963" cy="1543047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2982BDB-980C-0449-9FEF-7BFB8DA46A07}"/>
                </a:ext>
              </a:extLst>
            </p:cNvPr>
            <p:cNvSpPr/>
            <p:nvPr userDrawn="1"/>
          </p:nvSpPr>
          <p:spPr bwMode="auto">
            <a:xfrm flipV="1">
              <a:off x="386615" y="5660386"/>
              <a:ext cx="13853963" cy="1543047"/>
            </a:xfrm>
            <a:prstGeom prst="rect">
              <a:avLst/>
            </a:prstGeom>
            <a:gradFill>
              <a:gsLst>
                <a:gs pos="100000">
                  <a:schemeClr val="bg1"/>
                </a:gs>
                <a:gs pos="28000">
                  <a:schemeClr val="bg1">
                    <a:alpha val="30000"/>
                  </a:schemeClr>
                </a:gs>
              </a:gsLst>
              <a:lin ang="8100000" scaled="0"/>
            </a:gra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" pitchFamily="-110" charset="0"/>
                <a:ea typeface="ヒラギノ角ゴ ProN W3" pitchFamily="-110" charset="-128"/>
                <a:cs typeface="ヒラギノ角ゴ ProN W3" pitchFamily="-110" charset="-128"/>
                <a:sym typeface="Arial" pitchFamily="-110" charset="0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F6C7C0F-EE76-744B-BD4E-B4F347C9CDED}"/>
              </a:ext>
            </a:extLst>
          </p:cNvPr>
          <p:cNvSpPr/>
          <p:nvPr userDrawn="1"/>
        </p:nvSpPr>
        <p:spPr bwMode="auto">
          <a:xfrm flipV="1">
            <a:off x="388219" y="4392159"/>
            <a:ext cx="13853963" cy="1268227"/>
          </a:xfrm>
          <a:prstGeom prst="rect">
            <a:avLst/>
          </a:prstGeom>
          <a:solidFill>
            <a:schemeClr val="accent1">
              <a:alpha val="87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83624" y="4394200"/>
            <a:ext cx="12541876" cy="720723"/>
          </a:xfr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marR="0" indent="0" algn="l" defTabSz="76809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3400" b="1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</a:lstStyle>
          <a:p>
            <a:pPr marL="0" marR="0" lvl="0" indent="0" algn="l" defTabSz="76809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goes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6002EE6-F7F8-F147-BAFA-A8A58397B1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5848" y="5143499"/>
            <a:ext cx="12577752" cy="482601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8C3CBF-C1A4-F94D-856C-451D04F90D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1450" y="6142530"/>
            <a:ext cx="8573368" cy="94883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/>
            </a:lvl1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/>
              <a:t>Legal Entity</a:t>
            </a:r>
            <a:br>
              <a:rPr lang="en-US" dirty="0"/>
            </a:br>
            <a:r>
              <a:rPr lang="en-US" dirty="0"/>
              <a:t>Date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2216977-3177-7341-BD44-DC5C6B41E4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5837" y="5843589"/>
            <a:ext cx="8573368" cy="28575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/>
            </a:lvl1pPr>
            <a:lvl2pPr marL="280987" indent="0">
              <a:buNone/>
              <a:defRPr/>
            </a:lvl2pPr>
            <a:lvl3pPr marL="636422" indent="0">
              <a:buNone/>
              <a:defRPr/>
            </a:lvl3pPr>
            <a:lvl4pPr marL="1075334" indent="0">
              <a:buNone/>
              <a:defRPr/>
            </a:lvl4pPr>
            <a:lvl5pPr marL="1556195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4F69A-B324-3B49-BD2D-24B26170D9CB}"/>
              </a:ext>
            </a:extLst>
          </p:cNvPr>
          <p:cNvSpPr txBox="1"/>
          <p:nvPr userDrawn="1"/>
        </p:nvSpPr>
        <p:spPr>
          <a:xfrm>
            <a:off x="11411712" y="5845549"/>
            <a:ext cx="2153340" cy="9468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Ruyi</a:t>
            </a: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Huang,</a:t>
            </a:r>
            <a:r>
              <a:rPr lang="en-US" sz="1000" b="1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Self-portrait </a:t>
            </a:r>
          </a:p>
          <a:p>
            <a:pPr marL="0" marR="0" indent="0" algn="r" defTabSz="730213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Ruyi</a:t>
            </a:r>
            <a:r>
              <a:rPr lang="en-US" sz="1000" b="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is a self-taught artist, engineering professional </a:t>
            </a:r>
            <a:r>
              <a:rPr lang="ru-RU" sz="1000" b="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</a:t>
            </a:r>
            <a:r>
              <a:rPr lang="en-US" sz="1000" b="0" i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practicing yogini living with bipolar disorder.</a:t>
            </a:r>
          </a:p>
        </p:txBody>
      </p:sp>
    </p:spTree>
    <p:extLst>
      <p:ext uri="{BB962C8B-B14F-4D97-AF65-F5344CB8AC3E}">
        <p14:creationId xmlns:p14="http://schemas.microsoft.com/office/powerpoint/2010/main" val="310998372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56.xml"/><Relationship Id="rId2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50.xml"/><Relationship Id="rId19" Type="http://schemas.openxmlformats.org/officeDocument/2006/relationships/slideLayout" Target="../slideLayouts/slideLayout59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6440" y="2055814"/>
            <a:ext cx="13177520" cy="52555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>
                <a:sym typeface="Arial" pitchFamily="-65" charset="0"/>
              </a:rPr>
              <a:t>Edit Master text styles</a:t>
            </a:r>
          </a:p>
          <a:p>
            <a:pPr lvl="1"/>
            <a:r>
              <a:rPr lang="en-US" dirty="0">
                <a:sym typeface="Arial" pitchFamily="-65" charset="0"/>
              </a:rPr>
              <a:t>Second level</a:t>
            </a:r>
          </a:p>
          <a:p>
            <a:pPr lvl="2"/>
            <a:r>
              <a:rPr lang="en-US" dirty="0">
                <a:sym typeface="Arial" pitchFamily="-65" charset="0"/>
              </a:rPr>
              <a:t>Third level</a:t>
            </a:r>
          </a:p>
          <a:p>
            <a:pPr lvl="3"/>
            <a:r>
              <a:rPr lang="en-US" dirty="0">
                <a:sym typeface="Arial" pitchFamily="-65" charset="0"/>
              </a:rPr>
              <a:t>Fourth level</a:t>
            </a:r>
          </a:p>
          <a:p>
            <a:pPr lvl="4"/>
            <a:r>
              <a:rPr lang="en-US" dirty="0"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6440" y="454149"/>
            <a:ext cx="12174912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03962" y="7531321"/>
            <a:ext cx="54528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87" y="7311390"/>
            <a:ext cx="1069643" cy="9672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E02312-9CA8-894B-B5FD-D8CF165BBDF5}"/>
              </a:ext>
            </a:extLst>
          </p:cNvPr>
          <p:cNvSpPr/>
          <p:nvPr userDrawn="1"/>
        </p:nvSpPr>
        <p:spPr bwMode="auto">
          <a:xfrm>
            <a:off x="602343" y="7547427"/>
            <a:ext cx="972457" cy="6821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FEBBCC6-8015-EA48-9195-DA1C7869AA51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840" y="7177956"/>
            <a:ext cx="2530675" cy="10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514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82" r:id="rId2"/>
    <p:sldLayoutId id="2147483885" r:id="rId3"/>
    <p:sldLayoutId id="2147483886" r:id="rId4"/>
    <p:sldLayoutId id="2147483789" r:id="rId5"/>
    <p:sldLayoutId id="2147483790" r:id="rId6"/>
    <p:sldLayoutId id="2147483887" r:id="rId7"/>
    <p:sldLayoutId id="2147483804" r:id="rId8"/>
    <p:sldLayoutId id="2147483800" r:id="rId9"/>
    <p:sldLayoutId id="2147483799" r:id="rId10"/>
    <p:sldLayoutId id="2147483731" r:id="rId11"/>
    <p:sldLayoutId id="2147483806" r:id="rId12"/>
    <p:sldLayoutId id="2147483807" r:id="rId13"/>
    <p:sldLayoutId id="2147483808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730" r:id="rId21"/>
    <p:sldLayoutId id="2147483695" r:id="rId22"/>
    <p:sldLayoutId id="2147483700" r:id="rId23"/>
    <p:sldLayoutId id="2147483697" r:id="rId24"/>
    <p:sldLayoutId id="2147483698" r:id="rId25"/>
    <p:sldLayoutId id="2147483699" r:id="rId26"/>
    <p:sldLayoutId id="2147483702" r:id="rId27"/>
    <p:sldLayoutId id="2147483703" r:id="rId28"/>
    <p:sldLayoutId id="2147483704" r:id="rId29"/>
    <p:sldLayoutId id="2147483706" r:id="rId30"/>
    <p:sldLayoutId id="2147483733" r:id="rId31"/>
    <p:sldLayoutId id="2147483812" r:id="rId32"/>
    <p:sldLayoutId id="2147483813" r:id="rId33"/>
    <p:sldLayoutId id="2147483707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889" r:id="rId40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1212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algn="l" rtl="0" eaLnBrk="1" fontAlgn="base" hangingPunct="1">
        <a:lnSpc>
          <a:spcPts val="4032"/>
        </a:lnSpc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4032"/>
        </a:lnSpc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4032"/>
        </a:lnSpc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4032"/>
        </a:lnSpc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345643" algn="l" rtl="0" eaLnBrk="1" fontAlgn="base" hangingPunct="1">
        <a:spcBef>
          <a:spcPct val="0"/>
        </a:spcBef>
        <a:spcAft>
          <a:spcPct val="0"/>
        </a:spcAft>
        <a:defRPr sz="312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691286" algn="l" rtl="0" eaLnBrk="1" fontAlgn="base" hangingPunct="1">
        <a:spcBef>
          <a:spcPct val="0"/>
        </a:spcBef>
        <a:spcAft>
          <a:spcPct val="0"/>
        </a:spcAft>
        <a:defRPr sz="312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036930" algn="l" rtl="0" eaLnBrk="1" fontAlgn="base" hangingPunct="1">
        <a:spcBef>
          <a:spcPct val="0"/>
        </a:spcBef>
        <a:spcAft>
          <a:spcPct val="0"/>
        </a:spcAft>
        <a:defRPr sz="312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382573" algn="l" rtl="0" eaLnBrk="1" fontAlgn="base" hangingPunct="1">
        <a:spcBef>
          <a:spcPct val="0"/>
        </a:spcBef>
        <a:spcAft>
          <a:spcPct val="0"/>
        </a:spcAft>
        <a:defRPr sz="312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80988" indent="-280988" algn="l" rtl="0" eaLnBrk="1" fontAlgn="base" hangingPunct="1">
        <a:lnSpc>
          <a:spcPct val="100000"/>
        </a:lnSpc>
        <a:spcBef>
          <a:spcPts val="216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tabLst/>
        <a:defRPr sz="2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marL="641350" indent="-28098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tabLst/>
        <a:defRPr sz="24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2pPr>
      <a:lvl3pPr marL="877824" indent="-24140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•"/>
        <a:defRPr sz="216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3pPr>
      <a:lvl4pPr marL="1316736" indent="-24140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–"/>
        <a:defRPr sz="1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4pPr>
      <a:lvl5pPr marL="1785557" indent="-229362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1"/>
        </a:buClr>
        <a:buSzPct val="100000"/>
        <a:buFont typeface="Arial" pitchFamily="-65" charset="0"/>
        <a:buChar char="»"/>
        <a:defRPr sz="156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5pPr>
      <a:lvl6pPr marL="2131468" indent="-230429" algn="l" rtl="0" eaLnBrk="1" fontAlgn="base" hangingPunct="1">
        <a:spcBef>
          <a:spcPts val="455"/>
        </a:spcBef>
        <a:spcAft>
          <a:spcPct val="0"/>
        </a:spcAft>
        <a:buSzPct val="100000"/>
        <a:buFont typeface="Arial" pitchFamily="-110" charset="0"/>
        <a:buChar char="»"/>
        <a:defRPr sz="204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477111" indent="-230429" algn="l" rtl="0" eaLnBrk="1" fontAlgn="base" hangingPunct="1">
        <a:spcBef>
          <a:spcPts val="455"/>
        </a:spcBef>
        <a:spcAft>
          <a:spcPct val="0"/>
        </a:spcAft>
        <a:buSzPct val="100000"/>
        <a:buFont typeface="Arial" pitchFamily="-110" charset="0"/>
        <a:buChar char="»"/>
        <a:defRPr sz="204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822754" indent="-230429" algn="l" rtl="0" eaLnBrk="1" fontAlgn="base" hangingPunct="1">
        <a:spcBef>
          <a:spcPts val="455"/>
        </a:spcBef>
        <a:spcAft>
          <a:spcPct val="0"/>
        </a:spcAft>
        <a:buSzPct val="100000"/>
        <a:buFont typeface="Arial" pitchFamily="-110" charset="0"/>
        <a:buChar char="»"/>
        <a:defRPr sz="204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3168397" indent="-230429" algn="l" rtl="0" eaLnBrk="1" fontAlgn="base" hangingPunct="1">
        <a:spcBef>
          <a:spcPts val="455"/>
        </a:spcBef>
        <a:spcAft>
          <a:spcPct val="0"/>
        </a:spcAft>
        <a:buSzPct val="100000"/>
        <a:buFont typeface="Arial" pitchFamily="-110" charset="0"/>
        <a:buChar char="»"/>
        <a:defRPr sz="204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45643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91286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36930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82573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728216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73859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419502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765146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6440" y="2055814"/>
            <a:ext cx="13177520" cy="52555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280988" marR="0" lvl="0" indent="-280988" algn="l" defTabSz="914400" rtl="0" eaLnBrk="1" fontAlgn="base" latinLnBrk="0" hangingPunct="1">
              <a:lnSpc>
                <a:spcPct val="100000"/>
              </a:lnSpc>
              <a:spcBef>
                <a:spcPts val="216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Edit Master text styles</a:t>
            </a:r>
          </a:p>
          <a:p>
            <a:pPr marL="641350" marR="0" lvl="1" indent="-280988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Second level</a:t>
            </a:r>
          </a:p>
          <a:p>
            <a:pPr marL="877824" marR="0" lvl="2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•"/>
              <a:tabLst/>
              <a:defRPr/>
            </a:pPr>
            <a:r>
              <a:rPr kumimoji="0" lang="en-US" sz="21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Third level</a:t>
            </a:r>
          </a:p>
          <a:p>
            <a:pPr marL="1316736" marR="0" lvl="3" indent="-24140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–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Fourth level</a:t>
            </a:r>
          </a:p>
          <a:p>
            <a:pPr marL="1785557" marR="0" lvl="4" indent="-229362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212121"/>
              </a:buClr>
              <a:buSzPct val="100000"/>
              <a:buFont typeface="Arial" pitchFamily="-65" charset="0"/>
              <a:buChar char="»"/>
              <a:tabLst/>
              <a:defRPr/>
            </a:pPr>
            <a:r>
              <a:rPr kumimoji="0" lang="en-US" sz="1560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Verdana" charset="0"/>
                <a:ea typeface="Verdana" charset="0"/>
                <a:cs typeface="Verdana" charset="0"/>
                <a:sym typeface="Arial" pitchFamily="-65" charset="0"/>
              </a:rPr>
              <a:t>Fifth level</a:t>
            </a:r>
          </a:p>
        </p:txBody>
      </p:sp>
      <p:sp>
        <p:nvSpPr>
          <p:cNvPr id="921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6440" y="454149"/>
            <a:ext cx="12174912" cy="5539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>
                <a:sym typeface="Arial" pitchFamily="-65" charset="0"/>
              </a:rPr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903962" y="7531321"/>
            <a:ext cx="545280" cy="400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AD816501-AAE5-214E-B100-00C3DC5F5E3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87" y="7311390"/>
            <a:ext cx="1069643" cy="96728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E02312-9CA8-894B-B5FD-D8CF165BBDF5}"/>
              </a:ext>
            </a:extLst>
          </p:cNvPr>
          <p:cNvSpPr/>
          <p:nvPr userDrawn="1"/>
        </p:nvSpPr>
        <p:spPr bwMode="auto">
          <a:xfrm>
            <a:off x="602343" y="7547427"/>
            <a:ext cx="972457" cy="68217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Arial" pitchFamily="-110" charset="0"/>
              <a:ea typeface="ヒラギノ角ゴ ProN W3" pitchFamily="-110" charset="-128"/>
              <a:cs typeface="ヒラギノ角ゴ ProN W3" pitchFamily="-110" charset="-128"/>
              <a:sym typeface="Arial" pitchFamily="-110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38D35C-773E-734A-B329-48CC19D89A9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45840" y="7177956"/>
            <a:ext cx="2530675" cy="101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65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57" r:id="rId2"/>
    <p:sldLayoutId id="2147483858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70" r:id="rId10"/>
    <p:sldLayoutId id="2147483871" r:id="rId11"/>
    <p:sldLayoutId id="2147483872" r:id="rId12"/>
    <p:sldLayoutId id="2147483873" r:id="rId13"/>
    <p:sldLayoutId id="2147483875" r:id="rId14"/>
    <p:sldLayoutId id="2147483876" r:id="rId15"/>
    <p:sldLayoutId id="2147483877" r:id="rId16"/>
    <p:sldLayoutId id="2147483878" r:id="rId17"/>
    <p:sldLayoutId id="2147483879" r:id="rId18"/>
    <p:sldLayoutId id="2147483880" r:id="rId19"/>
    <p:sldLayoutId id="2147483883" r:id="rId20"/>
  </p:sldLayoutIdLst>
  <p:transition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21212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algn="l" rtl="0" eaLnBrk="1" fontAlgn="base" hangingPunct="1">
        <a:lnSpc>
          <a:spcPts val="4032"/>
        </a:lnSpc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2pPr>
      <a:lvl3pPr algn="l" rtl="0" eaLnBrk="1" fontAlgn="base" hangingPunct="1">
        <a:lnSpc>
          <a:spcPts val="4032"/>
        </a:lnSpc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3pPr>
      <a:lvl4pPr algn="l" rtl="0" eaLnBrk="1" fontAlgn="base" hangingPunct="1">
        <a:lnSpc>
          <a:spcPts val="4032"/>
        </a:lnSpc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4pPr>
      <a:lvl5pPr algn="l" rtl="0" eaLnBrk="1" fontAlgn="base" hangingPunct="1">
        <a:lnSpc>
          <a:spcPts val="4032"/>
        </a:lnSpc>
        <a:spcBef>
          <a:spcPct val="0"/>
        </a:spcBef>
        <a:spcAft>
          <a:spcPct val="0"/>
        </a:spcAft>
        <a:defRPr sz="3840">
          <a:solidFill>
            <a:schemeClr val="tx2"/>
          </a:solidFill>
          <a:latin typeface="Georgia" pitchFamily="-111" charset="0"/>
          <a:ea typeface="Arial Unicode MS" pitchFamily="-65" charset="0"/>
          <a:cs typeface="Arial Unicode MS" pitchFamily="-65" charset="0"/>
          <a:sym typeface="Arial" pitchFamily="-65" charset="0"/>
        </a:defRPr>
      </a:lvl5pPr>
      <a:lvl6pPr marL="345643" algn="l" rtl="0" eaLnBrk="1" fontAlgn="base" hangingPunct="1">
        <a:spcBef>
          <a:spcPct val="0"/>
        </a:spcBef>
        <a:spcAft>
          <a:spcPct val="0"/>
        </a:spcAft>
        <a:defRPr sz="312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6pPr>
      <a:lvl7pPr marL="691286" algn="l" rtl="0" eaLnBrk="1" fontAlgn="base" hangingPunct="1">
        <a:spcBef>
          <a:spcPct val="0"/>
        </a:spcBef>
        <a:spcAft>
          <a:spcPct val="0"/>
        </a:spcAft>
        <a:defRPr sz="312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7pPr>
      <a:lvl8pPr marL="1036930" algn="l" rtl="0" eaLnBrk="1" fontAlgn="base" hangingPunct="1">
        <a:spcBef>
          <a:spcPct val="0"/>
        </a:spcBef>
        <a:spcAft>
          <a:spcPct val="0"/>
        </a:spcAft>
        <a:defRPr sz="312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8pPr>
      <a:lvl9pPr marL="1382573" algn="l" rtl="0" eaLnBrk="1" fontAlgn="base" hangingPunct="1">
        <a:spcBef>
          <a:spcPct val="0"/>
        </a:spcBef>
        <a:spcAft>
          <a:spcPct val="0"/>
        </a:spcAft>
        <a:defRPr sz="3120" b="1">
          <a:solidFill>
            <a:srgbClr val="F30617"/>
          </a:solidFill>
          <a:latin typeface="Arial" pitchFamily="-110" charset="0"/>
          <a:ea typeface="ヒラギノ角ゴ ProN W6" pitchFamily="-110" charset="-128"/>
          <a:cs typeface="ヒラギノ角ゴ ProN W6" pitchFamily="-110" charset="-128"/>
          <a:sym typeface="Arial" pitchFamily="-110" charset="0"/>
        </a:defRPr>
      </a:lvl9pPr>
    </p:titleStyle>
    <p:bodyStyle>
      <a:lvl1pPr marL="280988" marR="0" indent="-280988" algn="l" defTabSz="914400" rtl="0" eaLnBrk="1" fontAlgn="base" latinLnBrk="0" hangingPunct="1">
        <a:lnSpc>
          <a:spcPct val="100000"/>
        </a:lnSpc>
        <a:spcBef>
          <a:spcPts val="2160"/>
        </a:spcBef>
        <a:spcAft>
          <a:spcPct val="0"/>
        </a:spcAft>
        <a:buClr>
          <a:srgbClr val="212121"/>
        </a:buClr>
        <a:buSzPct val="100000"/>
        <a:buFont typeface="Arial" pitchFamily="-65" charset="0"/>
        <a:buChar char="•"/>
        <a:tabLst/>
        <a:defRPr sz="30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1pPr>
      <a:lvl2pPr marL="641350" marR="0" indent="-280988" algn="l" defTabSz="91440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212121"/>
        </a:buClr>
        <a:buSzPct val="100000"/>
        <a:buFont typeface="Arial" pitchFamily="-65" charset="0"/>
        <a:buChar char="–"/>
        <a:tabLst/>
        <a:defRPr sz="24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2pPr>
      <a:lvl3pPr marL="877824" marR="0" indent="-241402" algn="l" defTabSz="91440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212121"/>
        </a:buClr>
        <a:buSzPct val="100000"/>
        <a:buFont typeface="Arial" pitchFamily="-65" charset="0"/>
        <a:buChar char="•"/>
        <a:tabLst/>
        <a:defRPr sz="216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3pPr>
      <a:lvl4pPr marL="1316736" marR="0" indent="-241402" algn="l" defTabSz="91440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212121"/>
        </a:buClr>
        <a:buSzPct val="100000"/>
        <a:buFont typeface="Arial" pitchFamily="-65" charset="0"/>
        <a:buChar char="–"/>
        <a:tabLst/>
        <a:defRPr sz="180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4pPr>
      <a:lvl5pPr marL="1785557" marR="0" indent="-229362" algn="l" defTabSz="914400" rtl="0" eaLnBrk="1" fontAlgn="base" latinLnBrk="0" hangingPunct="1">
        <a:lnSpc>
          <a:spcPct val="100000"/>
        </a:lnSpc>
        <a:spcBef>
          <a:spcPts val="0"/>
        </a:spcBef>
        <a:spcAft>
          <a:spcPct val="0"/>
        </a:spcAft>
        <a:buClr>
          <a:srgbClr val="212121"/>
        </a:buClr>
        <a:buSzPct val="100000"/>
        <a:buFont typeface="Arial" pitchFamily="-65" charset="0"/>
        <a:buChar char="»"/>
        <a:tabLst/>
        <a:defRPr sz="1560">
          <a:solidFill>
            <a:schemeClr val="tx1"/>
          </a:solidFill>
          <a:latin typeface="Verdana" charset="0"/>
          <a:ea typeface="Verdana" charset="0"/>
          <a:cs typeface="Verdana" charset="0"/>
          <a:sym typeface="Arial" pitchFamily="-65" charset="0"/>
        </a:defRPr>
      </a:lvl5pPr>
      <a:lvl6pPr marL="2131468" indent="-230429" algn="l" rtl="0" eaLnBrk="1" fontAlgn="base" hangingPunct="1">
        <a:spcBef>
          <a:spcPts val="455"/>
        </a:spcBef>
        <a:spcAft>
          <a:spcPct val="0"/>
        </a:spcAft>
        <a:buSzPct val="100000"/>
        <a:buFont typeface="Arial" pitchFamily="-110" charset="0"/>
        <a:buChar char="»"/>
        <a:defRPr sz="204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6pPr>
      <a:lvl7pPr marL="2477111" indent="-230429" algn="l" rtl="0" eaLnBrk="1" fontAlgn="base" hangingPunct="1">
        <a:spcBef>
          <a:spcPts val="455"/>
        </a:spcBef>
        <a:spcAft>
          <a:spcPct val="0"/>
        </a:spcAft>
        <a:buSzPct val="100000"/>
        <a:buFont typeface="Arial" pitchFamily="-110" charset="0"/>
        <a:buChar char="»"/>
        <a:defRPr sz="204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7pPr>
      <a:lvl8pPr marL="2822754" indent="-230429" algn="l" rtl="0" eaLnBrk="1" fontAlgn="base" hangingPunct="1">
        <a:spcBef>
          <a:spcPts val="455"/>
        </a:spcBef>
        <a:spcAft>
          <a:spcPct val="0"/>
        </a:spcAft>
        <a:buSzPct val="100000"/>
        <a:buFont typeface="Arial" pitchFamily="-110" charset="0"/>
        <a:buChar char="»"/>
        <a:defRPr sz="204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8pPr>
      <a:lvl9pPr marL="3168397" indent="-230429" algn="l" rtl="0" eaLnBrk="1" fontAlgn="base" hangingPunct="1">
        <a:spcBef>
          <a:spcPts val="455"/>
        </a:spcBef>
        <a:spcAft>
          <a:spcPct val="0"/>
        </a:spcAft>
        <a:buSzPct val="100000"/>
        <a:buFont typeface="Arial" pitchFamily="-110" charset="0"/>
        <a:buChar char="»"/>
        <a:defRPr sz="2040">
          <a:solidFill>
            <a:schemeClr val="tx1"/>
          </a:solidFill>
          <a:latin typeface="+mn-lt"/>
          <a:ea typeface="+mn-ea"/>
          <a:cs typeface="+mn-cs"/>
          <a:sym typeface="Arial" pitchFamily="-110" charset="0"/>
        </a:defRPr>
      </a:lvl9pPr>
    </p:bodyStyle>
    <p:otherStyle>
      <a:defPPr>
        <a:defRPr lang="en-US"/>
      </a:defPPr>
      <a:lvl1pPr marL="0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45643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91286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36930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82573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728216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73859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419502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765146" algn="l" defTabSz="345643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91AF744-E360-EA47-87FC-EF1CEACF2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1450" y="4669622"/>
            <a:ext cx="12541876" cy="720723"/>
          </a:xfrm>
        </p:spPr>
        <p:txBody>
          <a:bodyPr/>
          <a:lstStyle/>
          <a:p>
            <a:r>
              <a:rPr lang="ru-RU"/>
              <a:t>Влияние пролонгированной терапии </a:t>
            </a:r>
            <a:r>
              <a:rPr lang="ru-RU" dirty="0"/>
              <a:t>на частоту госпитализаций при шизофрении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89B37B6-E36D-C448-B1B8-BF8EDE9E42D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  <a:p>
            <a:r>
              <a:rPr lang="ro-RO" dirty="0"/>
              <a:t>CP-469351</a:t>
            </a:r>
            <a:endParaRPr lang="en-US" dirty="0"/>
          </a:p>
          <a:p>
            <a:r>
              <a:rPr lang="ru-RU" dirty="0"/>
              <a:t>Дата подготовки материала: июль 2024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7A39CE7-94B2-7944-9A78-1C12BEC01B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/>
              <a:t>Wallman</a:t>
            </a:r>
            <a:r>
              <a:rPr lang="en-US" dirty="0"/>
              <a:t> P, et al. J </a:t>
            </a:r>
            <a:r>
              <a:rPr lang="en-US" dirty="0" err="1"/>
              <a:t>Psychiatr</a:t>
            </a:r>
            <a:r>
              <a:rPr lang="en-US" dirty="0"/>
              <a:t> Res 2022;148:131–136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54BE1F-A967-7CBB-96D0-D4E567C0F932}"/>
              </a:ext>
            </a:extLst>
          </p:cNvPr>
          <p:cNvSpPr txBox="1"/>
          <p:nvPr/>
        </p:nvSpPr>
        <p:spPr>
          <a:xfrm>
            <a:off x="9008281" y="412573"/>
            <a:ext cx="522003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dirty="0">
                <a:solidFill>
                  <a:schemeClr val="bg1"/>
                </a:solidFill>
                <a:latin typeface="+mj-lt"/>
              </a:rPr>
              <a:t>ТОО «Johnson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&amp;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Johnson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Kazakhstan</a:t>
            </a:r>
            <a:r>
              <a:rPr lang="ru-RU" sz="2000" dirty="0">
                <a:solidFill>
                  <a:schemeClr val="bg1"/>
                </a:solidFill>
                <a:latin typeface="+mj-lt"/>
              </a:rPr>
              <a:t>»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5F8E0F-AE42-533F-F886-6A8A3CFC2822}"/>
              </a:ext>
            </a:extLst>
          </p:cNvPr>
          <p:cNvSpPr txBox="1"/>
          <p:nvPr/>
        </p:nvSpPr>
        <p:spPr>
          <a:xfrm>
            <a:off x="379546" y="7730232"/>
            <a:ext cx="62305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1200" b="0" i="0" u="none" strike="noStrike" baseline="0" dirty="0">
                <a:solidFill>
                  <a:srgbClr val="000000"/>
                </a:solidFill>
                <a:latin typeface="+mj-lt"/>
              </a:rPr>
              <a:t>Материал предназначен для медицинских и фармацевтических работников. </a:t>
            </a:r>
          </a:p>
          <a:p>
            <a:pPr>
              <a:spcBef>
                <a:spcPts val="0"/>
              </a:spcBef>
            </a:pPr>
            <a:r>
              <a:rPr lang="ru-RU" sz="1200" b="0" i="0" u="none" strike="noStrike" baseline="0" dirty="0">
                <a:solidFill>
                  <a:srgbClr val="000000"/>
                </a:solidFill>
                <a:latin typeface="+mj-lt"/>
              </a:rPr>
              <a:t>Материал разработан медицинским отделом </a:t>
            </a:r>
            <a:r>
              <a:rPr lang="ru-RU" sz="1200" dirty="0">
                <a:latin typeface="+mj-lt"/>
              </a:rPr>
              <a:t>ТОО «</a:t>
            </a:r>
            <a:r>
              <a:rPr lang="ro-RO" sz="1200" dirty="0">
                <a:latin typeface="+mj-lt"/>
              </a:rPr>
              <a:t>Johnson &amp; Johnson Kazakhstan»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662A9D-C47F-1B6F-D91D-44A5AFB49917}"/>
              </a:ext>
            </a:extLst>
          </p:cNvPr>
          <p:cNvSpPr txBox="1"/>
          <p:nvPr/>
        </p:nvSpPr>
        <p:spPr>
          <a:xfrm>
            <a:off x="6841476" y="804409"/>
            <a:ext cx="738684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100" b="0" i="0" dirty="0">
                <a:solidFill>
                  <a:schemeClr val="bg1"/>
                </a:solidFill>
                <a:effectLst/>
                <a:latin typeface="+mj-lt"/>
              </a:rPr>
              <a:t>Республика Казахстан 050040, г. </a:t>
            </a:r>
            <a:r>
              <a:rPr lang="ru-RU" sz="1100" b="1" i="0" dirty="0">
                <a:solidFill>
                  <a:schemeClr val="bg1"/>
                </a:solidFill>
                <a:effectLst/>
                <a:latin typeface="+mj-lt"/>
              </a:rPr>
              <a:t>Алматы</a:t>
            </a:r>
            <a:r>
              <a:rPr lang="ru-RU" sz="1100" b="0" i="0" dirty="0">
                <a:solidFill>
                  <a:schemeClr val="bg1"/>
                </a:solidFill>
                <a:effectLst/>
                <a:latin typeface="+mj-lt"/>
              </a:rPr>
              <a:t>, ул. Тимирязева, 42, павильон 23 «А» Телефон: +7 727 356 88 11</a:t>
            </a:r>
            <a:endParaRPr lang="ru-RU" sz="11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222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303AB-EBDA-B34E-8BF1-B483E69E8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GB" noProof="0" smtClean="0">
                <a:solidFill>
                  <a:srgbClr val="FFFFFF"/>
                </a:solidFill>
              </a:rPr>
              <a:pPr/>
              <a:t>10</a:t>
            </a:fld>
            <a:endParaRPr lang="en-GB" noProof="0" dirty="0">
              <a:solidFill>
                <a:srgbClr val="FFFFFF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891E4-266F-5248-AFE4-F23E9011E9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defTabSz="914400"/>
            <a:r>
              <a:rPr lang="ru-RU" sz="1000" kern="0" dirty="0">
                <a:solidFill>
                  <a:schemeClr val="tx1"/>
                </a:solidFill>
              </a:rPr>
              <a:t>ПП3М – Палиперидона пальмитат 3-месячного действия, ПП1М – Палиперидона пальмитат 1-месячного действия</a:t>
            </a:r>
          </a:p>
          <a:p>
            <a:r>
              <a:rPr lang="en-GB" sz="1100" dirty="0" err="1">
                <a:solidFill>
                  <a:schemeClr val="tx1"/>
                </a:solidFill>
              </a:rPr>
              <a:t>Wallman</a:t>
            </a:r>
            <a:r>
              <a:rPr lang="en-GB" sz="1100" dirty="0">
                <a:solidFill>
                  <a:schemeClr val="tx1"/>
                </a:solidFill>
              </a:rPr>
              <a:t> P, et al. </a:t>
            </a:r>
            <a:r>
              <a:rPr lang="en-GB" sz="1100" i="1" dirty="0">
                <a:solidFill>
                  <a:schemeClr val="tx1"/>
                </a:solidFill>
              </a:rPr>
              <a:t>J Psychiatr Res </a:t>
            </a:r>
            <a:r>
              <a:rPr lang="en-GB" sz="1100" dirty="0">
                <a:solidFill>
                  <a:schemeClr val="tx1"/>
                </a:solidFill>
              </a:rPr>
              <a:t>2022;148:131–136.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982438-9209-45EA-8257-E3F53AC551F5}"/>
              </a:ext>
            </a:extLst>
          </p:cNvPr>
          <p:cNvSpPr txBox="1"/>
          <p:nvPr/>
        </p:nvSpPr>
        <p:spPr>
          <a:xfrm>
            <a:off x="720915" y="1401267"/>
            <a:ext cx="13188574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920" b="1" dirty="0">
                <a:solidFill>
                  <a:srgbClr val="333333"/>
                </a:solidFill>
              </a:rPr>
              <a:t>Общее количество госпитализаций до и после начала ПП1М/ПП3М</a:t>
            </a:r>
            <a:endParaRPr lang="en-GB" sz="1920" b="1" dirty="0">
              <a:solidFill>
                <a:srgbClr val="333333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671142D-2ADD-4C16-AED4-F808CEE1DA45}"/>
              </a:ext>
            </a:extLst>
          </p:cNvPr>
          <p:cNvGrpSpPr/>
          <p:nvPr/>
        </p:nvGrpSpPr>
        <p:grpSpPr>
          <a:xfrm>
            <a:off x="2359007" y="1865806"/>
            <a:ext cx="9912387" cy="4273808"/>
            <a:chOff x="1474379" y="1166129"/>
            <a:chExt cx="6195242" cy="267113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91EC8EC-467B-4096-BA04-C42C40C7CBD9}"/>
                </a:ext>
              </a:extLst>
            </p:cNvPr>
            <p:cNvSpPr/>
            <p:nvPr/>
          </p:nvSpPr>
          <p:spPr>
            <a:xfrm>
              <a:off x="1474379" y="2266474"/>
              <a:ext cx="1502736" cy="57505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20" dirty="0"/>
                <a:t>Всего пациентов (</a:t>
              </a:r>
              <a:r>
                <a:rPr lang="en-GB" sz="1920" dirty="0"/>
                <a:t>N=76)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B139583-39CE-4CDC-93FB-1C3F7134BCFF}"/>
                </a:ext>
              </a:extLst>
            </p:cNvPr>
            <p:cNvSpPr/>
            <p:nvPr/>
          </p:nvSpPr>
          <p:spPr>
            <a:xfrm>
              <a:off x="3820632" y="1584327"/>
              <a:ext cx="1502736" cy="611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sz="1920" dirty="0"/>
                <a:t>Ранее не было госпитализаций (n=14)</a:t>
              </a:r>
              <a:endParaRPr lang="en-GB" sz="192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30A3485-779C-41D3-8167-9B772AAC242A}"/>
                </a:ext>
              </a:extLst>
            </p:cNvPr>
            <p:cNvSpPr/>
            <p:nvPr/>
          </p:nvSpPr>
          <p:spPr>
            <a:xfrm>
              <a:off x="6166885" y="1916854"/>
              <a:ext cx="1502736" cy="5750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20" dirty="0"/>
                <a:t>Поступления после (</a:t>
              </a:r>
              <a:r>
                <a:rPr lang="en-GB" sz="1920" dirty="0"/>
                <a:t>n=1)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1ECC7BA-5C0D-423A-ABCE-30BF3559713A}"/>
                </a:ext>
              </a:extLst>
            </p:cNvPr>
            <p:cNvSpPr/>
            <p:nvPr/>
          </p:nvSpPr>
          <p:spPr>
            <a:xfrm>
              <a:off x="6166885" y="1166129"/>
              <a:ext cx="1502736" cy="67966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20" dirty="0"/>
                <a:t>Никаких госпитализаций после (n=13)</a:t>
              </a:r>
              <a:endParaRPr lang="en-GB" sz="192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0F3B7BB-AED1-45D4-AB52-F9A2BD245040}"/>
                </a:ext>
              </a:extLst>
            </p:cNvPr>
            <p:cNvSpPr/>
            <p:nvPr/>
          </p:nvSpPr>
          <p:spPr>
            <a:xfrm>
              <a:off x="3820632" y="3004302"/>
              <a:ext cx="1502736" cy="4270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ctr"/>
              <a:r>
                <a:rPr lang="ru-RU" sz="1920" dirty="0"/>
                <a:t>Поступления до (</a:t>
              </a:r>
              <a:r>
                <a:rPr lang="en-GB" sz="1920" dirty="0"/>
                <a:t>n=62)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2AC0EA-B7F1-4940-9910-322806EAD1A0}"/>
                </a:ext>
              </a:extLst>
            </p:cNvPr>
            <p:cNvSpPr/>
            <p:nvPr/>
          </p:nvSpPr>
          <p:spPr>
            <a:xfrm>
              <a:off x="6166885" y="3262205"/>
              <a:ext cx="1502736" cy="57505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20" dirty="0"/>
                <a:t>Поступления после </a:t>
              </a:r>
              <a:r>
                <a:rPr lang="en-GB" sz="1920" dirty="0"/>
                <a:t>(n=4)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94B4223-22D6-4BA6-8C7C-A1B49CB8FB8D}"/>
                </a:ext>
              </a:extLst>
            </p:cNvPr>
            <p:cNvSpPr/>
            <p:nvPr/>
          </p:nvSpPr>
          <p:spPr>
            <a:xfrm>
              <a:off x="6166885" y="2562966"/>
              <a:ext cx="1502736" cy="628181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920" dirty="0"/>
                <a:t>Никаких госпитализаций после (n=58)</a:t>
              </a:r>
              <a:endParaRPr lang="en-GB" sz="1920" dirty="0"/>
            </a:p>
          </p:txBody>
        </p: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EE82401D-E89F-46DD-A933-D6A814763070}"/>
                </a:ext>
              </a:extLst>
            </p:cNvPr>
            <p:cNvCxnSpPr>
              <a:stCxn id="12" idx="3"/>
              <a:endCxn id="13" idx="1"/>
            </p:cNvCxnSpPr>
            <p:nvPr/>
          </p:nvCxnSpPr>
          <p:spPr>
            <a:xfrm flipV="1">
              <a:off x="2977115" y="1890180"/>
              <a:ext cx="843517" cy="663821"/>
            </a:xfrm>
            <a:prstGeom prst="bentConnector3">
              <a:avLst/>
            </a:prstGeom>
            <a:ln w="12700">
              <a:solidFill>
                <a:srgbClr val="3333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or: Elbow 20">
              <a:extLst>
                <a:ext uri="{FF2B5EF4-FFF2-40B4-BE49-F238E27FC236}">
                  <a16:creationId xmlns:a16="http://schemas.microsoft.com/office/drawing/2014/main" id="{24D9692B-640F-4D48-9C3F-F53BDC2AFEAE}"/>
                </a:ext>
              </a:extLst>
            </p:cNvPr>
            <p:cNvCxnSpPr>
              <a:cxnSpLocks/>
              <a:stCxn id="12" idx="3"/>
              <a:endCxn id="16" idx="1"/>
            </p:cNvCxnSpPr>
            <p:nvPr/>
          </p:nvCxnSpPr>
          <p:spPr>
            <a:xfrm>
              <a:off x="2977115" y="2554001"/>
              <a:ext cx="843517" cy="663821"/>
            </a:xfrm>
            <a:prstGeom prst="bentConnector3">
              <a:avLst/>
            </a:prstGeom>
            <a:ln w="12700">
              <a:solidFill>
                <a:srgbClr val="3333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or: Elbow 23">
              <a:extLst>
                <a:ext uri="{FF2B5EF4-FFF2-40B4-BE49-F238E27FC236}">
                  <a16:creationId xmlns:a16="http://schemas.microsoft.com/office/drawing/2014/main" id="{FD6AB3C9-79C9-4153-B514-FB304B1AAA5B}"/>
                </a:ext>
              </a:extLst>
            </p:cNvPr>
            <p:cNvCxnSpPr>
              <a:cxnSpLocks/>
              <a:stCxn id="13" idx="3"/>
              <a:endCxn id="15" idx="1"/>
            </p:cNvCxnSpPr>
            <p:nvPr/>
          </p:nvCxnSpPr>
          <p:spPr>
            <a:xfrm flipV="1">
              <a:off x="5323368" y="1505963"/>
              <a:ext cx="843516" cy="384218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3333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or: Elbow 24">
              <a:extLst>
                <a:ext uri="{FF2B5EF4-FFF2-40B4-BE49-F238E27FC236}">
                  <a16:creationId xmlns:a16="http://schemas.microsoft.com/office/drawing/2014/main" id="{00D8165F-CE89-4244-AE80-B7E48DA6FCA5}"/>
                </a:ext>
              </a:extLst>
            </p:cNvPr>
            <p:cNvCxnSpPr>
              <a:cxnSpLocks/>
              <a:stCxn id="16" idx="3"/>
              <a:endCxn id="18" idx="1"/>
            </p:cNvCxnSpPr>
            <p:nvPr/>
          </p:nvCxnSpPr>
          <p:spPr>
            <a:xfrm flipV="1">
              <a:off x="5323368" y="2877057"/>
              <a:ext cx="843516" cy="340766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3333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or: Elbow 25">
              <a:extLst>
                <a:ext uri="{FF2B5EF4-FFF2-40B4-BE49-F238E27FC236}">
                  <a16:creationId xmlns:a16="http://schemas.microsoft.com/office/drawing/2014/main" id="{DE25BB76-AA1D-4902-A2FB-3F5D12E42127}"/>
                </a:ext>
              </a:extLst>
            </p:cNvPr>
            <p:cNvCxnSpPr>
              <a:cxnSpLocks/>
              <a:stCxn id="14" idx="1"/>
              <a:endCxn id="13" idx="3"/>
            </p:cNvCxnSpPr>
            <p:nvPr/>
          </p:nvCxnSpPr>
          <p:spPr>
            <a:xfrm rot="10800000">
              <a:off x="5323368" y="1890181"/>
              <a:ext cx="843516" cy="314201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3333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ctor: Elbow 32">
              <a:extLst>
                <a:ext uri="{FF2B5EF4-FFF2-40B4-BE49-F238E27FC236}">
                  <a16:creationId xmlns:a16="http://schemas.microsoft.com/office/drawing/2014/main" id="{ECC17A7C-DB42-451D-B988-F9BB1FB467C4}"/>
                </a:ext>
              </a:extLst>
            </p:cNvPr>
            <p:cNvCxnSpPr>
              <a:cxnSpLocks/>
              <a:stCxn id="16" idx="3"/>
              <a:endCxn id="17" idx="1"/>
            </p:cNvCxnSpPr>
            <p:nvPr/>
          </p:nvCxnSpPr>
          <p:spPr>
            <a:xfrm>
              <a:off x="5323368" y="3217822"/>
              <a:ext cx="843516" cy="331910"/>
            </a:xfrm>
            <a:prstGeom prst="bentConnector3">
              <a:avLst>
                <a:gd name="adj1" fmla="val 50000"/>
              </a:avLst>
            </a:prstGeom>
            <a:ln w="12700">
              <a:solidFill>
                <a:srgbClr val="333333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4DC60AA4-E69F-4943-933F-9DB03F9683C3}"/>
              </a:ext>
            </a:extLst>
          </p:cNvPr>
          <p:cNvSpPr/>
          <p:nvPr/>
        </p:nvSpPr>
        <p:spPr>
          <a:xfrm>
            <a:off x="1738452" y="6273970"/>
            <a:ext cx="11153499" cy="89597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40" b="1" dirty="0">
                <a:solidFill>
                  <a:srgbClr val="333333"/>
                </a:solidFill>
              </a:rPr>
              <a:t>В течение 2-летнего наблюдения только пять из 76 пациентов были госпитализированы после начала ПП1М/ПП3М.</a:t>
            </a:r>
            <a:endParaRPr lang="en-GB" sz="2240" b="1" dirty="0">
              <a:solidFill>
                <a:srgbClr val="333333"/>
              </a:solidFill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D17BDA72-9469-B315-DB65-ED72F03B3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28" y="81281"/>
            <a:ext cx="13188574" cy="1107996"/>
          </a:xfrm>
        </p:spPr>
        <p:txBody>
          <a:bodyPr/>
          <a:lstStyle/>
          <a:p>
            <a:r>
              <a:rPr lang="ru-RU" dirty="0"/>
              <a:t>Влияние ПП3М на частоту госпитализаций при шизофрении</a:t>
            </a:r>
            <a:r>
              <a:rPr lang="en-GB" dirty="0"/>
              <a:t>: </a:t>
            </a:r>
            <a:r>
              <a:rPr lang="ru-RU" sz="3200" dirty="0"/>
              <a:t>Госпитализации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973605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5373DC5-9EBF-4E2F-8AC2-84375B366E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6382438"/>
              </p:ext>
            </p:extLst>
          </p:nvPr>
        </p:nvGraphicFramePr>
        <p:xfrm>
          <a:off x="516801" y="2219415"/>
          <a:ext cx="8635739" cy="398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303AB-EBDA-B34E-8BF1-B483E69E8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GB" noProof="0" smtClean="0">
                <a:solidFill>
                  <a:srgbClr val="FFFFFF"/>
                </a:solidFill>
              </a:rPr>
              <a:pPr/>
              <a:t>11</a:t>
            </a:fld>
            <a:endParaRPr lang="en-GB" noProof="0" dirty="0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C397F-C33E-2C4A-AD50-B1DC7C5B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28" y="81281"/>
            <a:ext cx="13188574" cy="1107996"/>
          </a:xfrm>
        </p:spPr>
        <p:txBody>
          <a:bodyPr/>
          <a:lstStyle/>
          <a:p>
            <a:r>
              <a:rPr lang="ru-RU" dirty="0"/>
              <a:t>Влияние ПП3М на частоту госпитализаций при шизофрении</a:t>
            </a:r>
            <a:r>
              <a:rPr lang="en-GB" dirty="0"/>
              <a:t>: </a:t>
            </a:r>
            <a:r>
              <a:rPr lang="ru-RU" dirty="0"/>
              <a:t>Койко-дни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891E4-266F-5248-AFE4-F23E9011E9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100" dirty="0">
                <a:solidFill>
                  <a:schemeClr val="tx1"/>
                </a:solidFill>
              </a:rPr>
              <a:t>ПП3М – Палиперидона пальмитат 3-месячного действия, ИАДД –инъекционный антипсихотик длительного действия, ПП – палиперидона пальмитат, СО – стандартное отклонение 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Wallman P, et al. </a:t>
            </a:r>
            <a:r>
              <a:rPr lang="en-GB" sz="1100" i="1" dirty="0">
                <a:solidFill>
                  <a:schemeClr val="tx1"/>
                </a:solidFill>
              </a:rPr>
              <a:t>J Psychiatr Res </a:t>
            </a:r>
            <a:r>
              <a:rPr lang="en-GB" sz="1100" dirty="0">
                <a:solidFill>
                  <a:schemeClr val="tx1"/>
                </a:solidFill>
              </a:rPr>
              <a:t>2022;148:131–136.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2E0630-038B-41A4-BA77-82BFCA3A30DA}"/>
              </a:ext>
            </a:extLst>
          </p:cNvPr>
          <p:cNvSpPr/>
          <p:nvPr/>
        </p:nvSpPr>
        <p:spPr>
          <a:xfrm>
            <a:off x="1738452" y="6273970"/>
            <a:ext cx="11153499" cy="89597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40" b="1" dirty="0">
                <a:solidFill>
                  <a:schemeClr val="tx1"/>
                </a:solidFill>
              </a:rPr>
              <a:t>Среднее (SD) количество койко-дней в год до ИАДД ПП составило 32,2 (44,3) против 23,0 (53,2) после ИАДД ПП (p=0,004)</a:t>
            </a:r>
            <a:endParaRPr lang="en-GB" sz="2240" b="1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96F5A8-687E-4DBD-9217-6BF4191892F6}"/>
              </a:ext>
            </a:extLst>
          </p:cNvPr>
          <p:cNvSpPr txBox="1"/>
          <p:nvPr/>
        </p:nvSpPr>
        <p:spPr>
          <a:xfrm>
            <a:off x="720915" y="1642955"/>
            <a:ext cx="8635738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920" b="1" dirty="0">
                <a:solidFill>
                  <a:srgbClr val="333333"/>
                </a:solidFill>
              </a:rPr>
              <a:t>Среднегодовое количество койко-дней за 3 года до и 2 года после инициации ИАДД ПП</a:t>
            </a:r>
            <a:endParaRPr lang="en-GB" sz="1920" b="1" dirty="0">
              <a:solidFill>
                <a:srgbClr val="333333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53EDCF2-E9CE-493D-8B07-6AD834A36453}"/>
              </a:ext>
            </a:extLst>
          </p:cNvPr>
          <p:cNvSpPr/>
          <p:nvPr/>
        </p:nvSpPr>
        <p:spPr>
          <a:xfrm>
            <a:off x="9241538" y="2824798"/>
            <a:ext cx="4872064" cy="2427125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20" dirty="0">
                <a:solidFill>
                  <a:srgbClr val="333333"/>
                </a:solidFill>
              </a:rPr>
              <a:t>В среднем среднее количество койко-дней сократилось на </a:t>
            </a:r>
            <a:r>
              <a:rPr lang="ru-RU" sz="1920" b="1" dirty="0">
                <a:solidFill>
                  <a:schemeClr val="accent1"/>
                </a:solidFill>
              </a:rPr>
              <a:t>9,2 дня </a:t>
            </a:r>
            <a:r>
              <a:rPr lang="ru-RU" sz="1920" dirty="0">
                <a:solidFill>
                  <a:srgbClr val="333333"/>
                </a:solidFill>
              </a:rPr>
              <a:t>на человека в год, что эквивалентно </a:t>
            </a:r>
            <a:r>
              <a:rPr lang="ru-RU" sz="1920" b="1" dirty="0">
                <a:solidFill>
                  <a:schemeClr val="accent1"/>
                </a:solidFill>
              </a:rPr>
              <a:t>3718 фунтам стерлингов</a:t>
            </a:r>
            <a:r>
              <a:rPr lang="ru-RU" sz="1920" dirty="0">
                <a:solidFill>
                  <a:srgbClr val="333333"/>
                </a:solidFill>
              </a:rPr>
              <a:t> в год, что сопоставимо с годовой стоимостью лечения 350 мг ПП3М (3769 фунтов стерлингов в год).</a:t>
            </a:r>
            <a:endParaRPr lang="en-GB" sz="1920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018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303AB-EBDA-B34E-8BF1-B483E69E8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GB" noProof="0" smtClean="0">
                <a:solidFill>
                  <a:srgbClr val="FFFFFF"/>
                </a:solidFill>
              </a:rPr>
              <a:pPr/>
              <a:t>12</a:t>
            </a:fld>
            <a:endParaRPr lang="en-GB" noProof="0" dirty="0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C397F-C33E-2C4A-AD50-B1DC7C5B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28" y="81281"/>
            <a:ext cx="13188574" cy="1107996"/>
          </a:xfrm>
        </p:spPr>
        <p:txBody>
          <a:bodyPr/>
          <a:lstStyle/>
          <a:p>
            <a:r>
              <a:rPr lang="ru-RU" dirty="0"/>
              <a:t>Влияние ПП3М на частоту госпитализаций при шизофрении</a:t>
            </a:r>
            <a:r>
              <a:rPr lang="en-GB" dirty="0"/>
              <a:t>: </a:t>
            </a:r>
            <a:r>
              <a:rPr lang="ru-RU" sz="3200" dirty="0"/>
              <a:t>Ограничения</a:t>
            </a:r>
            <a:endParaRPr lang="en-GB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891E4-266F-5248-AFE4-F23E9011E9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100" dirty="0">
                <a:solidFill>
                  <a:schemeClr val="tx1"/>
                </a:solidFill>
              </a:rPr>
              <a:t>МКБ-10</a:t>
            </a:r>
            <a:r>
              <a:rPr lang="en-GB" sz="1100" dirty="0">
                <a:solidFill>
                  <a:schemeClr val="tx1"/>
                </a:solidFill>
              </a:rPr>
              <a:t>, </a:t>
            </a:r>
            <a:r>
              <a:rPr lang="ru-RU" sz="1100" dirty="0">
                <a:solidFill>
                  <a:schemeClr val="tx1"/>
                </a:solidFill>
              </a:rPr>
              <a:t>Международная классификация болезней 10-го пересмотра</a:t>
            </a:r>
            <a:r>
              <a:rPr lang="en-GB" sz="1100" dirty="0">
                <a:solidFill>
                  <a:schemeClr val="tx1"/>
                </a:solidFill>
              </a:rPr>
              <a:t>; </a:t>
            </a:r>
            <a:r>
              <a:rPr lang="ru-RU" sz="1100" dirty="0">
                <a:solidFill>
                  <a:schemeClr val="tx1"/>
                </a:solidFill>
              </a:rPr>
              <a:t>ПП3М – Палиперидона пальмитат 3-месячного действия, ИАДД –инъекционный антипсихотик длительного действия, ПП – палиперидона пальмитат</a:t>
            </a:r>
            <a:br>
              <a:rPr lang="en-GB" sz="1100" dirty="0">
                <a:solidFill>
                  <a:schemeClr val="tx1"/>
                </a:solidFill>
              </a:rPr>
            </a:br>
            <a:r>
              <a:rPr lang="en-GB" sz="1100" dirty="0">
                <a:solidFill>
                  <a:schemeClr val="tx1"/>
                </a:solidFill>
              </a:rPr>
              <a:t>Wallman P, et al. </a:t>
            </a:r>
            <a:r>
              <a:rPr lang="en-GB" sz="1100" i="1" dirty="0">
                <a:solidFill>
                  <a:schemeClr val="tx1"/>
                </a:solidFill>
              </a:rPr>
              <a:t>J Psychiatr Res </a:t>
            </a:r>
            <a:r>
              <a:rPr lang="en-GB" sz="1100" dirty="0">
                <a:solidFill>
                  <a:schemeClr val="tx1"/>
                </a:solidFill>
              </a:rPr>
              <a:t>2022;148:131–136.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CBD3552-23CD-4444-9089-CA3A5E1D40F8}"/>
              </a:ext>
            </a:extLst>
          </p:cNvPr>
          <p:cNvSpPr txBox="1"/>
          <p:nvPr/>
        </p:nvSpPr>
        <p:spPr>
          <a:xfrm>
            <a:off x="1092865" y="1668562"/>
            <a:ext cx="13098622" cy="99664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3479"/>
            </a:solidFill>
          </a:ln>
          <a:effectLst/>
        </p:spPr>
        <p:txBody>
          <a:bodyPr wrap="square" anchor="ctr">
            <a:noAutofit/>
          </a:bodyPr>
          <a:lstStyle/>
          <a:p>
            <a:pPr marL="426720" lvl="1"/>
            <a:r>
              <a:rPr lang="ru-RU" sz="1920" dirty="0">
                <a:solidFill>
                  <a:srgbClr val="333333"/>
                </a:solidFill>
              </a:rPr>
              <a:t>Были отобраны только пациенты, которые достаточно хорошо справились с ПП1М, чтобы рассматриваться для ПП3М; пациенты, которые отказались от ПП1М из-за недостаточной эффективности или переносимости, были исключены</a:t>
            </a:r>
            <a:endParaRPr lang="en-GB" sz="1920" dirty="0">
              <a:solidFill>
                <a:srgbClr val="333333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2B9FE73-BC57-4B5B-9068-29682B99466E}"/>
              </a:ext>
            </a:extLst>
          </p:cNvPr>
          <p:cNvSpPr/>
          <p:nvPr/>
        </p:nvSpPr>
        <p:spPr>
          <a:xfrm>
            <a:off x="790910" y="1554287"/>
            <a:ext cx="545546" cy="54483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3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4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4E4680-FAC9-4B68-9254-4031866C0480}"/>
              </a:ext>
            </a:extLst>
          </p:cNvPr>
          <p:cNvSpPr txBox="1"/>
          <p:nvPr/>
        </p:nvSpPr>
        <p:spPr>
          <a:xfrm>
            <a:off x="1092867" y="2949731"/>
            <a:ext cx="13098622" cy="72553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3479"/>
            </a:solidFill>
          </a:ln>
          <a:effectLst/>
        </p:spPr>
        <p:txBody>
          <a:bodyPr wrap="square" anchor="ctr">
            <a:noAutofit/>
          </a:bodyPr>
          <a:lstStyle/>
          <a:p>
            <a:pPr marL="426720" lvl="1"/>
            <a:r>
              <a:rPr lang="ru-RU" sz="1920" dirty="0">
                <a:solidFill>
                  <a:srgbClr val="333333"/>
                </a:solidFill>
              </a:rPr>
              <a:t>Выборка исследования была несколько нерепрезентативной для реальной практики. Большинство обследованных пациентов принимали ПП1М более 18 месяцев и поэтому были исключены из этого анализа</a:t>
            </a:r>
            <a:endParaRPr lang="en-GB" sz="1920" dirty="0">
              <a:solidFill>
                <a:srgbClr val="333333"/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DEC483F-3852-478A-BBD0-29B85361FCCB}"/>
              </a:ext>
            </a:extLst>
          </p:cNvPr>
          <p:cNvSpPr/>
          <p:nvPr/>
        </p:nvSpPr>
        <p:spPr>
          <a:xfrm>
            <a:off x="790910" y="2777615"/>
            <a:ext cx="545546" cy="54483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3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40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05D282A-1225-4485-844F-B8EFB3D583F7}"/>
              </a:ext>
            </a:extLst>
          </p:cNvPr>
          <p:cNvSpPr txBox="1"/>
          <p:nvPr/>
        </p:nvSpPr>
        <p:spPr>
          <a:xfrm>
            <a:off x="1092867" y="3959787"/>
            <a:ext cx="13098622" cy="72553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3479"/>
            </a:solidFill>
          </a:ln>
          <a:effectLst/>
        </p:spPr>
        <p:txBody>
          <a:bodyPr wrap="square" anchor="ctr">
            <a:noAutofit/>
          </a:bodyPr>
          <a:lstStyle/>
          <a:p>
            <a:pPr marL="426720" lvl="1"/>
            <a:r>
              <a:rPr lang="ru-RU" sz="1920" dirty="0">
                <a:solidFill>
                  <a:srgbClr val="333333"/>
                </a:solidFill>
              </a:rPr>
              <a:t>Статус злоупотребления психоактивными веществами не регистрировался, хотя злоупотребление психоактивными веществами широко распространено в Южном Лондоне</a:t>
            </a:r>
            <a:endParaRPr lang="en-GB" sz="1920" dirty="0">
              <a:solidFill>
                <a:srgbClr val="333333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AB57F63-2780-4F07-90EA-5486B0D45F33}"/>
              </a:ext>
            </a:extLst>
          </p:cNvPr>
          <p:cNvSpPr/>
          <p:nvPr/>
        </p:nvSpPr>
        <p:spPr>
          <a:xfrm>
            <a:off x="790910" y="3778486"/>
            <a:ext cx="545546" cy="54483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3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40" dirty="0">
              <a:solidFill>
                <a:srgbClr val="666666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3804360-FA88-411D-B7FA-7EB6D5B9636F}"/>
              </a:ext>
            </a:extLst>
          </p:cNvPr>
          <p:cNvSpPr txBox="1"/>
          <p:nvPr/>
        </p:nvSpPr>
        <p:spPr>
          <a:xfrm>
            <a:off x="1092865" y="4969843"/>
            <a:ext cx="13117842" cy="715611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3479"/>
            </a:solidFill>
          </a:ln>
          <a:effectLst/>
        </p:spPr>
        <p:txBody>
          <a:bodyPr wrap="square" anchor="ctr">
            <a:noAutofit/>
          </a:bodyPr>
          <a:lstStyle/>
          <a:p>
            <a:pPr marL="426720" lvl="1"/>
            <a:r>
              <a:rPr lang="ru-RU" sz="1920" dirty="0">
                <a:solidFill>
                  <a:srgbClr val="333333"/>
                </a:solidFill>
              </a:rPr>
              <a:t>Не все участники когорты оставались на ПП3М в течение всего периода исследования; однако скорость отсева была значительно ниже, чем в других зеркальных исследованиях ПП1М</a:t>
            </a:r>
            <a:endParaRPr lang="en-GB" sz="1920" dirty="0">
              <a:solidFill>
                <a:srgbClr val="333333"/>
              </a:solidFill>
            </a:endParaRP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D6ADC87B-86A0-4864-983C-2E643D0D85DC}"/>
              </a:ext>
            </a:extLst>
          </p:cNvPr>
          <p:cNvSpPr/>
          <p:nvPr/>
        </p:nvSpPr>
        <p:spPr>
          <a:xfrm>
            <a:off x="790910" y="4837238"/>
            <a:ext cx="545546" cy="54483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3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40" dirty="0">
              <a:solidFill>
                <a:srgbClr val="666666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F05E90C-5A96-47E5-8FF2-34489ED5BD3E}"/>
              </a:ext>
            </a:extLst>
          </p:cNvPr>
          <p:cNvSpPr txBox="1"/>
          <p:nvPr/>
        </p:nvSpPr>
        <p:spPr>
          <a:xfrm>
            <a:off x="1092867" y="5969980"/>
            <a:ext cx="13098622" cy="103443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3479"/>
            </a:solidFill>
          </a:ln>
          <a:effectLst/>
        </p:spPr>
        <p:txBody>
          <a:bodyPr wrap="square" anchor="ctr">
            <a:noAutofit/>
          </a:bodyPr>
          <a:lstStyle/>
          <a:p>
            <a:pPr marL="426720" lvl="1"/>
            <a:r>
              <a:rPr lang="ru-RU" sz="1920" dirty="0">
                <a:solidFill>
                  <a:srgbClr val="333333"/>
                </a:solidFill>
              </a:rPr>
              <a:t>Были проанализированы только пациенты с диагнозом шизофрении по МКБ-10. Другие диагностические группы, в которых ПП3М широко используется (не по назначению), были исключены, и у них могут быть худшие результаты на ПП3М</a:t>
            </a:r>
            <a:endParaRPr lang="en-GB" sz="1920" dirty="0">
              <a:solidFill>
                <a:srgbClr val="333333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F8D1E0D-8F11-4CE7-ADDE-374C1C2B38A3}"/>
              </a:ext>
            </a:extLst>
          </p:cNvPr>
          <p:cNvSpPr/>
          <p:nvPr/>
        </p:nvSpPr>
        <p:spPr>
          <a:xfrm>
            <a:off x="790910" y="5834884"/>
            <a:ext cx="545546" cy="544830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347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240" dirty="0">
              <a:solidFill>
                <a:srgbClr val="6666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D757D1-2F58-4E84-BEC2-2DCA9FB80445}"/>
              </a:ext>
            </a:extLst>
          </p:cNvPr>
          <p:cNvSpPr txBox="1"/>
          <p:nvPr/>
        </p:nvSpPr>
        <p:spPr>
          <a:xfrm>
            <a:off x="914456" y="1457368"/>
            <a:ext cx="9753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40" b="1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CB2E3C5-6DE2-4885-B409-DAFA04D05D45}"/>
              </a:ext>
            </a:extLst>
          </p:cNvPr>
          <p:cNvSpPr txBox="1"/>
          <p:nvPr/>
        </p:nvSpPr>
        <p:spPr>
          <a:xfrm>
            <a:off x="914456" y="2674403"/>
            <a:ext cx="9753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40" b="1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C42AA3E-FED1-4F5F-8BB0-0D132C5DE1DA}"/>
              </a:ext>
            </a:extLst>
          </p:cNvPr>
          <p:cNvSpPr txBox="1"/>
          <p:nvPr/>
        </p:nvSpPr>
        <p:spPr>
          <a:xfrm>
            <a:off x="914456" y="3681568"/>
            <a:ext cx="9753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40" b="1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127DE5A-8BDB-4BF8-A1FE-FDAC53991B94}"/>
              </a:ext>
            </a:extLst>
          </p:cNvPr>
          <p:cNvSpPr txBox="1"/>
          <p:nvPr/>
        </p:nvSpPr>
        <p:spPr>
          <a:xfrm>
            <a:off x="914456" y="4730599"/>
            <a:ext cx="9753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40" b="1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87716796-C637-4EB7-9E13-51E5DC52F532}"/>
              </a:ext>
            </a:extLst>
          </p:cNvPr>
          <p:cNvSpPr txBox="1"/>
          <p:nvPr/>
        </p:nvSpPr>
        <p:spPr>
          <a:xfrm>
            <a:off x="914456" y="5727813"/>
            <a:ext cx="9753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40" b="1" dirty="0">
                <a:solidFill>
                  <a:schemeClr val="accent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1091611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303AB-EBDA-B34E-8BF1-B483E69E8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GB" noProof="0" smtClean="0">
                <a:solidFill>
                  <a:srgbClr val="FFFFFF"/>
                </a:solidFill>
              </a:rPr>
              <a:pPr/>
              <a:t>13</a:t>
            </a:fld>
            <a:endParaRPr lang="en-GB" noProof="0" dirty="0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C397F-C33E-2C4A-AD50-B1DC7C5B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28" y="81281"/>
            <a:ext cx="13188574" cy="1107996"/>
          </a:xfrm>
        </p:spPr>
        <p:txBody>
          <a:bodyPr/>
          <a:lstStyle/>
          <a:p>
            <a:r>
              <a:rPr lang="ru-RU" dirty="0"/>
              <a:t>Влияние ПП3М на частоту госпитализаций при шизофрении</a:t>
            </a:r>
            <a:r>
              <a:rPr lang="en-GB" dirty="0"/>
              <a:t>: </a:t>
            </a:r>
            <a:r>
              <a:rPr lang="ru-RU" sz="3200" dirty="0"/>
              <a:t>Резюме</a:t>
            </a:r>
            <a:endParaRPr lang="en-GB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891E4-266F-5248-AFE4-F23E9011E9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>
                <a:solidFill>
                  <a:schemeClr val="tx1"/>
                </a:solidFill>
              </a:rPr>
              <a:t>ПП3М – Палиперидона пальмитат 3-месячного действия, ИАДД –инъекционный антипсихотик длительного действия, АП - антипсихотик</a:t>
            </a:r>
            <a:r>
              <a:rPr lang="en-GB">
                <a:solidFill>
                  <a:schemeClr val="tx1"/>
                </a:solidFill>
              </a:rPr>
              <a:t>.</a:t>
            </a:r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Wallman P, et al. </a:t>
            </a:r>
            <a:r>
              <a:rPr lang="en-GB" i="1" dirty="0">
                <a:solidFill>
                  <a:schemeClr val="tx1"/>
                </a:solidFill>
              </a:rPr>
              <a:t>J Psychiatr Res </a:t>
            </a:r>
            <a:r>
              <a:rPr lang="en-GB" dirty="0">
                <a:solidFill>
                  <a:schemeClr val="tx1"/>
                </a:solidFill>
              </a:rPr>
              <a:t>2022;148:131–136.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5B1558-AAED-416F-9DB1-9D0936949E2C}"/>
              </a:ext>
            </a:extLst>
          </p:cNvPr>
          <p:cNvGrpSpPr/>
          <p:nvPr/>
        </p:nvGrpSpPr>
        <p:grpSpPr>
          <a:xfrm>
            <a:off x="898757" y="1410885"/>
            <a:ext cx="12547194" cy="1183907"/>
            <a:chOff x="561723" y="881803"/>
            <a:chExt cx="7841996" cy="73994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1A11D58F-D15E-4B81-8D1E-FA02A3F9A011}"/>
                </a:ext>
              </a:extLst>
            </p:cNvPr>
            <p:cNvSpPr/>
            <p:nvPr/>
          </p:nvSpPr>
          <p:spPr>
            <a:xfrm>
              <a:off x="811978" y="1034066"/>
              <a:ext cx="7591741" cy="58767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26720" lvl="1"/>
              <a:r>
                <a:rPr lang="ru-RU" sz="1920" dirty="0">
                  <a:solidFill>
                    <a:srgbClr val="333333"/>
                  </a:solidFill>
                </a:rPr>
                <a:t>	ПП3М у пациентов, стабилизированных на ПП1М в течение 18 месяцев, является эффективным методом лечения шизофрении, который снижает риск рецидива и госпитализации по сравнению с предыдущими пероральными АП</a:t>
              </a:r>
              <a:endParaRPr lang="en-GB" sz="1920" dirty="0">
                <a:solidFill>
                  <a:srgbClr val="333333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044BBB4-9FBE-4E76-882A-23D9B41E4FDE}"/>
                </a:ext>
              </a:extLst>
            </p:cNvPr>
            <p:cNvGrpSpPr/>
            <p:nvPr/>
          </p:nvGrpSpPr>
          <p:grpSpPr>
            <a:xfrm>
              <a:off x="561723" y="881803"/>
              <a:ext cx="503340" cy="511499"/>
              <a:chOff x="304548" y="1251056"/>
              <a:chExt cx="503340" cy="511499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655CC062-2F5C-4EF0-BD8F-C672093BD47D}"/>
                  </a:ext>
                </a:extLst>
              </p:cNvPr>
              <p:cNvSpPr/>
              <p:nvPr/>
            </p:nvSpPr>
            <p:spPr>
              <a:xfrm>
                <a:off x="304548" y="1251056"/>
                <a:ext cx="503340" cy="503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 dirty="0"/>
              </a:p>
            </p:txBody>
          </p:sp>
          <p:pic>
            <p:nvPicPr>
              <p:cNvPr id="9" name="Picture 8" descr="Icon&#10;&#10;Description automatically generated">
                <a:extLst>
                  <a:ext uri="{FF2B5EF4-FFF2-40B4-BE49-F238E27FC236}">
                    <a16:creationId xmlns:a16="http://schemas.microsoft.com/office/drawing/2014/main" id="{16583A37-901B-4C58-B1DB-A2EF3D1F3C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638" y="1267395"/>
                <a:ext cx="495160" cy="495160"/>
              </a:xfrm>
              <a:prstGeom prst="rect">
                <a:avLst/>
              </a:prstGeom>
            </p:spPr>
          </p:pic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AD9B854-7622-46F9-9F38-82D3AE34F99F}"/>
              </a:ext>
            </a:extLst>
          </p:cNvPr>
          <p:cNvGrpSpPr/>
          <p:nvPr/>
        </p:nvGrpSpPr>
        <p:grpSpPr>
          <a:xfrm>
            <a:off x="898757" y="5193171"/>
            <a:ext cx="12547194" cy="927136"/>
            <a:chOff x="561723" y="3234104"/>
            <a:chExt cx="7841996" cy="579460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5AA58F9-A38C-41E2-9115-D69D39CBA1AD}"/>
                </a:ext>
              </a:extLst>
            </p:cNvPr>
            <p:cNvSpPr/>
            <p:nvPr/>
          </p:nvSpPr>
          <p:spPr>
            <a:xfrm>
              <a:off x="811978" y="3384501"/>
              <a:ext cx="7591741" cy="42906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26720" lvl="1"/>
              <a:r>
                <a:rPr lang="ru-RU" sz="1920" dirty="0">
                  <a:solidFill>
                    <a:srgbClr val="333333"/>
                  </a:solidFill>
                </a:rPr>
                <a:t>	Внедрение палиперидона длительного действия ИАДД (6-месячный) может обеспечить аналогичные преимущества ПП3М</a:t>
              </a:r>
              <a:endParaRPr lang="en-GB" sz="1920" b="1" dirty="0">
                <a:solidFill>
                  <a:srgbClr val="003479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F3DCFF1-0E5E-4463-A57B-BFF5AEEE3B28}"/>
                </a:ext>
              </a:extLst>
            </p:cNvPr>
            <p:cNvGrpSpPr/>
            <p:nvPr/>
          </p:nvGrpSpPr>
          <p:grpSpPr>
            <a:xfrm>
              <a:off x="561723" y="3234104"/>
              <a:ext cx="503340" cy="513115"/>
              <a:chOff x="304548" y="3414271"/>
              <a:chExt cx="503340" cy="513115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D591923E-A566-4AA2-926D-35740A15BFB5}"/>
                  </a:ext>
                </a:extLst>
              </p:cNvPr>
              <p:cNvSpPr/>
              <p:nvPr/>
            </p:nvSpPr>
            <p:spPr>
              <a:xfrm>
                <a:off x="304548" y="3414271"/>
                <a:ext cx="503340" cy="503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 dirty="0">
                  <a:solidFill>
                    <a:srgbClr val="666666"/>
                  </a:solidFill>
                </a:endParaRPr>
              </a:p>
            </p:txBody>
          </p:sp>
          <p:pic>
            <p:nvPicPr>
              <p:cNvPr id="14" name="Picture 13" descr="Icon&#10;&#10;Description automatically generated">
                <a:extLst>
                  <a:ext uri="{FF2B5EF4-FFF2-40B4-BE49-F238E27FC236}">
                    <a16:creationId xmlns:a16="http://schemas.microsoft.com/office/drawing/2014/main" id="{0D2CF689-6FE8-43B1-A9BD-74BDD2DEFA2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638" y="3432226"/>
                <a:ext cx="495160" cy="495160"/>
              </a:xfrm>
              <a:prstGeom prst="rect">
                <a:avLst/>
              </a:prstGeom>
            </p:spPr>
          </p:pic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5DD7505-2AB5-41FD-8CDF-0BBFF09E16EC}"/>
              </a:ext>
            </a:extLst>
          </p:cNvPr>
          <p:cNvGrpSpPr/>
          <p:nvPr/>
        </p:nvGrpSpPr>
        <p:grpSpPr>
          <a:xfrm>
            <a:off x="898757" y="3776823"/>
            <a:ext cx="12547194" cy="1310424"/>
            <a:chOff x="561723" y="2365028"/>
            <a:chExt cx="7841996" cy="819015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C7419E71-1B94-41CE-BC53-84C17D968040}"/>
                </a:ext>
              </a:extLst>
            </p:cNvPr>
            <p:cNvSpPr/>
            <p:nvPr/>
          </p:nvSpPr>
          <p:spPr>
            <a:xfrm>
              <a:off x="811978" y="2554685"/>
              <a:ext cx="7591741" cy="62935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26720" lvl="1">
                <a:tabLst>
                  <a:tab pos="426720" algn="l"/>
                </a:tabLst>
              </a:pPr>
              <a:r>
                <a:rPr lang="ru-RU" sz="1920" dirty="0">
                  <a:solidFill>
                    <a:srgbClr val="333333"/>
                  </a:solidFill>
                </a:rPr>
                <a:t>	Использование ПП3М в целом является нейтральным по затратам с точки зрения здравоохранения и экономики; однако, вероятно, дополнительные преимущества возникнут из-за снижения риска госпитализации, например, улучшение качества жизни и трудового статуса</a:t>
              </a:r>
              <a:endParaRPr lang="en-GB" sz="1920" dirty="0">
                <a:solidFill>
                  <a:srgbClr val="333333"/>
                </a:solidFill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6B70E52-02A0-4413-8584-997BC47D26C5}"/>
                </a:ext>
              </a:extLst>
            </p:cNvPr>
            <p:cNvGrpSpPr/>
            <p:nvPr/>
          </p:nvGrpSpPr>
          <p:grpSpPr>
            <a:xfrm>
              <a:off x="561723" y="2365028"/>
              <a:ext cx="503340" cy="508607"/>
              <a:chOff x="304548" y="1901133"/>
              <a:chExt cx="503340" cy="508607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0264D1D-A035-4F66-91B5-0D0215E7D79D}"/>
                  </a:ext>
                </a:extLst>
              </p:cNvPr>
              <p:cNvSpPr/>
              <p:nvPr/>
            </p:nvSpPr>
            <p:spPr>
              <a:xfrm>
                <a:off x="304548" y="1901133"/>
                <a:ext cx="503340" cy="503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 dirty="0"/>
              </a:p>
            </p:txBody>
          </p:sp>
          <p:pic>
            <p:nvPicPr>
              <p:cNvPr id="17" name="Picture 16" descr="Icon&#10;&#10;Description automatically generated">
                <a:extLst>
                  <a:ext uri="{FF2B5EF4-FFF2-40B4-BE49-F238E27FC236}">
                    <a16:creationId xmlns:a16="http://schemas.microsoft.com/office/drawing/2014/main" id="{1BD4115B-B1D9-4421-A157-14777F1DB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638" y="1914580"/>
                <a:ext cx="495160" cy="495160"/>
              </a:xfrm>
              <a:prstGeom prst="rect">
                <a:avLst/>
              </a:prstGeom>
            </p:spPr>
          </p:pic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C07F59D9-52DA-4575-8E6B-7CF46F19E58B}"/>
              </a:ext>
            </a:extLst>
          </p:cNvPr>
          <p:cNvGrpSpPr/>
          <p:nvPr/>
        </p:nvGrpSpPr>
        <p:grpSpPr>
          <a:xfrm>
            <a:off x="898757" y="2700718"/>
            <a:ext cx="12547194" cy="970181"/>
            <a:chOff x="561723" y="1699577"/>
            <a:chExt cx="7841996" cy="606363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3D79FB82-9454-40A8-B6CA-2FAC970A9851}"/>
                </a:ext>
              </a:extLst>
            </p:cNvPr>
            <p:cNvSpPr/>
            <p:nvPr/>
          </p:nvSpPr>
          <p:spPr>
            <a:xfrm>
              <a:off x="811978" y="1851841"/>
              <a:ext cx="7591741" cy="454099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26720" lvl="1"/>
              <a:r>
                <a:rPr lang="ru-RU" sz="1920" dirty="0">
                  <a:solidFill>
                    <a:srgbClr val="333333"/>
                  </a:solidFill>
                </a:rPr>
                <a:t>	Переход с ПП1М на ПП3М представляет низкий риск прекращения лечения и должен рассматриваться у всех пациентов с ПП1М</a:t>
              </a:r>
              <a:endParaRPr lang="en-GB" sz="1920" dirty="0">
                <a:solidFill>
                  <a:srgbClr val="003479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C0E9AB9-4ACF-420F-BCA0-2CA09D4F4EE9}"/>
                </a:ext>
              </a:extLst>
            </p:cNvPr>
            <p:cNvGrpSpPr/>
            <p:nvPr/>
          </p:nvGrpSpPr>
          <p:grpSpPr>
            <a:xfrm>
              <a:off x="561723" y="1699577"/>
              <a:ext cx="503340" cy="511499"/>
              <a:chOff x="304548" y="1251056"/>
              <a:chExt cx="503340" cy="511499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218347EA-A07E-4B15-B596-CF126C0B423F}"/>
                  </a:ext>
                </a:extLst>
              </p:cNvPr>
              <p:cNvSpPr/>
              <p:nvPr/>
            </p:nvSpPr>
            <p:spPr>
              <a:xfrm>
                <a:off x="304548" y="1251056"/>
                <a:ext cx="503340" cy="503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 dirty="0"/>
              </a:p>
            </p:txBody>
          </p:sp>
          <p:pic>
            <p:nvPicPr>
              <p:cNvPr id="25" name="Picture 24" descr="Icon&#10;&#10;Description automatically generated">
                <a:extLst>
                  <a:ext uri="{FF2B5EF4-FFF2-40B4-BE49-F238E27FC236}">
                    <a16:creationId xmlns:a16="http://schemas.microsoft.com/office/drawing/2014/main" id="{C9615965-07C8-409B-A6E2-8DB0BAA706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638" y="1267395"/>
                <a:ext cx="495160" cy="495160"/>
              </a:xfrm>
              <a:prstGeom prst="rect">
                <a:avLst/>
              </a:prstGeom>
            </p:spPr>
          </p:pic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381BAA-DC63-43E9-8DB1-4252845B059F}"/>
              </a:ext>
            </a:extLst>
          </p:cNvPr>
          <p:cNvGrpSpPr/>
          <p:nvPr/>
        </p:nvGrpSpPr>
        <p:grpSpPr>
          <a:xfrm>
            <a:off x="898757" y="6226234"/>
            <a:ext cx="12547194" cy="927136"/>
            <a:chOff x="561723" y="3891396"/>
            <a:chExt cx="7841996" cy="579460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D05CAE86-0C61-4ED6-AFA9-B0C35C9E3008}"/>
                </a:ext>
              </a:extLst>
            </p:cNvPr>
            <p:cNvSpPr/>
            <p:nvPr/>
          </p:nvSpPr>
          <p:spPr>
            <a:xfrm>
              <a:off x="811978" y="4041793"/>
              <a:ext cx="7591741" cy="429063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26720" lvl="1"/>
              <a:r>
                <a:rPr lang="ru-RU" sz="1920" dirty="0">
                  <a:solidFill>
                    <a:srgbClr val="333333"/>
                  </a:solidFill>
                </a:rPr>
                <a:t>	Будущие исследования должны изучить долгосрочные результаты, чтобы определить, сохраняются ли эти преимущества</a:t>
              </a:r>
              <a:endParaRPr lang="en-GB" sz="1920" dirty="0">
                <a:solidFill>
                  <a:srgbClr val="333333"/>
                </a:solidFill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53AD861-054A-41AE-966B-07D1180DD2FF}"/>
                </a:ext>
              </a:extLst>
            </p:cNvPr>
            <p:cNvGrpSpPr/>
            <p:nvPr/>
          </p:nvGrpSpPr>
          <p:grpSpPr>
            <a:xfrm>
              <a:off x="561723" y="3891396"/>
              <a:ext cx="503340" cy="513115"/>
              <a:chOff x="304548" y="3414271"/>
              <a:chExt cx="503340" cy="513115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FCD805FA-E090-48AA-A299-AEB1C5A4064C}"/>
                  </a:ext>
                </a:extLst>
              </p:cNvPr>
              <p:cNvSpPr/>
              <p:nvPr/>
            </p:nvSpPr>
            <p:spPr>
              <a:xfrm>
                <a:off x="304548" y="3414271"/>
                <a:ext cx="503340" cy="50334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4800" dirty="0">
                  <a:solidFill>
                    <a:srgbClr val="666666"/>
                  </a:solidFill>
                </a:endParaRPr>
              </a:p>
            </p:txBody>
          </p:sp>
          <p:pic>
            <p:nvPicPr>
              <p:cNvPr id="29" name="Picture 28" descr="Icon&#10;&#10;Description automatically generated">
                <a:extLst>
                  <a:ext uri="{FF2B5EF4-FFF2-40B4-BE49-F238E27FC236}">
                    <a16:creationId xmlns:a16="http://schemas.microsoft.com/office/drawing/2014/main" id="{E91993DB-BDFC-4AA9-8FA1-F69F44B3C28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638" y="3432226"/>
                <a:ext cx="495160" cy="49516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142983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9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1107996"/>
          </a:xfrm>
        </p:spPr>
        <p:txBody>
          <a:bodyPr/>
          <a:lstStyle/>
          <a:p>
            <a:r>
              <a:rPr lang="ru-RU" dirty="0"/>
              <a:t>Влияние ПП3М на частоту госпитализаций при шизофрении: </a:t>
            </a:r>
            <a:r>
              <a:rPr lang="ru-RU" sz="3200" dirty="0"/>
              <a:t>введение</a:t>
            </a:r>
            <a:endParaRPr lang="en-US" sz="3200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FB4F84F-7974-794E-8CD6-04F2352D7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960">
                <a:solidFill>
                  <a:schemeClr val="tx2"/>
                </a:solidFill>
              </a:defRPr>
            </a:lvl1pPr>
          </a:lstStyle>
          <a:p>
            <a:fld id="{AD816501-AAE5-214E-B100-00C3DC5F5E3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37E9217-AC22-E444-971A-5CF1C4F350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2313" y="7524731"/>
            <a:ext cx="10058400" cy="516277"/>
          </a:xfrm>
        </p:spPr>
        <p:txBody>
          <a:bodyPr/>
          <a:lstStyle/>
          <a:p>
            <a:r>
              <a:rPr lang="ru-RU" sz="1100" dirty="0"/>
              <a:t>ПП3М – Палиперидона пальмитат 3-месячного действия</a:t>
            </a:r>
          </a:p>
          <a:p>
            <a:r>
              <a:rPr lang="ru-RU" sz="1100" dirty="0"/>
              <a:t>ПП1М – Палиперидона пальмитат 1-месячного действия</a:t>
            </a:r>
            <a:endParaRPr lang="en-US" sz="1100" dirty="0"/>
          </a:p>
          <a:p>
            <a:r>
              <a:rPr lang="en-US" sz="1100" dirty="0"/>
              <a:t>1. </a:t>
            </a:r>
            <a:r>
              <a:rPr lang="en-US" sz="1100" dirty="0" err="1"/>
              <a:t>Wallman</a:t>
            </a:r>
            <a:r>
              <a:rPr lang="en-US" sz="1100" dirty="0"/>
              <a:t> P, et al. J </a:t>
            </a:r>
            <a:r>
              <a:rPr lang="en-US" sz="1100" dirty="0" err="1"/>
              <a:t>Psychiatr</a:t>
            </a:r>
            <a:r>
              <a:rPr lang="en-US" sz="1100" dirty="0"/>
              <a:t> Res 2022;148:131–136; 2. Vincent PD, et al. </a:t>
            </a:r>
            <a:r>
              <a:rPr lang="en-US" sz="1100" dirty="0" err="1"/>
              <a:t>Schizophr</a:t>
            </a:r>
            <a:r>
              <a:rPr lang="en-US" sz="1100" dirty="0"/>
              <a:t> Res 2017;185:96–100.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B60B049-A333-9FD5-DE68-94A91A47A10B}"/>
              </a:ext>
            </a:extLst>
          </p:cNvPr>
          <p:cNvSpPr/>
          <p:nvPr/>
        </p:nvSpPr>
        <p:spPr>
          <a:xfrm>
            <a:off x="722313" y="6050276"/>
            <a:ext cx="13177520" cy="936767"/>
          </a:xfrm>
          <a:prstGeom prst="roundRect">
            <a:avLst>
              <a:gd name="adj" fmla="val 21972"/>
            </a:avLst>
          </a:prstGeom>
          <a:solidFill>
            <a:srgbClr val="FFFFFF"/>
          </a:solidFill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1"/>
                </a:solidFill>
              </a:rPr>
              <a:t>Цель этого студии зеркального образца продолжительностью 5 лет:</a:t>
            </a:r>
            <a:r>
              <a:rPr lang="ru-RU" sz="1600" b="1" baseline="30000" dirty="0">
                <a:solidFill>
                  <a:schemeClr val="accent1"/>
                </a:solidFill>
              </a:rPr>
              <a:t>1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</a:rPr>
              <a:t>Исследовать количество дней в кровати и госпитализаций у пациентов со шизофренией, которым назначили ПП3М после стабилизации на ПП1М.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0E2A88F-8F4B-E492-8F1C-813778259B75}"/>
              </a:ext>
            </a:extLst>
          </p:cNvPr>
          <p:cNvSpPr/>
          <p:nvPr/>
        </p:nvSpPr>
        <p:spPr>
          <a:xfrm>
            <a:off x="787704" y="2202942"/>
            <a:ext cx="5822416" cy="1380905"/>
          </a:xfrm>
          <a:prstGeom prst="roundRect">
            <a:avLst>
              <a:gd name="adj" fmla="val 2333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333333"/>
                </a:solidFill>
              </a:rPr>
              <a:t>Инъекционные антипсихотики связаны с </a:t>
            </a:r>
            <a:r>
              <a:rPr lang="ru-RU" sz="1600" b="1" dirty="0">
                <a:solidFill>
                  <a:schemeClr val="accent1"/>
                </a:solidFill>
              </a:rPr>
              <a:t>более высокой степенью соблюдения лечения</a:t>
            </a:r>
            <a:r>
              <a:rPr lang="ru-RU" sz="1600" dirty="0">
                <a:solidFill>
                  <a:srgbClr val="333333"/>
                </a:solidFill>
              </a:rPr>
              <a:t> и </a:t>
            </a:r>
            <a:r>
              <a:rPr lang="ru-RU" sz="1600" b="1" dirty="0">
                <a:solidFill>
                  <a:schemeClr val="accent1"/>
                </a:solidFill>
              </a:rPr>
              <a:t>лучшими результатами в предотвращении рецидивов и повторной госпитализации</a:t>
            </a:r>
            <a:r>
              <a:rPr lang="ru-RU" sz="1600" dirty="0">
                <a:solidFill>
                  <a:schemeClr val="accent1"/>
                </a:solidFill>
              </a:rPr>
              <a:t>,</a:t>
            </a:r>
            <a:r>
              <a:rPr lang="ru-RU" sz="1600" dirty="0">
                <a:solidFill>
                  <a:srgbClr val="333333"/>
                </a:solidFill>
              </a:rPr>
              <a:t> чем пероральные антипсихотики</a:t>
            </a:r>
            <a:r>
              <a:rPr lang="ru-RU" sz="1600" baseline="30000" dirty="0">
                <a:solidFill>
                  <a:srgbClr val="333333"/>
                </a:solidFill>
              </a:rPr>
              <a:t>1</a:t>
            </a:r>
            <a:r>
              <a:rPr lang="ru-RU" sz="1200" dirty="0">
                <a:solidFill>
                  <a:srgbClr val="333333"/>
                </a:solidFill>
              </a:rPr>
              <a:t>.</a:t>
            </a:r>
            <a:endParaRPr lang="en-GB" sz="1200" dirty="0">
              <a:solidFill>
                <a:srgbClr val="333333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CA4CE7C-38E1-C932-27AA-D7DBDC181F88}"/>
              </a:ext>
            </a:extLst>
          </p:cNvPr>
          <p:cNvSpPr/>
          <p:nvPr/>
        </p:nvSpPr>
        <p:spPr>
          <a:xfrm>
            <a:off x="787704" y="3873468"/>
            <a:ext cx="5822416" cy="1536011"/>
          </a:xfrm>
          <a:prstGeom prst="roundRect">
            <a:avLst>
              <a:gd name="adj" fmla="val 20833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</a:rPr>
              <a:t>По данным исследований, </a:t>
            </a:r>
            <a:r>
              <a:rPr lang="ru-RU" sz="1600" b="1" dirty="0">
                <a:solidFill>
                  <a:schemeClr val="tx1"/>
                </a:solidFill>
              </a:rPr>
              <a:t>ПП1М</a:t>
            </a:r>
            <a:r>
              <a:rPr lang="ru-RU" sz="1600" dirty="0">
                <a:solidFill>
                  <a:schemeClr val="tx1"/>
                </a:solidFill>
              </a:rPr>
              <a:t> показал способность </a:t>
            </a:r>
            <a:r>
              <a:rPr lang="ru-RU" sz="1600" b="1" dirty="0">
                <a:solidFill>
                  <a:schemeClr val="tx1"/>
                </a:solidFill>
              </a:rPr>
              <a:t>снизить риск рецидивов </a:t>
            </a:r>
            <a:r>
              <a:rPr lang="ru-RU" sz="1600" dirty="0">
                <a:solidFill>
                  <a:schemeClr val="tx1"/>
                </a:solidFill>
              </a:rPr>
              <a:t>и </a:t>
            </a:r>
            <a:r>
              <a:rPr lang="ru-RU" sz="1600" b="1" dirty="0">
                <a:solidFill>
                  <a:schemeClr val="tx1"/>
                </a:solidFill>
              </a:rPr>
              <a:t>госпитализации</a:t>
            </a:r>
            <a:r>
              <a:rPr lang="ru-RU" sz="1600" dirty="0">
                <a:solidFill>
                  <a:schemeClr val="tx1"/>
                </a:solidFill>
              </a:rPr>
              <a:t> у пациентов с шизофренией по сравнению с пероральными антипсихотиками</a:t>
            </a:r>
            <a:r>
              <a:rPr lang="ru-RU" sz="1600" baseline="30000" dirty="0">
                <a:solidFill>
                  <a:schemeClr val="tx1"/>
                </a:solidFill>
              </a:rPr>
              <a:t>1,2</a:t>
            </a:r>
            <a:endParaRPr lang="en-GB" sz="1600" baseline="300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3F88ED9-828D-224D-0309-64C5B56A9EDC}"/>
              </a:ext>
            </a:extLst>
          </p:cNvPr>
          <p:cNvSpPr/>
          <p:nvPr/>
        </p:nvSpPr>
        <p:spPr>
          <a:xfrm>
            <a:off x="6874525" y="2179324"/>
            <a:ext cx="6968171" cy="3230155"/>
          </a:xfrm>
          <a:prstGeom prst="roundRect">
            <a:avLst>
              <a:gd name="adj" fmla="val 12497"/>
            </a:avLst>
          </a:prstGeom>
          <a:solidFill>
            <a:srgbClr val="FFFFFF"/>
          </a:solidFill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33333"/>
                </a:solidFill>
              </a:rPr>
              <a:t>Предыдущие исследования зеркального образца указывают на значительное сокращение продолжительности госпитализаций, рецидивов и числа дней в кровати у пациентов, которым назначили ПП1М, по сравнению с состоянием до начала лечения ПП1М</a:t>
            </a:r>
            <a:r>
              <a:rPr lang="ru-RU" sz="1600" baseline="30000" dirty="0">
                <a:solidFill>
                  <a:srgbClr val="333333"/>
                </a:solidFill>
              </a:rPr>
              <a:t>1</a:t>
            </a:r>
            <a:r>
              <a:rPr lang="ru-RU" sz="1600" dirty="0">
                <a:solidFill>
                  <a:srgbClr val="333333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33333"/>
                </a:solidFill>
              </a:rPr>
              <a:t>Соотношение между началом лечения ПП1М и продолжением лечения ПП3М и госпитализациями или числом дней в кровати ранее не оценивалось</a:t>
            </a:r>
            <a:r>
              <a:rPr lang="ru-RU" sz="1600" baseline="30000" dirty="0">
                <a:solidFill>
                  <a:srgbClr val="333333"/>
                </a:solidFill>
              </a:rPr>
              <a:t>1</a:t>
            </a:r>
            <a:r>
              <a:rPr lang="ru-RU" sz="1600" dirty="0">
                <a:solidFill>
                  <a:srgbClr val="333333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33333"/>
                </a:solidFill>
              </a:rPr>
              <a:t>Оценка эффекта ПП3М на госпитализации сложна, так как пациенты уже стабилизированы на ПП1М; "зеркало" должно быть установлено на начало лечения ПП1М, чтобы избежать сравнения ПП3М с ПП1М</a:t>
            </a:r>
            <a:r>
              <a:rPr lang="ru-RU" sz="1600" baseline="30000" dirty="0">
                <a:solidFill>
                  <a:srgbClr val="333333"/>
                </a:solidFill>
              </a:rPr>
              <a:t>1</a:t>
            </a:r>
            <a:r>
              <a:rPr lang="ru-RU" sz="1600" dirty="0">
                <a:solidFill>
                  <a:srgbClr val="333333"/>
                </a:solidFill>
              </a:rPr>
              <a:t>.</a:t>
            </a:r>
            <a:endParaRPr lang="en-GB" sz="1600" dirty="0">
              <a:solidFill>
                <a:srgbClr val="333333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F6E210-65ED-A719-8CB2-D7E9AAA07D8E}"/>
              </a:ext>
            </a:extLst>
          </p:cNvPr>
          <p:cNvGrpSpPr>
            <a:grpSpLocks noChangeAspect="1"/>
          </p:cNvGrpSpPr>
          <p:nvPr/>
        </p:nvGrpSpPr>
        <p:grpSpPr>
          <a:xfrm>
            <a:off x="13397977" y="1631131"/>
            <a:ext cx="1003711" cy="990842"/>
            <a:chOff x="-1324719" y="1635247"/>
            <a:chExt cx="1058019" cy="1044453"/>
          </a:xfrm>
          <a:effectLst/>
        </p:grpSpPr>
        <p:sp>
          <p:nvSpPr>
            <p:cNvPr id="15" name="Flowchart: Connector 14">
              <a:extLst>
                <a:ext uri="{FF2B5EF4-FFF2-40B4-BE49-F238E27FC236}">
                  <a16:creationId xmlns:a16="http://schemas.microsoft.com/office/drawing/2014/main" id="{003E72EE-0194-E257-23D7-D31411404BF2}"/>
                </a:ext>
              </a:extLst>
            </p:cNvPr>
            <p:cNvSpPr/>
            <p:nvPr/>
          </p:nvSpPr>
          <p:spPr>
            <a:xfrm>
              <a:off x="-1324719" y="1635247"/>
              <a:ext cx="1058019" cy="1044453"/>
            </a:xfrm>
            <a:prstGeom prst="flowChartConnector">
              <a:avLst/>
            </a:prstGeom>
            <a:ln>
              <a:solidFill>
                <a:srgbClr val="0034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F416614B-4541-A994-A2AD-644A84A54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3635" y="1819548"/>
              <a:ext cx="675853" cy="67585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C7F678D-97C9-AD79-DD0E-5C7EAC580F56}"/>
              </a:ext>
            </a:extLst>
          </p:cNvPr>
          <p:cNvGrpSpPr/>
          <p:nvPr/>
        </p:nvGrpSpPr>
        <p:grpSpPr>
          <a:xfrm>
            <a:off x="528777" y="5699099"/>
            <a:ext cx="881382" cy="855413"/>
            <a:chOff x="99230" y="3144332"/>
            <a:chExt cx="516835" cy="501607"/>
          </a:xfrm>
          <a:effectLst/>
        </p:grpSpPr>
        <p:sp>
          <p:nvSpPr>
            <p:cNvPr id="19" name="Flowchart: Connector 18">
              <a:extLst>
                <a:ext uri="{FF2B5EF4-FFF2-40B4-BE49-F238E27FC236}">
                  <a16:creationId xmlns:a16="http://schemas.microsoft.com/office/drawing/2014/main" id="{24A9084B-BA74-6F68-ED85-8F244F16330B}"/>
                </a:ext>
              </a:extLst>
            </p:cNvPr>
            <p:cNvSpPr/>
            <p:nvPr/>
          </p:nvSpPr>
          <p:spPr>
            <a:xfrm>
              <a:off x="99230" y="3144332"/>
              <a:ext cx="516835" cy="501607"/>
            </a:xfrm>
            <a:prstGeom prst="flowChartConnector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0" name="Graphic 19" descr="Bullseye with solid fill">
              <a:extLst>
                <a:ext uri="{FF2B5EF4-FFF2-40B4-BE49-F238E27FC236}">
                  <a16:creationId xmlns:a16="http://schemas.microsoft.com/office/drawing/2014/main" id="{3AAD9DCA-A43F-DC23-96E1-24A1DED5D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6060" y="3183548"/>
              <a:ext cx="423175" cy="423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499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1107996"/>
          </a:xfrm>
        </p:spPr>
        <p:txBody>
          <a:bodyPr/>
          <a:lstStyle/>
          <a:p>
            <a:r>
              <a:rPr lang="ru-RU" dirty="0"/>
              <a:t>Влияние ПП3М на частоту госпитализаций при шизофрении: </a:t>
            </a:r>
            <a:r>
              <a:rPr lang="ru-RU" sz="3200" dirty="0"/>
              <a:t>методология</a:t>
            </a:r>
            <a:endParaRPr lang="en-US" sz="3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46344F-ED67-9B48-9D6C-540963BF4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96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E008A5-8982-D641-8940-7F9EA9954D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2312" y="7373335"/>
            <a:ext cx="10058400" cy="804231"/>
          </a:xfrm>
        </p:spPr>
        <p:txBody>
          <a:bodyPr/>
          <a:lstStyle/>
          <a:p>
            <a:r>
              <a:rPr lang="en-US" sz="1100" dirty="0"/>
              <a:t>*</a:t>
            </a:r>
            <a:r>
              <a:rPr lang="ru-RU" sz="1100" dirty="0"/>
              <a:t>Данные были собраны за 3 года до начала назначения PP1M и в течение 2-х последующих лет</a:t>
            </a:r>
          </a:p>
          <a:p>
            <a:r>
              <a:rPr lang="ru-RU" sz="1100" dirty="0"/>
              <a:t>ИАДД –инъекционный антипсихотик длительного действия </a:t>
            </a:r>
          </a:p>
          <a:p>
            <a:r>
              <a:rPr lang="ru-RU" sz="1100" dirty="0"/>
              <a:t>ПП – палиперидона пальмитат</a:t>
            </a:r>
            <a:endParaRPr lang="en-US" sz="1100" dirty="0"/>
          </a:p>
          <a:p>
            <a:r>
              <a:rPr lang="en-US" sz="1100" dirty="0" err="1"/>
              <a:t>Wallman</a:t>
            </a:r>
            <a:r>
              <a:rPr lang="en-US" sz="1100" dirty="0"/>
              <a:t> P, et al. J </a:t>
            </a:r>
            <a:r>
              <a:rPr lang="en-US" sz="1100" dirty="0" err="1"/>
              <a:t>Psychiatr</a:t>
            </a:r>
            <a:r>
              <a:rPr lang="en-US" sz="1100" dirty="0"/>
              <a:t> Res 2022;148:131–136.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D38CA0E-A44E-B96E-EA78-45C81CCCE1AC}"/>
              </a:ext>
            </a:extLst>
          </p:cNvPr>
          <p:cNvSpPr/>
          <p:nvPr/>
        </p:nvSpPr>
        <p:spPr>
          <a:xfrm>
            <a:off x="946553" y="2000033"/>
            <a:ext cx="13040780" cy="1290087"/>
          </a:xfrm>
          <a:prstGeom prst="roundRect">
            <a:avLst/>
          </a:prstGeom>
          <a:ln w="19050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45720" rIns="36000" bIns="45720" rtlCol="0" anchor="ctr"/>
          <a:lstStyle/>
          <a:p>
            <a:pPr lvl="1"/>
            <a:r>
              <a:rPr lang="ru-RU" sz="1800" b="1" dirty="0">
                <a:solidFill>
                  <a:schemeClr val="accent1"/>
                </a:solidFill>
              </a:rPr>
              <a:t>	Дизайн исследования: </a:t>
            </a:r>
            <a:r>
              <a:rPr lang="ru-RU" sz="1800" dirty="0">
                <a:solidFill>
                  <a:schemeClr val="tx1"/>
                </a:solidFill>
              </a:rPr>
              <a:t>Перспективное, неинтервенционное исследование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</a:rPr>
              <a:t>зеркального образца*, проводимое в городской организации специализированного психического здравоохранения в Лондоне, Великобритания. Пациентам назначали ИАДД ПП в соответствии с клинической необходимостью и они не проходили дополнительных исследований или контроля.</a:t>
            </a:r>
            <a:endParaRPr lang="en-GB" sz="1800" dirty="0">
              <a:solidFill>
                <a:schemeClr val="tx1"/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6E3D4B7-FE08-9E29-91C4-3ACB6E7AC75C}"/>
              </a:ext>
            </a:extLst>
          </p:cNvPr>
          <p:cNvGrpSpPr/>
          <p:nvPr/>
        </p:nvGrpSpPr>
        <p:grpSpPr>
          <a:xfrm>
            <a:off x="642444" y="1696391"/>
            <a:ext cx="881459" cy="870157"/>
            <a:chOff x="480107" y="875327"/>
            <a:chExt cx="516835" cy="510208"/>
          </a:xfrm>
          <a:effectLst/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F2DD53F0-8C2F-640D-3039-DC3050DF6B9F}"/>
                </a:ext>
              </a:extLst>
            </p:cNvPr>
            <p:cNvSpPr/>
            <p:nvPr/>
          </p:nvSpPr>
          <p:spPr>
            <a:xfrm>
              <a:off x="480107" y="875327"/>
              <a:ext cx="516835" cy="510208"/>
            </a:xfrm>
            <a:prstGeom prst="flowChartConnecto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sz="1400" dirty="0"/>
            </a:p>
          </p:txBody>
        </p:sp>
        <p:pic>
          <p:nvPicPr>
            <p:cNvPr id="17" name="Picture 16" descr="Icon&#10;&#10;Description automatically generated">
              <a:extLst>
                <a:ext uri="{FF2B5EF4-FFF2-40B4-BE49-F238E27FC236}">
                  <a16:creationId xmlns:a16="http://schemas.microsoft.com/office/drawing/2014/main" id="{FC121E02-EE6C-7779-485E-6BD7EEB18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258" y="957165"/>
              <a:ext cx="373964" cy="373964"/>
            </a:xfrm>
            <a:prstGeom prst="rect">
              <a:avLst/>
            </a:prstGeom>
          </p:spPr>
        </p:pic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1B611173-0ED9-F682-5012-7DAC404EE231}"/>
              </a:ext>
            </a:extLst>
          </p:cNvPr>
          <p:cNvSpPr/>
          <p:nvPr/>
        </p:nvSpPr>
        <p:spPr>
          <a:xfrm>
            <a:off x="928069" y="3765879"/>
            <a:ext cx="13059263" cy="1486084"/>
          </a:xfrm>
          <a:prstGeom prst="roundRect">
            <a:avLst/>
          </a:prstGeom>
          <a:ln w="19050"/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342000" lvl="1"/>
            <a:r>
              <a:rPr lang="ru-RU" sz="1800" b="1" dirty="0">
                <a:solidFill>
                  <a:schemeClr val="accent1"/>
                </a:solidFill>
              </a:rPr>
              <a:t>		Источник данных: </a:t>
            </a:r>
            <a:r>
              <a:rPr lang="ru-RU" sz="1800" dirty="0">
                <a:solidFill>
                  <a:schemeClr val="tx1"/>
                </a:solidFill>
              </a:rPr>
              <a:t>Данные пациентов были собраны с использованием специальной электронной системы 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ru-RU" sz="1800" dirty="0">
                <a:solidFill>
                  <a:schemeClr val="tx1"/>
                </a:solidFill>
              </a:rPr>
              <a:t>записей о пациентах (ePJS) Фонда южного Лондона и Модсли. Все пациенты, которым назначали ПП1М и 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ru-RU" sz="1800" dirty="0">
                <a:solidFill>
                  <a:schemeClr val="tx1"/>
                </a:solidFill>
              </a:rPr>
              <a:t>которые впоследствии перешли на ПП3М, были зарегистрированы (путем заполнения формы начала лечения) </a:t>
            </a:r>
            <a:r>
              <a:rPr lang="en-US" sz="1800" dirty="0">
                <a:solidFill>
                  <a:schemeClr val="tx1"/>
                </a:solidFill>
              </a:rPr>
              <a:t>	</a:t>
            </a:r>
            <a:r>
              <a:rPr lang="ru-RU" sz="1800" dirty="0">
                <a:solidFill>
                  <a:schemeClr val="tx1"/>
                </a:solidFill>
              </a:rPr>
              <a:t>и проходили наблюдение в течение 2 лет с даты начала лечения.</a:t>
            </a:r>
            <a:endParaRPr lang="en-GB" sz="1800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7B9DF1F-64BF-72A0-9BC1-7BF19EB772B1}"/>
              </a:ext>
            </a:extLst>
          </p:cNvPr>
          <p:cNvGrpSpPr/>
          <p:nvPr/>
        </p:nvGrpSpPr>
        <p:grpSpPr>
          <a:xfrm>
            <a:off x="642444" y="3464752"/>
            <a:ext cx="881459" cy="855488"/>
            <a:chOff x="480107" y="1841805"/>
            <a:chExt cx="516835" cy="501607"/>
          </a:xfrm>
          <a:effectLst/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id="{8FB3D77E-6B96-F81A-364F-40BDE03DBCE0}"/>
                </a:ext>
              </a:extLst>
            </p:cNvPr>
            <p:cNvSpPr/>
            <p:nvPr/>
          </p:nvSpPr>
          <p:spPr>
            <a:xfrm>
              <a:off x="480107" y="1841805"/>
              <a:ext cx="516835" cy="501607"/>
            </a:xfrm>
            <a:prstGeom prst="flowChartConnector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1" name="Picture 20" descr="Icon&#10;&#10;Description automatically generated">
              <a:extLst>
                <a:ext uri="{FF2B5EF4-FFF2-40B4-BE49-F238E27FC236}">
                  <a16:creationId xmlns:a16="http://schemas.microsoft.com/office/drawing/2014/main" id="{8D78DD29-77DA-D75F-22F6-FA3984629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1542" y="1905626"/>
              <a:ext cx="373964" cy="373964"/>
            </a:xfrm>
            <a:prstGeom prst="rect">
              <a:avLst/>
            </a:prstGeom>
          </p:spPr>
        </p:pic>
      </p:grp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0323B7B-D8BE-278F-FE01-A704A8437702}"/>
              </a:ext>
            </a:extLst>
          </p:cNvPr>
          <p:cNvSpPr/>
          <p:nvPr/>
        </p:nvSpPr>
        <p:spPr>
          <a:xfrm>
            <a:off x="946554" y="5841986"/>
            <a:ext cx="13040779" cy="1349566"/>
          </a:xfrm>
          <a:prstGeom prst="roundRect">
            <a:avLst/>
          </a:prstGeom>
          <a:solidFill>
            <a:schemeClr val="accent2"/>
          </a:solidFill>
          <a:ln w="19050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marL="342000" lvl="1"/>
            <a:r>
              <a:rPr lang="ru-RU" sz="1800" b="1" dirty="0">
                <a:solidFill>
                  <a:srgbClr val="FFFFFF"/>
                </a:solidFill>
              </a:rPr>
              <a:t>		Измеренные результаты до и после начала ИАДД ПП:</a:t>
            </a:r>
          </a:p>
          <a:p>
            <a:pPr marL="1086516" lvl="2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FFFFFF"/>
                </a:solidFill>
              </a:rPr>
              <a:t>Среднее число госпитализаций на одного пациента в год</a:t>
            </a:r>
          </a:p>
          <a:p>
            <a:pPr marL="1086516" lvl="2" indent="-285750">
              <a:buFont typeface="Arial" panose="020B0604020202020204" pitchFamily="34" charset="0"/>
              <a:buChar char="•"/>
            </a:pPr>
            <a:r>
              <a:rPr lang="ru-RU" sz="1800" b="1" dirty="0">
                <a:solidFill>
                  <a:srgbClr val="FFFFFF"/>
                </a:solidFill>
              </a:rPr>
              <a:t>Среднее число дней пребывания в кровати в год</a:t>
            </a:r>
            <a:endParaRPr lang="en-GB" sz="1800" dirty="0">
              <a:solidFill>
                <a:schemeClr val="bg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8B94F3A-A62D-6A0C-9735-E74D6227108A}"/>
              </a:ext>
            </a:extLst>
          </p:cNvPr>
          <p:cNvGrpSpPr/>
          <p:nvPr/>
        </p:nvGrpSpPr>
        <p:grpSpPr>
          <a:xfrm>
            <a:off x="642444" y="5374079"/>
            <a:ext cx="881459" cy="855488"/>
            <a:chOff x="99230" y="3144332"/>
            <a:chExt cx="516835" cy="501607"/>
          </a:xfrm>
          <a:effectLst/>
        </p:grpSpPr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id="{300BCE31-EFAF-BA43-C2F2-22170990A5EA}"/>
                </a:ext>
              </a:extLst>
            </p:cNvPr>
            <p:cNvSpPr/>
            <p:nvPr/>
          </p:nvSpPr>
          <p:spPr>
            <a:xfrm>
              <a:off x="99230" y="3144332"/>
              <a:ext cx="516835" cy="501607"/>
            </a:xfrm>
            <a:prstGeom prst="flowChartConnector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5" name="Graphic 24" descr="Bullseye with solid fill">
              <a:extLst>
                <a:ext uri="{FF2B5EF4-FFF2-40B4-BE49-F238E27FC236}">
                  <a16:creationId xmlns:a16="http://schemas.microsoft.com/office/drawing/2014/main" id="{02475D96-E9EF-CD2E-71EA-46E991AAE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6060" y="3183548"/>
              <a:ext cx="423175" cy="423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3338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1107996"/>
          </a:xfrm>
        </p:spPr>
        <p:txBody>
          <a:bodyPr/>
          <a:lstStyle/>
          <a:p>
            <a:r>
              <a:rPr lang="ru-RU" dirty="0"/>
              <a:t>Влияние ПП3М на частоту госпитализаций при шизофрении: </a:t>
            </a:r>
            <a:r>
              <a:rPr lang="ru-RU" sz="3200" dirty="0"/>
              <a:t>дизайн исследования</a:t>
            </a:r>
            <a:endParaRPr lang="en-US" sz="32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446344F-ED67-9B48-9D6C-540963BF4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>
            <a:lvl1pPr algn="r">
              <a:defRPr sz="960">
                <a:solidFill>
                  <a:srgbClr val="FF0000"/>
                </a:solidFill>
              </a:defRPr>
            </a:lvl1pPr>
          </a:lstStyle>
          <a:p>
            <a:fld id="{AD816501-AAE5-214E-B100-00C3DC5F5E3F}" type="slidenum">
              <a:rPr lang="en-US" smtClean="0">
                <a:solidFill>
                  <a:schemeClr val="tx2"/>
                </a:solidFill>
              </a:rPr>
              <a:pPr/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AE008A5-8982-D641-8940-7F9EA9954D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6439" y="7010922"/>
            <a:ext cx="10940423" cy="1142568"/>
          </a:xfrm>
        </p:spPr>
        <p:txBody>
          <a:bodyPr/>
          <a:lstStyle/>
          <a:p>
            <a:r>
              <a:rPr lang="en-US" sz="1100" dirty="0"/>
              <a:t>*</a:t>
            </a:r>
            <a:r>
              <a:rPr lang="ru-RU" sz="1100" dirty="0"/>
              <a:t>Индексная госпитализация рассчитывается один раз (как до введения ИАДД ПП), и две недели после начала применения ИАДД ПП игнорируются, независимо от даты выписки. ПП1М назначается на 3-18 месяцев, после чего следует ПП3М в течение общего периода в 2 года.</a:t>
            </a:r>
          </a:p>
          <a:p>
            <a:r>
              <a:rPr lang="ru-RU" sz="1100" dirty="0"/>
              <a:t>ИАДД –инъекционный антипсихотик длительного действия </a:t>
            </a:r>
          </a:p>
          <a:p>
            <a:r>
              <a:rPr lang="ru-RU" sz="1100" dirty="0"/>
              <a:t>ПП – палиперидона пальмитат</a:t>
            </a:r>
            <a:endParaRPr lang="en-US" sz="1100" dirty="0"/>
          </a:p>
          <a:p>
            <a:r>
              <a:rPr lang="en-US" sz="1100" dirty="0" err="1"/>
              <a:t>Wallman</a:t>
            </a:r>
            <a:r>
              <a:rPr lang="en-US" sz="1100" dirty="0"/>
              <a:t> P, et al. J </a:t>
            </a:r>
            <a:r>
              <a:rPr lang="en-US" sz="1100" dirty="0" err="1"/>
              <a:t>Psychiatr</a:t>
            </a:r>
            <a:r>
              <a:rPr lang="en-US" sz="1100" dirty="0"/>
              <a:t> Res 2022;148:131–136.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7E3815-1218-52B5-C002-00E2766BC9CF}"/>
              </a:ext>
            </a:extLst>
          </p:cNvPr>
          <p:cNvSpPr txBox="1"/>
          <p:nvPr/>
        </p:nvSpPr>
        <p:spPr>
          <a:xfrm>
            <a:off x="916458" y="2241454"/>
            <a:ext cx="130730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</a:rPr>
              <a:t>Зеркальная модель для стационарных пациентов*</a:t>
            </a:r>
            <a:endParaRPr lang="en-GB" sz="1400" b="1" dirty="0">
              <a:solidFill>
                <a:srgbClr val="333333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B0BF1E0-EB86-B591-B197-1D62449011A9}"/>
              </a:ext>
            </a:extLst>
          </p:cNvPr>
          <p:cNvGrpSpPr/>
          <p:nvPr/>
        </p:nvGrpSpPr>
        <p:grpSpPr>
          <a:xfrm>
            <a:off x="916462" y="2212485"/>
            <a:ext cx="13073047" cy="2434811"/>
            <a:chOff x="464767" y="1294597"/>
            <a:chExt cx="7757764" cy="1444858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EB0326-C8DF-9311-989B-D3F372BBE477}"/>
                </a:ext>
              </a:extLst>
            </p:cNvPr>
            <p:cNvSpPr txBox="1"/>
            <p:nvPr/>
          </p:nvSpPr>
          <p:spPr>
            <a:xfrm>
              <a:off x="5793858" y="1294597"/>
              <a:ext cx="1289605" cy="328752"/>
            </a:xfrm>
            <a:prstGeom prst="rect">
              <a:avLst/>
            </a:prstGeom>
            <a:noFill/>
          </p:spPr>
          <p:txBody>
            <a:bodyPr wrap="square" anchor="b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333333"/>
                  </a:solidFill>
                </a:rPr>
                <a:t>ПП3М</a:t>
              </a:r>
              <a:endParaRPr lang="en-GB" sz="1200" b="1" dirty="0">
                <a:solidFill>
                  <a:srgbClr val="333333"/>
                </a:solidFill>
              </a:endParaRPr>
            </a:p>
            <a:p>
              <a:pPr algn="ctr"/>
              <a:r>
                <a:rPr lang="ru-RU" sz="1200" b="1" dirty="0">
                  <a:solidFill>
                    <a:srgbClr val="333333"/>
                  </a:solidFill>
                </a:rPr>
                <a:t>инициация</a:t>
              </a:r>
              <a:endParaRPr lang="en-GB" sz="1200" b="1" dirty="0">
                <a:solidFill>
                  <a:srgbClr val="333333"/>
                </a:solidFill>
              </a:endParaRP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CC7EF1F-1899-1721-6745-586B37C3DBEB}"/>
                </a:ext>
              </a:extLst>
            </p:cNvPr>
            <p:cNvGrpSpPr/>
            <p:nvPr/>
          </p:nvGrpSpPr>
          <p:grpSpPr>
            <a:xfrm>
              <a:off x="464767" y="1294597"/>
              <a:ext cx="7757764" cy="1444858"/>
              <a:chOff x="464767" y="1266245"/>
              <a:chExt cx="7757764" cy="1444858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087AAB4E-DE4A-96A0-51BF-2DE46BD4BC82}"/>
                  </a:ext>
                </a:extLst>
              </p:cNvPr>
              <p:cNvSpPr/>
              <p:nvPr/>
            </p:nvSpPr>
            <p:spPr>
              <a:xfrm>
                <a:off x="4704191" y="1779179"/>
                <a:ext cx="3518340" cy="474923"/>
              </a:xfrm>
              <a:prstGeom prst="homePlate">
                <a:avLst>
                  <a:gd name="adj" fmla="val 0"/>
                </a:avLst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</a:rPr>
                  <a:t>После ИАДД ПП</a:t>
                </a:r>
                <a:br>
                  <a:rPr lang="en-GB" sz="1400" b="1" dirty="0">
                    <a:solidFill>
                      <a:schemeClr val="bg1"/>
                    </a:solidFill>
                  </a:rPr>
                </a:br>
                <a:r>
                  <a:rPr lang="en-GB" sz="1400" b="1" dirty="0">
                    <a:solidFill>
                      <a:schemeClr val="bg1"/>
                    </a:solidFill>
                  </a:rPr>
                  <a:t>(+2 </a:t>
                </a:r>
                <a:r>
                  <a:rPr lang="ru-RU" sz="1400" b="1" dirty="0">
                    <a:solidFill>
                      <a:schemeClr val="bg1"/>
                    </a:solidFill>
                  </a:rPr>
                  <a:t>года)</a:t>
                </a:r>
                <a:endParaRPr lang="en-GB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D94D0383-BF6C-14C0-1510-A5E590F7976C}"/>
                  </a:ext>
                </a:extLst>
              </p:cNvPr>
              <p:cNvSpPr/>
              <p:nvPr/>
            </p:nvSpPr>
            <p:spPr>
              <a:xfrm>
                <a:off x="3841913" y="1779179"/>
                <a:ext cx="862287" cy="474923"/>
              </a:xfrm>
              <a:prstGeom prst="homePlate">
                <a:avLst>
                  <a:gd name="adj" fmla="val 1613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A56BFAB8-A762-D95A-798A-FC8EC4095A72}"/>
                  </a:ext>
                </a:extLst>
              </p:cNvPr>
              <p:cNvSpPr/>
              <p:nvPr/>
            </p:nvSpPr>
            <p:spPr>
              <a:xfrm>
                <a:off x="464767" y="1779179"/>
                <a:ext cx="3377146" cy="474923"/>
              </a:xfrm>
              <a:prstGeom prst="homePlate">
                <a:avLst>
                  <a:gd name="adj" fmla="val 0"/>
                </a:avLst>
              </a:prstGeom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/>
                  <a:t>До ИАДД ПП</a:t>
                </a:r>
                <a:br>
                  <a:rPr lang="en-GB" sz="1400" b="1" dirty="0"/>
                </a:br>
                <a:r>
                  <a:rPr lang="en-GB" sz="1400" b="1" dirty="0"/>
                  <a:t>(−3 </a:t>
                </a:r>
                <a:r>
                  <a:rPr lang="ru-RU" sz="1400" b="1" dirty="0"/>
                  <a:t>года</a:t>
                </a:r>
                <a:r>
                  <a:rPr lang="en-GB" sz="1400" b="1" dirty="0"/>
                  <a:t>)</a:t>
                </a:r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22F0D26F-70F1-E966-1F5E-685A2F6B6D88}"/>
                  </a:ext>
                </a:extLst>
              </p:cNvPr>
              <p:cNvCxnSpPr/>
              <p:nvPr/>
            </p:nvCxnSpPr>
            <p:spPr>
              <a:xfrm>
                <a:off x="3841917" y="1594880"/>
                <a:ext cx="0" cy="180000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44C6BA5-9C4F-10DD-4FB7-8584591C4549}"/>
                  </a:ext>
                </a:extLst>
              </p:cNvPr>
              <p:cNvSpPr txBox="1"/>
              <p:nvPr/>
            </p:nvSpPr>
            <p:spPr>
              <a:xfrm>
                <a:off x="3197118" y="1341081"/>
                <a:ext cx="1289605" cy="1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333333"/>
                    </a:solidFill>
                  </a:rPr>
                  <a:t>Госпитализация</a:t>
                </a:r>
                <a:endParaRPr lang="en-GB" sz="1200" b="1" dirty="0">
                  <a:solidFill>
                    <a:srgbClr val="333333"/>
                  </a:solidFill>
                </a:endParaRP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5DE41A90-9264-CF02-1FC0-EE8C1FBA74C5}"/>
                  </a:ext>
                </a:extLst>
              </p:cNvPr>
              <p:cNvCxnSpPr/>
              <p:nvPr/>
            </p:nvCxnSpPr>
            <p:spPr>
              <a:xfrm>
                <a:off x="4704196" y="1594880"/>
                <a:ext cx="0" cy="180000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1A62B96-F9FA-8A0E-440B-6D47362F7F9B}"/>
                  </a:ext>
                </a:extLst>
              </p:cNvPr>
              <p:cNvSpPr txBox="1"/>
              <p:nvPr/>
            </p:nvSpPr>
            <p:spPr>
              <a:xfrm>
                <a:off x="4059397" y="1266245"/>
                <a:ext cx="1289605" cy="328752"/>
              </a:xfrm>
              <a:prstGeom prst="rect">
                <a:avLst/>
              </a:prstGeom>
              <a:noFill/>
            </p:spPr>
            <p:txBody>
              <a:bodyPr wrap="square" anchor="b">
                <a:spAutoFit/>
              </a:bodyPr>
              <a:lstStyle/>
              <a:p>
                <a:pPr algn="ctr"/>
                <a:r>
                  <a:rPr lang="ru-RU" sz="1200" b="1" dirty="0">
                    <a:solidFill>
                      <a:srgbClr val="333333"/>
                    </a:solidFill>
                  </a:rPr>
                  <a:t>ПП1М</a:t>
                </a:r>
                <a:endParaRPr lang="en-GB" sz="1200" b="1" dirty="0">
                  <a:solidFill>
                    <a:srgbClr val="333333"/>
                  </a:solidFill>
                </a:endParaRPr>
              </a:p>
              <a:p>
                <a:pPr algn="ctr"/>
                <a:r>
                  <a:rPr lang="ru-RU" sz="1200" b="1" dirty="0">
                    <a:solidFill>
                      <a:srgbClr val="333333"/>
                    </a:solidFill>
                  </a:rPr>
                  <a:t>инициация</a:t>
                </a:r>
                <a:endParaRPr lang="en-GB" sz="1200" b="1" dirty="0">
                  <a:solidFill>
                    <a:srgbClr val="333333"/>
                  </a:solidFill>
                </a:endParaRP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2D1BDCD8-F4C7-BD03-BE6D-0FFAB59BEBBB}"/>
                  </a:ext>
                </a:extLst>
              </p:cNvPr>
              <p:cNvCxnSpPr/>
              <p:nvPr/>
            </p:nvCxnSpPr>
            <p:spPr>
              <a:xfrm>
                <a:off x="6438657" y="1594880"/>
                <a:ext cx="0" cy="180000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1FCB4EE-46DE-36A3-F888-A4D0606A8653}"/>
                  </a:ext>
                </a:extLst>
              </p:cNvPr>
              <p:cNvSpPr txBox="1"/>
              <p:nvPr/>
            </p:nvSpPr>
            <p:spPr>
              <a:xfrm>
                <a:off x="4969412" y="1525782"/>
                <a:ext cx="1289605" cy="1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333333"/>
                    </a:solidFill>
                  </a:rPr>
                  <a:t>3–18 </a:t>
                </a:r>
                <a:r>
                  <a:rPr lang="ru-RU" sz="1200" dirty="0">
                    <a:solidFill>
                      <a:srgbClr val="333333"/>
                    </a:solidFill>
                  </a:rPr>
                  <a:t>месяца</a:t>
                </a:r>
                <a:endParaRPr lang="en-GB" sz="12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548336D-A364-D262-CCFD-0EDF2F9865D3}"/>
                  </a:ext>
                </a:extLst>
              </p:cNvPr>
              <p:cNvSpPr txBox="1"/>
              <p:nvPr/>
            </p:nvSpPr>
            <p:spPr>
              <a:xfrm>
                <a:off x="6756158" y="1525782"/>
                <a:ext cx="1289605" cy="164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333333"/>
                    </a:solidFill>
                  </a:rPr>
                  <a:t>6–21 </a:t>
                </a:r>
                <a:r>
                  <a:rPr lang="ru-RU" sz="1200" dirty="0">
                    <a:solidFill>
                      <a:srgbClr val="333333"/>
                    </a:solidFill>
                  </a:rPr>
                  <a:t>месяц</a:t>
                </a:r>
                <a:endParaRPr lang="en-GB" sz="1200" dirty="0">
                  <a:solidFill>
                    <a:srgbClr val="333333"/>
                  </a:solidFill>
                </a:endParaRPr>
              </a:p>
            </p:txBody>
          </p:sp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FF1F77F1-7C13-F62D-3336-202A76E78D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13409" y="1729186"/>
                <a:ext cx="1502312" cy="0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E64B71FD-2C79-446E-F08E-E20057D1399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521726" y="1729186"/>
                <a:ext cx="1700805" cy="0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30330A8E-0E06-4615-A3D9-8F07BD6C9D1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4767" y="2332076"/>
                <a:ext cx="4230254" cy="0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prstDash val="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347821F3-9950-129C-6174-16190A2BD7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462618" y="2339166"/>
                <a:ext cx="2759913" cy="0"/>
              </a:xfrm>
              <a:prstGeom prst="straightConnector1">
                <a:avLst/>
              </a:prstGeom>
              <a:ln w="12700">
                <a:solidFill>
                  <a:schemeClr val="accent6"/>
                </a:solidFill>
                <a:prstDash val="dash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C3CE8817-288C-C979-307A-3FEB2D818544}"/>
                  </a:ext>
                </a:extLst>
              </p:cNvPr>
              <p:cNvCxnSpPr/>
              <p:nvPr/>
            </p:nvCxnSpPr>
            <p:spPr>
              <a:xfrm>
                <a:off x="4704191" y="2254102"/>
                <a:ext cx="0" cy="184298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E8BFE74F-0827-B797-9170-FFDF2C41426B}"/>
                  </a:ext>
                </a:extLst>
              </p:cNvPr>
              <p:cNvCxnSpPr/>
              <p:nvPr/>
            </p:nvCxnSpPr>
            <p:spPr>
              <a:xfrm>
                <a:off x="5462618" y="2254102"/>
                <a:ext cx="0" cy="184298"/>
              </a:xfrm>
              <a:prstGeom prst="line">
                <a:avLst/>
              </a:prstGeom>
              <a:ln w="12700">
                <a:solidFill>
                  <a:schemeClr val="accent6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2ABC80D-1A96-1112-F0E5-15F62BFAB659}"/>
                  </a:ext>
                </a:extLst>
              </p:cNvPr>
              <p:cNvSpPr txBox="1"/>
              <p:nvPr/>
            </p:nvSpPr>
            <p:spPr>
              <a:xfrm>
                <a:off x="4422914" y="2272767"/>
                <a:ext cx="1289605" cy="4383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dirty="0">
                    <a:solidFill>
                      <a:srgbClr val="333333"/>
                    </a:solidFill>
                  </a:rPr>
                  <a:t>2 </a:t>
                </a:r>
                <a:r>
                  <a:rPr lang="ru-RU" sz="1200" dirty="0">
                    <a:solidFill>
                      <a:srgbClr val="333333"/>
                    </a:solidFill>
                  </a:rPr>
                  <a:t>недели</a:t>
                </a:r>
                <a:endParaRPr lang="en-GB" sz="1200" dirty="0">
                  <a:solidFill>
                    <a:srgbClr val="333333"/>
                  </a:solidFill>
                </a:endParaRPr>
              </a:p>
              <a:p>
                <a:pPr algn="ctr"/>
                <a:r>
                  <a:rPr lang="ru-RU" sz="1200" dirty="0">
                    <a:solidFill>
                      <a:srgbClr val="333333"/>
                    </a:solidFill>
                  </a:rPr>
                  <a:t>Не принимались во внимание</a:t>
                </a:r>
                <a:endParaRPr lang="en-GB" sz="1200" dirty="0">
                  <a:solidFill>
                    <a:srgbClr val="333333"/>
                  </a:solidFill>
                </a:endParaRPr>
              </a:p>
            </p:txBody>
          </p:sp>
          <p:sp>
            <p:nvSpPr>
              <p:cNvPr id="38" name="Arrow: Pentagon 37">
                <a:extLst>
                  <a:ext uri="{FF2B5EF4-FFF2-40B4-BE49-F238E27FC236}">
                    <a16:creationId xmlns:a16="http://schemas.microsoft.com/office/drawing/2014/main" id="{77FF281B-34F4-33D2-13F1-73A1428AC896}"/>
                  </a:ext>
                </a:extLst>
              </p:cNvPr>
              <p:cNvSpPr/>
              <p:nvPr/>
            </p:nvSpPr>
            <p:spPr>
              <a:xfrm>
                <a:off x="4695021" y="1779179"/>
                <a:ext cx="767597" cy="474923"/>
              </a:xfrm>
              <a:prstGeom prst="homePlate">
                <a:avLst>
                  <a:gd name="adj" fmla="val 0"/>
                </a:avLst>
              </a:prstGeom>
              <a:solidFill>
                <a:schemeClr val="bg1"/>
              </a:solidFill>
              <a:ln w="12700">
                <a:solidFill>
                  <a:schemeClr val="accent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 dirty="0"/>
              </a:p>
            </p:txBody>
          </p:sp>
        </p:grp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1AF522A6-1588-4647-8DA9-88242A9CEFF3}"/>
              </a:ext>
            </a:extLst>
          </p:cNvPr>
          <p:cNvSpPr txBox="1"/>
          <p:nvPr/>
        </p:nvSpPr>
        <p:spPr>
          <a:xfrm>
            <a:off x="916458" y="4902499"/>
            <a:ext cx="130730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33333"/>
                </a:solidFill>
              </a:rPr>
              <a:t>Зеркальная модель для амбулаторных пациентов</a:t>
            </a:r>
            <a:endParaRPr lang="en-GB" sz="1400" b="1" dirty="0">
              <a:solidFill>
                <a:srgbClr val="333333"/>
              </a:solidFill>
            </a:endParaRPr>
          </a:p>
        </p:txBody>
      </p:sp>
      <p:sp>
        <p:nvSpPr>
          <p:cNvPr id="41" name="Arrow: Pentagon 40">
            <a:extLst>
              <a:ext uri="{FF2B5EF4-FFF2-40B4-BE49-F238E27FC236}">
                <a16:creationId xmlns:a16="http://schemas.microsoft.com/office/drawing/2014/main" id="{A43A377E-8713-ACC3-3C18-1725355B88F1}"/>
              </a:ext>
            </a:extLst>
          </p:cNvPr>
          <p:cNvSpPr/>
          <p:nvPr/>
        </p:nvSpPr>
        <p:spPr>
          <a:xfrm>
            <a:off x="8039897" y="5918839"/>
            <a:ext cx="5928953" cy="800319"/>
          </a:xfrm>
          <a:prstGeom prst="homePlate">
            <a:avLst>
              <a:gd name="adj" fmla="val 0"/>
            </a:avLst>
          </a:prstGeom>
          <a:solidFill>
            <a:schemeClr val="accent1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</a:rPr>
              <a:t>После ИАДД ПП</a:t>
            </a:r>
            <a:br>
              <a:rPr lang="en-GB" sz="1400" b="1" dirty="0">
                <a:solidFill>
                  <a:schemeClr val="bg1"/>
                </a:solidFill>
              </a:rPr>
            </a:br>
            <a:r>
              <a:rPr lang="en-GB" sz="1400" b="1" dirty="0">
                <a:solidFill>
                  <a:schemeClr val="bg1"/>
                </a:solidFill>
              </a:rPr>
              <a:t>(+2 </a:t>
            </a:r>
            <a:r>
              <a:rPr lang="ru-RU" sz="1400" b="1" dirty="0">
                <a:solidFill>
                  <a:schemeClr val="bg1"/>
                </a:solidFill>
              </a:rPr>
              <a:t>года)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42" name="Arrow: Pentagon 41">
            <a:extLst>
              <a:ext uri="{FF2B5EF4-FFF2-40B4-BE49-F238E27FC236}">
                <a16:creationId xmlns:a16="http://schemas.microsoft.com/office/drawing/2014/main" id="{577EEC27-EFC3-C05E-DFDC-A85CCA7EE5A6}"/>
              </a:ext>
            </a:extLst>
          </p:cNvPr>
          <p:cNvSpPr/>
          <p:nvPr/>
        </p:nvSpPr>
        <p:spPr>
          <a:xfrm>
            <a:off x="895803" y="5918839"/>
            <a:ext cx="7144091" cy="800319"/>
          </a:xfrm>
          <a:prstGeom prst="homePlate">
            <a:avLst>
              <a:gd name="adj" fmla="val 0"/>
            </a:avLst>
          </a:prstGeom>
          <a:solidFill>
            <a:schemeClr val="accent2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До ИАДД ПП</a:t>
            </a:r>
            <a:br>
              <a:rPr lang="en-GB" sz="1400" b="1" dirty="0"/>
            </a:br>
            <a:r>
              <a:rPr lang="en-GB" sz="1400" b="1" dirty="0"/>
              <a:t>(−3 </a:t>
            </a:r>
            <a:r>
              <a:rPr lang="ru-RU" sz="1400" b="1" dirty="0"/>
              <a:t>года</a:t>
            </a:r>
            <a:r>
              <a:rPr lang="en-GB" sz="1400" b="1" dirty="0"/>
              <a:t>)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08D8555-D693-D04E-A3A9-322F95CF01FC}"/>
              </a:ext>
            </a:extLst>
          </p:cNvPr>
          <p:cNvCxnSpPr/>
          <p:nvPr/>
        </p:nvCxnSpPr>
        <p:spPr>
          <a:xfrm>
            <a:off x="8039905" y="5608266"/>
            <a:ext cx="0" cy="303328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5357C15B-B702-B357-9362-4EB9D8554B5F}"/>
              </a:ext>
            </a:extLst>
          </p:cNvPr>
          <p:cNvSpPr txBox="1"/>
          <p:nvPr/>
        </p:nvSpPr>
        <p:spPr>
          <a:xfrm>
            <a:off x="6953318" y="5054465"/>
            <a:ext cx="2173186" cy="55399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1200" b="1" dirty="0">
                <a:solidFill>
                  <a:srgbClr val="333333"/>
                </a:solidFill>
              </a:rPr>
              <a:t>ПП1М</a:t>
            </a:r>
          </a:p>
          <a:p>
            <a:pPr algn="ctr"/>
            <a:r>
              <a:rPr lang="ru-RU" sz="1200" b="1" dirty="0">
                <a:solidFill>
                  <a:srgbClr val="333333"/>
                </a:solidFill>
              </a:rPr>
              <a:t>инициация</a:t>
            </a:r>
            <a:endParaRPr lang="en-GB" sz="1200" b="1" dirty="0">
              <a:solidFill>
                <a:srgbClr val="333333"/>
              </a:solidFill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25A0464-33E3-0641-4533-69DBB180CA62}"/>
              </a:ext>
            </a:extLst>
          </p:cNvPr>
          <p:cNvCxnSpPr/>
          <p:nvPr/>
        </p:nvCxnSpPr>
        <p:spPr>
          <a:xfrm>
            <a:off x="10962743" y="5608266"/>
            <a:ext cx="0" cy="303328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A2C64CE7-D58C-AA2D-6420-65DA3E2137D0}"/>
              </a:ext>
            </a:extLst>
          </p:cNvPr>
          <p:cNvSpPr txBox="1"/>
          <p:nvPr/>
        </p:nvSpPr>
        <p:spPr>
          <a:xfrm>
            <a:off x="8486836" y="5491825"/>
            <a:ext cx="21731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333333"/>
                </a:solidFill>
              </a:rPr>
              <a:t>3–18 </a:t>
            </a:r>
            <a:r>
              <a:rPr lang="ru-RU" sz="1200" dirty="0">
                <a:solidFill>
                  <a:srgbClr val="333333"/>
                </a:solidFill>
              </a:rPr>
              <a:t>месяца</a:t>
            </a:r>
            <a:endParaRPr lang="en-GB" sz="1200" dirty="0">
              <a:solidFill>
                <a:srgbClr val="333333"/>
              </a:solidFill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B9AD3C2-A357-FE65-3482-755FC8971D4D}"/>
              </a:ext>
            </a:extLst>
          </p:cNvPr>
          <p:cNvSpPr txBox="1"/>
          <p:nvPr/>
        </p:nvSpPr>
        <p:spPr>
          <a:xfrm>
            <a:off x="11497782" y="5491825"/>
            <a:ext cx="21731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solidFill>
                  <a:srgbClr val="333333"/>
                </a:solidFill>
              </a:rPr>
              <a:t>6–21 </a:t>
            </a:r>
            <a:r>
              <a:rPr lang="ru-RU" sz="1200" dirty="0">
                <a:solidFill>
                  <a:srgbClr val="333333"/>
                </a:solidFill>
              </a:rPr>
              <a:t>месяца</a:t>
            </a:r>
            <a:endParaRPr lang="en-GB" sz="1200" dirty="0">
              <a:solidFill>
                <a:srgbClr val="333333"/>
              </a:solidFill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86343F0-B7D6-538F-6538-323C70D72A48}"/>
              </a:ext>
            </a:extLst>
          </p:cNvPr>
          <p:cNvCxnSpPr>
            <a:cxnSpLocks/>
          </p:cNvCxnSpPr>
          <p:nvPr/>
        </p:nvCxnSpPr>
        <p:spPr>
          <a:xfrm>
            <a:off x="8223946" y="5834593"/>
            <a:ext cx="2531631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06EB4EA-A4AB-7568-7DA7-E08286E0E885}"/>
              </a:ext>
            </a:extLst>
          </p:cNvPr>
          <p:cNvCxnSpPr>
            <a:cxnSpLocks/>
          </p:cNvCxnSpPr>
          <p:nvPr/>
        </p:nvCxnSpPr>
        <p:spPr>
          <a:xfrm>
            <a:off x="11102728" y="5834593"/>
            <a:ext cx="2866122" cy="0"/>
          </a:xfrm>
          <a:prstGeom prst="straightConnector1">
            <a:avLst/>
          </a:prstGeom>
          <a:ln w="12700">
            <a:solidFill>
              <a:schemeClr val="accent6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50C94F5-1A60-6996-5D5B-AEEC2F97B881}"/>
              </a:ext>
            </a:extLst>
          </p:cNvPr>
          <p:cNvCxnSpPr>
            <a:cxnSpLocks/>
          </p:cNvCxnSpPr>
          <p:nvPr/>
        </p:nvCxnSpPr>
        <p:spPr>
          <a:xfrm flipH="1">
            <a:off x="895805" y="6850556"/>
            <a:ext cx="7128639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F68E8C1-0D4F-AAA7-AED6-C62682DCBDA1}"/>
              </a:ext>
            </a:extLst>
          </p:cNvPr>
          <p:cNvCxnSpPr>
            <a:cxnSpLocks/>
          </p:cNvCxnSpPr>
          <p:nvPr/>
        </p:nvCxnSpPr>
        <p:spPr>
          <a:xfrm>
            <a:off x="8039894" y="6850560"/>
            <a:ext cx="5928956" cy="0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ACFA304-E7C1-F71C-C5C5-7A0F13CA2074}"/>
              </a:ext>
            </a:extLst>
          </p:cNvPr>
          <p:cNvCxnSpPr/>
          <p:nvPr/>
        </p:nvCxnSpPr>
        <p:spPr>
          <a:xfrm>
            <a:off x="8039897" y="6719158"/>
            <a:ext cx="0" cy="310571"/>
          </a:xfrm>
          <a:prstGeom prst="line">
            <a:avLst/>
          </a:prstGeom>
          <a:ln w="12700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0BB8567-562F-5172-3CE5-7EDE388A7749}"/>
              </a:ext>
            </a:extLst>
          </p:cNvPr>
          <p:cNvSpPr txBox="1"/>
          <p:nvPr/>
        </p:nvSpPr>
        <p:spPr>
          <a:xfrm>
            <a:off x="9896816" y="5054269"/>
            <a:ext cx="2173185" cy="553998"/>
          </a:xfrm>
          <a:prstGeom prst="rect">
            <a:avLst/>
          </a:prstGeom>
          <a:noFill/>
        </p:spPr>
        <p:txBody>
          <a:bodyPr wrap="square" anchor="b">
            <a:spAutoFit/>
          </a:bodyPr>
          <a:lstStyle/>
          <a:p>
            <a:pPr algn="ctr"/>
            <a:r>
              <a:rPr lang="ru-RU" sz="1200" b="1" dirty="0">
                <a:solidFill>
                  <a:srgbClr val="333333"/>
                </a:solidFill>
              </a:rPr>
              <a:t>ПП3М</a:t>
            </a:r>
          </a:p>
          <a:p>
            <a:pPr algn="ctr"/>
            <a:r>
              <a:rPr lang="ru-RU" sz="1200" b="1" dirty="0">
                <a:solidFill>
                  <a:srgbClr val="333333"/>
                </a:solidFill>
              </a:rPr>
              <a:t>инициация</a:t>
            </a:r>
            <a:endParaRPr lang="en-GB" sz="1200" b="1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80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3C018E-828F-B47F-D44D-32CADF0B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454149"/>
            <a:ext cx="13177520" cy="1107996"/>
          </a:xfrm>
        </p:spPr>
        <p:txBody>
          <a:bodyPr/>
          <a:lstStyle/>
          <a:p>
            <a:r>
              <a:rPr lang="ru-RU" dirty="0"/>
              <a:t>Влияние ПП3М на частоту госпитализаций при шизофрении: </a:t>
            </a:r>
            <a:r>
              <a:rPr lang="ru-RU" sz="3200" dirty="0"/>
              <a:t>критерии выбора пациентов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2E0A5-5EF9-4221-32BA-0D0BBDE9B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Rectangle: Top Corners Rounded 7">
            <a:extLst>
              <a:ext uri="{FF2B5EF4-FFF2-40B4-BE49-F238E27FC236}">
                <a16:creationId xmlns:a16="http://schemas.microsoft.com/office/drawing/2014/main" id="{BE87597F-3D93-6DD0-4EE6-C25CA2140F84}"/>
              </a:ext>
            </a:extLst>
          </p:cNvPr>
          <p:cNvSpPr/>
          <p:nvPr/>
        </p:nvSpPr>
        <p:spPr>
          <a:xfrm>
            <a:off x="1560444" y="2962628"/>
            <a:ext cx="5427428" cy="3682333"/>
          </a:xfrm>
          <a:prstGeom prst="round2SameRect">
            <a:avLst>
              <a:gd name="adj1" fmla="val 0"/>
              <a:gd name="adj2" fmla="val 9957"/>
            </a:avLst>
          </a:prstGeom>
          <a:noFill/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33333"/>
                </a:solidFill>
              </a:rPr>
              <a:t>Возраст от 18 до 65 лет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33333"/>
                </a:solidFill>
              </a:rPr>
              <a:t>Подтвержденный диагноз шизофрении (МКБ10)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33333"/>
                </a:solidFill>
              </a:rPr>
              <a:t>Начат прием ПП1М до 31 августа 2019 года</a:t>
            </a:r>
            <a:endParaRPr lang="en-GB" sz="2000" dirty="0">
              <a:solidFill>
                <a:srgbClr val="333333"/>
              </a:solidFill>
            </a:endParaRPr>
          </a:p>
        </p:txBody>
      </p:sp>
      <p:sp>
        <p:nvSpPr>
          <p:cNvPr id="9" name="Rectangle: Top Corners Rounded 8">
            <a:extLst>
              <a:ext uri="{FF2B5EF4-FFF2-40B4-BE49-F238E27FC236}">
                <a16:creationId xmlns:a16="http://schemas.microsoft.com/office/drawing/2014/main" id="{8B6916A0-21EA-4052-ED06-BC6380576622}"/>
              </a:ext>
            </a:extLst>
          </p:cNvPr>
          <p:cNvSpPr/>
          <p:nvPr/>
        </p:nvSpPr>
        <p:spPr>
          <a:xfrm>
            <a:off x="1560444" y="2579088"/>
            <a:ext cx="5427430" cy="756911"/>
          </a:xfrm>
          <a:prstGeom prst="round2SameRect">
            <a:avLst>
              <a:gd name="adj1" fmla="val 35165"/>
              <a:gd name="adj2" fmla="val 0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Критерии включения</a:t>
            </a:r>
            <a:endParaRPr lang="en-GB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114D8AD-D6F0-8FD9-EF12-A08A1E3D630D}"/>
              </a:ext>
            </a:extLst>
          </p:cNvPr>
          <p:cNvGrpSpPr/>
          <p:nvPr/>
        </p:nvGrpSpPr>
        <p:grpSpPr>
          <a:xfrm>
            <a:off x="1135971" y="2459184"/>
            <a:ext cx="1019966" cy="1006888"/>
            <a:chOff x="206350" y="1490111"/>
            <a:chExt cx="516835" cy="510208"/>
          </a:xfrm>
        </p:grpSpPr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497C0092-6AD1-7027-8905-79620333C4A6}"/>
                </a:ext>
              </a:extLst>
            </p:cNvPr>
            <p:cNvSpPr/>
            <p:nvPr/>
          </p:nvSpPr>
          <p:spPr>
            <a:xfrm>
              <a:off x="206350" y="1490111"/>
              <a:ext cx="516835" cy="510208"/>
            </a:xfrm>
            <a:prstGeom prst="flowChartConnector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Graphic 11" descr="Add with solid fill">
              <a:extLst>
                <a:ext uri="{FF2B5EF4-FFF2-40B4-BE49-F238E27FC236}">
                  <a16:creationId xmlns:a16="http://schemas.microsoft.com/office/drawing/2014/main" id="{FE7FDC9F-4FED-C09E-16F2-42B37D57A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3073" y="1543521"/>
              <a:ext cx="403388" cy="403388"/>
            </a:xfrm>
            <a:prstGeom prst="rect">
              <a:avLst/>
            </a:prstGeom>
          </p:spPr>
        </p:pic>
      </p:grpSp>
      <p:sp>
        <p:nvSpPr>
          <p:cNvPr id="14" name="Rectangle: Top Corners Rounded 13">
            <a:extLst>
              <a:ext uri="{FF2B5EF4-FFF2-40B4-BE49-F238E27FC236}">
                <a16:creationId xmlns:a16="http://schemas.microsoft.com/office/drawing/2014/main" id="{39410127-297E-F2FC-0A56-F7A9E5704D40}"/>
              </a:ext>
            </a:extLst>
          </p:cNvPr>
          <p:cNvSpPr/>
          <p:nvPr/>
        </p:nvSpPr>
        <p:spPr>
          <a:xfrm>
            <a:off x="8066999" y="2962628"/>
            <a:ext cx="5427428" cy="3682333"/>
          </a:xfrm>
          <a:prstGeom prst="round2SameRect">
            <a:avLst>
              <a:gd name="adj1" fmla="val 0"/>
              <a:gd name="adj2" fmla="val 9957"/>
            </a:avLst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33333"/>
                </a:solidFill>
              </a:rPr>
              <a:t>Диагноз, отличный от шизофрении (МКБ10)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33333"/>
                </a:solidFill>
              </a:rPr>
              <a:t>≥18 месяцев приема ПП1М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33333"/>
                </a:solidFill>
              </a:rPr>
              <a:t>≤6 месяцев приема ПП3М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33333"/>
                </a:solidFill>
              </a:rPr>
              <a:t>Возраст более 65 лет во время начала лечения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333333"/>
                </a:solidFill>
              </a:rPr>
              <a:t>Беременность</a:t>
            </a:r>
            <a:endParaRPr lang="en-GB" sz="2000" dirty="0">
              <a:solidFill>
                <a:srgbClr val="333333"/>
              </a:solidFill>
            </a:endParaRPr>
          </a:p>
        </p:txBody>
      </p:sp>
      <p:sp>
        <p:nvSpPr>
          <p:cNvPr id="13" name="Rectangle: Top Corners Rounded 12">
            <a:extLst>
              <a:ext uri="{FF2B5EF4-FFF2-40B4-BE49-F238E27FC236}">
                <a16:creationId xmlns:a16="http://schemas.microsoft.com/office/drawing/2014/main" id="{4932653B-857C-D470-0A03-30C33A7B8743}"/>
              </a:ext>
            </a:extLst>
          </p:cNvPr>
          <p:cNvSpPr/>
          <p:nvPr/>
        </p:nvSpPr>
        <p:spPr>
          <a:xfrm>
            <a:off x="8066999" y="2579088"/>
            <a:ext cx="5427430" cy="756911"/>
          </a:xfrm>
          <a:prstGeom prst="round2SameRect">
            <a:avLst>
              <a:gd name="adj1" fmla="val 35165"/>
              <a:gd name="adj2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Критерии исключения</a:t>
            </a:r>
            <a:endParaRPr lang="en-GB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20348FC-56CD-4F7F-4B47-2533102CE4CF}"/>
              </a:ext>
            </a:extLst>
          </p:cNvPr>
          <p:cNvGrpSpPr/>
          <p:nvPr/>
        </p:nvGrpSpPr>
        <p:grpSpPr>
          <a:xfrm>
            <a:off x="7557014" y="2452420"/>
            <a:ext cx="1019966" cy="1006888"/>
            <a:chOff x="1195250" y="2336475"/>
            <a:chExt cx="516835" cy="510208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id="{3B8BAD29-C04A-E385-0F53-22BE3C70D787}"/>
                </a:ext>
              </a:extLst>
            </p:cNvPr>
            <p:cNvSpPr/>
            <p:nvPr/>
          </p:nvSpPr>
          <p:spPr>
            <a:xfrm>
              <a:off x="1195250" y="2336475"/>
              <a:ext cx="516835" cy="510208"/>
            </a:xfrm>
            <a:prstGeom prst="flowChartConnector">
              <a:avLst/>
            </a:prstGeom>
            <a:ln>
              <a:solidFill>
                <a:srgbClr val="00347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EC2721-E148-AD11-0CB6-E4F1271BF49D}"/>
                </a:ext>
              </a:extLst>
            </p:cNvPr>
            <p:cNvCxnSpPr>
              <a:cxnSpLocks/>
            </p:cNvCxnSpPr>
            <p:nvPr/>
          </p:nvCxnSpPr>
          <p:spPr>
            <a:xfrm>
              <a:off x="1317020" y="2591579"/>
              <a:ext cx="273294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969A2E5-4F47-6F47-9E77-5C586D4B8C77}"/>
              </a:ext>
            </a:extLst>
          </p:cNvPr>
          <p:cNvSpPr txBox="1">
            <a:spLocks/>
          </p:cNvSpPr>
          <p:nvPr/>
        </p:nvSpPr>
        <p:spPr bwMode="auto">
          <a:xfrm>
            <a:off x="996849" y="7520114"/>
            <a:ext cx="10504086" cy="7094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9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indent="-2809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indent="-22936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defTabSz="914400"/>
            <a:r>
              <a:rPr lang="ru-RU" sz="1100" kern="0" dirty="0"/>
              <a:t>Диагноз МКБ</a:t>
            </a:r>
            <a:r>
              <a:rPr lang="ro-RO" sz="1100" kern="0" dirty="0"/>
              <a:t>-10 </a:t>
            </a:r>
            <a:r>
              <a:rPr lang="ru-RU" sz="1100" kern="0" dirty="0"/>
              <a:t>шизофрения</a:t>
            </a:r>
            <a:r>
              <a:rPr lang="ro-RO" sz="1100" kern="0" dirty="0"/>
              <a:t> (F20) </a:t>
            </a:r>
            <a:r>
              <a:rPr lang="ru-RU" sz="1100" kern="0" dirty="0"/>
              <a:t>эквивалентен диагнозу </a:t>
            </a:r>
            <a:r>
              <a:rPr lang="ro-RO" sz="1100" kern="0" dirty="0"/>
              <a:t>DSM-5295.90 </a:t>
            </a:r>
            <a:r>
              <a:rPr lang="ru-RU" sz="1100" kern="0" dirty="0"/>
              <a:t>шизофрения</a:t>
            </a:r>
            <a:r>
              <a:rPr lang="ro-RO" sz="1100" kern="0" dirty="0"/>
              <a:t>.</a:t>
            </a:r>
            <a:endParaRPr lang="ru-RU" sz="1100" kern="0" dirty="0"/>
          </a:p>
          <a:p>
            <a:pPr defTabSz="914400"/>
            <a:r>
              <a:rPr lang="ru-RU" sz="1100" kern="0" dirty="0"/>
              <a:t>ПП3М – Палиперидона пальмитат 3-месячного действия, ПП1М – Палиперидона пальмитат 1-месячного действия</a:t>
            </a:r>
          </a:p>
          <a:p>
            <a:pPr defTabSz="914400"/>
            <a:r>
              <a:rPr lang="en-GB" sz="1100" dirty="0" err="1">
                <a:solidFill>
                  <a:schemeClr val="tx1"/>
                </a:solidFill>
              </a:rPr>
              <a:t>Wallman</a:t>
            </a:r>
            <a:r>
              <a:rPr lang="en-GB" sz="1100" dirty="0">
                <a:solidFill>
                  <a:schemeClr val="tx1"/>
                </a:solidFill>
              </a:rPr>
              <a:t> P, et al. </a:t>
            </a:r>
            <a:r>
              <a:rPr lang="en-GB" sz="1100" i="1" dirty="0">
                <a:solidFill>
                  <a:schemeClr val="tx1"/>
                </a:solidFill>
              </a:rPr>
              <a:t>J </a:t>
            </a:r>
            <a:r>
              <a:rPr lang="en-GB" sz="1100" i="1" dirty="0" err="1">
                <a:solidFill>
                  <a:schemeClr val="tx1"/>
                </a:solidFill>
              </a:rPr>
              <a:t>Psychiatr</a:t>
            </a:r>
            <a:r>
              <a:rPr lang="en-GB" sz="1100" i="1" dirty="0">
                <a:solidFill>
                  <a:schemeClr val="tx1"/>
                </a:solidFill>
              </a:rPr>
              <a:t> Res </a:t>
            </a:r>
            <a:r>
              <a:rPr lang="en-GB" sz="1100" dirty="0">
                <a:solidFill>
                  <a:schemeClr val="tx1"/>
                </a:solidFill>
              </a:rPr>
              <a:t>2022;148:131–136. </a:t>
            </a:r>
          </a:p>
        </p:txBody>
      </p:sp>
    </p:spTree>
    <p:extLst>
      <p:ext uri="{BB962C8B-B14F-4D97-AF65-F5344CB8AC3E}">
        <p14:creationId xmlns:p14="http://schemas.microsoft.com/office/powerpoint/2010/main" val="210888769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3C018E-828F-B47F-D44D-32CADF0B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39" y="454149"/>
            <a:ext cx="13364133" cy="1242449"/>
          </a:xfrm>
        </p:spPr>
        <p:txBody>
          <a:bodyPr/>
          <a:lstStyle/>
          <a:p>
            <a:r>
              <a:rPr lang="ru-RU" dirty="0"/>
              <a:t>Влияние ПП3М на частоту госпитализаций при шизофрении: к</a:t>
            </a:r>
            <a:r>
              <a:rPr lang="ru-RU" sz="3200" dirty="0"/>
              <a:t>лин. характеристики пациентов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2E0A5-5EF9-4221-32BA-0D0BBDE9B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" name="Table 6">
            <a:extLst>
              <a:ext uri="{FF2B5EF4-FFF2-40B4-BE49-F238E27FC236}">
                <a16:creationId xmlns:a16="http://schemas.microsoft.com/office/drawing/2014/main" id="{A6C20A5F-F045-CA6A-8F17-3CD8072F39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160997"/>
              </p:ext>
            </p:extLst>
          </p:nvPr>
        </p:nvGraphicFramePr>
        <p:xfrm>
          <a:off x="738130" y="1850834"/>
          <a:ext cx="6764357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8123">
                  <a:extLst>
                    <a:ext uri="{9D8B030D-6E8A-4147-A177-3AD203B41FA5}">
                      <a16:colId xmlns:a16="http://schemas.microsoft.com/office/drawing/2014/main" val="1055851685"/>
                    </a:ext>
                  </a:extLst>
                </a:gridCol>
                <a:gridCol w="1746234">
                  <a:extLst>
                    <a:ext uri="{9D8B030D-6E8A-4147-A177-3AD203B41FA5}">
                      <a16:colId xmlns:a16="http://schemas.microsoft.com/office/drawing/2014/main" val="3558307668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r>
                        <a:rPr lang="ru-RU" sz="1400" b="1" dirty="0"/>
                        <a:t>Базовая характеристика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Общее</a:t>
                      </a:r>
                      <a:r>
                        <a:rPr lang="en-GB" sz="1400" b="1" dirty="0"/>
                        <a:t> </a:t>
                      </a:r>
                      <a:br>
                        <a:rPr lang="en-GB" sz="1400" b="1" dirty="0"/>
                      </a:br>
                      <a:r>
                        <a:rPr lang="en-GB" sz="1400" b="1" dirty="0"/>
                        <a:t>(N=76)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124668"/>
                  </a:ext>
                </a:extLst>
              </a:tr>
              <a:tr h="132709">
                <a:tc>
                  <a:txBody>
                    <a:bodyPr/>
                    <a:lstStyle/>
                    <a:p>
                      <a:pPr lvl="0"/>
                      <a:r>
                        <a:rPr lang="ru-RU" sz="1400" b="1" dirty="0"/>
                        <a:t>Возраст</a:t>
                      </a:r>
                      <a:r>
                        <a:rPr lang="en-GB" sz="1400" b="1" dirty="0"/>
                        <a:t>, </a:t>
                      </a:r>
                      <a:r>
                        <a:rPr lang="ru-RU" sz="1400" b="1" dirty="0"/>
                        <a:t>лет</a:t>
                      </a:r>
                      <a:endParaRPr lang="en-GB" sz="1400" b="1" dirty="0"/>
                    </a:p>
                    <a:p>
                      <a:pPr marL="288000" lvl="1"/>
                      <a:r>
                        <a:rPr lang="ru-RU" sz="1400" dirty="0"/>
                        <a:t>Среднее значение</a:t>
                      </a:r>
                      <a:r>
                        <a:rPr lang="en-GB" sz="1400" dirty="0"/>
                        <a:t> (</a:t>
                      </a:r>
                      <a:r>
                        <a:rPr lang="ru-RU" sz="1400" dirty="0"/>
                        <a:t>станд.отклонение</a:t>
                      </a:r>
                      <a:r>
                        <a:rPr lang="en-GB" sz="1400" dirty="0"/>
                        <a:t>)</a:t>
                      </a:r>
                    </a:p>
                    <a:p>
                      <a:pPr marL="288000" lvl="1"/>
                      <a:r>
                        <a:rPr lang="ru-RU" sz="1400" dirty="0"/>
                        <a:t>мин</a:t>
                      </a:r>
                      <a:r>
                        <a:rPr lang="en-GB" sz="1400" dirty="0"/>
                        <a:t>–</a:t>
                      </a:r>
                      <a:r>
                        <a:rPr lang="ru-RU" sz="1400" dirty="0"/>
                        <a:t>макс.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42 (10.8)</a:t>
                      </a:r>
                    </a:p>
                    <a:p>
                      <a:pPr algn="ctr"/>
                      <a:r>
                        <a:rPr lang="en-GB" sz="1400" dirty="0"/>
                        <a:t>22–65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574837"/>
                  </a:ext>
                </a:extLst>
              </a:tr>
              <a:tr h="132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Пол</a:t>
                      </a:r>
                      <a:r>
                        <a:rPr lang="en-GB" sz="1400" b="1" dirty="0"/>
                        <a:t>, n (%) </a:t>
                      </a:r>
                      <a:endParaRPr lang="en-GB" sz="1400" dirty="0"/>
                    </a:p>
                    <a:p>
                      <a:pPr marL="288000" lvl="1"/>
                      <a:r>
                        <a:rPr lang="ru-RU" sz="1400" dirty="0">
                          <a:solidFill>
                            <a:srgbClr val="333333"/>
                          </a:solidFill>
                        </a:rPr>
                        <a:t>Жен.</a:t>
                      </a:r>
                      <a:endParaRPr lang="en-GB" sz="1400" dirty="0">
                        <a:solidFill>
                          <a:srgbClr val="333333"/>
                        </a:solidFill>
                      </a:endParaRPr>
                    </a:p>
                    <a:p>
                      <a:pPr marL="288000" lvl="1"/>
                      <a:r>
                        <a:rPr lang="ru-RU" sz="1400" dirty="0"/>
                        <a:t>Муж.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18 (23.7)</a:t>
                      </a:r>
                    </a:p>
                    <a:p>
                      <a:pPr algn="ctr"/>
                      <a:r>
                        <a:rPr lang="en-GB" sz="1400" dirty="0"/>
                        <a:t>58 (76.3)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922513"/>
                  </a:ext>
                </a:extLst>
              </a:tr>
              <a:tr h="132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Этническая принадлежность</a:t>
                      </a:r>
                      <a:r>
                        <a:rPr lang="en-GB" sz="1400" b="1" dirty="0"/>
                        <a:t>, n (%) </a:t>
                      </a:r>
                      <a:endParaRPr lang="en-GB" sz="1400" dirty="0"/>
                    </a:p>
                    <a:p>
                      <a:pPr marL="288000" lvl="1"/>
                      <a:r>
                        <a:rPr lang="ru-RU" sz="1400" dirty="0"/>
                        <a:t>Азиаты/Азиаты британцы</a:t>
                      </a:r>
                      <a:r>
                        <a:rPr lang="en-GB" sz="1400" dirty="0"/>
                        <a:t>*</a:t>
                      </a:r>
                    </a:p>
                    <a:p>
                      <a:pPr marL="2880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Африканцы</a:t>
                      </a:r>
                      <a:r>
                        <a:rPr lang="en-GB" sz="1400" dirty="0"/>
                        <a:t>/</a:t>
                      </a:r>
                      <a:r>
                        <a:rPr lang="ru-RU" sz="1400" dirty="0"/>
                        <a:t>Афробританцы</a:t>
                      </a:r>
                      <a:endParaRPr lang="en-GB" sz="1400" dirty="0"/>
                    </a:p>
                    <a:p>
                      <a:pPr marL="2880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Смешанная национальная принадлежность</a:t>
                      </a:r>
                      <a:endParaRPr lang="en-GB" sz="1400" dirty="0"/>
                    </a:p>
                    <a:p>
                      <a:pPr marL="288000" lvl="1"/>
                      <a:r>
                        <a:rPr lang="ru-RU" sz="1400" dirty="0"/>
                        <a:t>Другие</a:t>
                      </a:r>
                      <a:endParaRPr lang="en-GB" sz="1400" dirty="0"/>
                    </a:p>
                    <a:p>
                      <a:pPr marL="288000" lvl="1"/>
                      <a:r>
                        <a:rPr lang="ru-RU" sz="1400" dirty="0"/>
                        <a:t>Белые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4 (5.3)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48 (63.2)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5 (6.6)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2 (2.6)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17 (22.4)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121761"/>
                  </a:ext>
                </a:extLst>
              </a:tr>
              <a:tr h="13270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/>
                        <a:t>Условия оказания мед.помощи на момент начал ИАДД ПП</a:t>
                      </a:r>
                      <a:r>
                        <a:rPr lang="en-GB" sz="1400" b="1" dirty="0"/>
                        <a:t>, n (%)</a:t>
                      </a:r>
                    </a:p>
                    <a:p>
                      <a:pPr marL="288000" lvl="1"/>
                      <a:r>
                        <a:rPr lang="ru-RU" sz="1400" dirty="0"/>
                        <a:t>Стаионар</a:t>
                      </a:r>
                      <a:endParaRPr lang="en-GB" sz="1400" dirty="0"/>
                    </a:p>
                    <a:p>
                      <a:pPr marL="288000" lvl="1"/>
                      <a:r>
                        <a:rPr lang="ru-RU" sz="1400" dirty="0"/>
                        <a:t>Амбулатория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53 (69.7)</a:t>
                      </a:r>
                    </a:p>
                    <a:p>
                      <a:pPr algn="ctr"/>
                      <a:r>
                        <a:rPr lang="en-GB" sz="1400" dirty="0"/>
                        <a:t>23 (30.3)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9558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/>
                      <a:r>
                        <a:rPr lang="ru-RU" sz="1400" b="1" dirty="0"/>
                        <a:t>С ответом на лечение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en-GB" sz="1400" b="1" kern="1200" baseline="300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†</a:t>
                      </a:r>
                      <a:r>
                        <a:rPr lang="en-GB" sz="1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400" b="1" dirty="0"/>
                        <a:t>n (%)</a:t>
                      </a:r>
                    </a:p>
                    <a:p>
                      <a:pPr marL="288000" lvl="1"/>
                      <a:r>
                        <a:rPr lang="ru-RU" sz="1400" dirty="0"/>
                        <a:t>Нет</a:t>
                      </a:r>
                      <a:endParaRPr lang="en-GB" sz="1400" dirty="0"/>
                    </a:p>
                    <a:p>
                      <a:pPr marL="288000" lvl="1"/>
                      <a:r>
                        <a:rPr lang="ru-RU" sz="1400" dirty="0"/>
                        <a:t>Да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23 (30.3)</a:t>
                      </a:r>
                    </a:p>
                    <a:p>
                      <a:pPr algn="ctr"/>
                      <a:r>
                        <a:rPr lang="en-GB" sz="1400" dirty="0"/>
                        <a:t>53 (69.7)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6853324"/>
                  </a:ext>
                </a:extLst>
              </a:tr>
            </a:tbl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5B48CEE-F620-1D94-2C9B-C1DDFD281D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814466"/>
              </p:ext>
            </p:extLst>
          </p:nvPr>
        </p:nvGraphicFramePr>
        <p:xfrm>
          <a:off x="7788925" y="1850834"/>
          <a:ext cx="6488935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71152">
                  <a:extLst>
                    <a:ext uri="{9D8B030D-6E8A-4147-A177-3AD203B41FA5}">
                      <a16:colId xmlns:a16="http://schemas.microsoft.com/office/drawing/2014/main" val="1055851685"/>
                    </a:ext>
                  </a:extLst>
                </a:gridCol>
                <a:gridCol w="1817783">
                  <a:extLst>
                    <a:ext uri="{9D8B030D-6E8A-4147-A177-3AD203B41FA5}">
                      <a16:colId xmlns:a16="http://schemas.microsoft.com/office/drawing/2014/main" val="3558307668"/>
                    </a:ext>
                  </a:extLst>
                </a:gridCol>
              </a:tblGrid>
              <a:tr h="222931">
                <a:tc>
                  <a:txBody>
                    <a:bodyPr/>
                    <a:lstStyle/>
                    <a:p>
                      <a:r>
                        <a:rPr lang="ru-RU" sz="1400" b="1" dirty="0"/>
                        <a:t>Базовая характеристика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/>
                        <a:t>Общее</a:t>
                      </a:r>
                      <a:r>
                        <a:rPr lang="en-GB" sz="1400" b="1" dirty="0"/>
                        <a:t> </a:t>
                      </a:r>
                      <a:br>
                        <a:rPr lang="en-GB" sz="1400" b="1" dirty="0"/>
                      </a:br>
                      <a:r>
                        <a:rPr lang="en-GB" sz="1400" b="1" dirty="0"/>
                        <a:t>(N=76)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124668"/>
                  </a:ext>
                </a:extLst>
              </a:tr>
              <a:tr h="132709">
                <a:tc>
                  <a:txBody>
                    <a:bodyPr/>
                    <a:lstStyle/>
                    <a:p>
                      <a:r>
                        <a:rPr lang="ru-RU" sz="1400" b="1" dirty="0"/>
                        <a:t>Предыдущие антипсихотики</a:t>
                      </a:r>
                      <a:r>
                        <a:rPr lang="en-GB" sz="1400" b="1" dirty="0"/>
                        <a:t>, n (%)</a:t>
                      </a:r>
                    </a:p>
                    <a:p>
                      <a:pPr marL="288000" lvl="1"/>
                      <a:r>
                        <a:rPr lang="ru-RU" sz="1400" dirty="0"/>
                        <a:t>Амисульприд</a:t>
                      </a:r>
                      <a:r>
                        <a:rPr lang="en-GB" sz="1400" dirty="0"/>
                        <a:t> (</a:t>
                      </a:r>
                      <a:r>
                        <a:rPr lang="ru-RU" sz="1400" dirty="0"/>
                        <a:t>пероральный</a:t>
                      </a:r>
                      <a:r>
                        <a:rPr lang="en-GB" sz="1400" dirty="0"/>
                        <a:t>)</a:t>
                      </a:r>
                    </a:p>
                    <a:p>
                      <a:pPr marL="288000" lvl="1"/>
                      <a:r>
                        <a:rPr lang="ru-RU" sz="1400" dirty="0"/>
                        <a:t>Флупентиксол</a:t>
                      </a:r>
                      <a:r>
                        <a:rPr lang="en-GB" sz="1400" dirty="0"/>
                        <a:t> (</a:t>
                      </a:r>
                      <a:r>
                        <a:rPr lang="ru-RU" sz="1400" dirty="0"/>
                        <a:t>депонированный</a:t>
                      </a:r>
                      <a:r>
                        <a:rPr lang="en-GB" sz="1400" dirty="0"/>
                        <a:t>)</a:t>
                      </a:r>
                    </a:p>
                    <a:p>
                      <a:pPr marL="288000" lvl="1"/>
                      <a:r>
                        <a:rPr lang="ru-RU" sz="1400" dirty="0"/>
                        <a:t>Флуфеназин</a:t>
                      </a:r>
                      <a:r>
                        <a:rPr lang="en-GB" sz="1400" dirty="0"/>
                        <a:t> (</a:t>
                      </a:r>
                      <a:r>
                        <a:rPr lang="ru-RU" sz="1400" dirty="0"/>
                        <a:t>депонированный</a:t>
                      </a:r>
                      <a:r>
                        <a:rPr lang="en-GB" sz="1400" dirty="0"/>
                        <a:t>)</a:t>
                      </a:r>
                    </a:p>
                    <a:p>
                      <a:pPr marL="288000" lvl="1"/>
                      <a:r>
                        <a:rPr lang="ru-RU" sz="1400" dirty="0"/>
                        <a:t>Луразидон</a:t>
                      </a:r>
                      <a:r>
                        <a:rPr lang="en-GB" sz="1400" dirty="0"/>
                        <a:t> (</a:t>
                      </a:r>
                      <a:r>
                        <a:rPr lang="ru-RU" sz="1400" dirty="0"/>
                        <a:t>пероральный</a:t>
                      </a:r>
                      <a:r>
                        <a:rPr lang="en-GB" sz="1400" dirty="0"/>
                        <a:t>)</a:t>
                      </a:r>
                    </a:p>
                    <a:p>
                      <a:pPr marL="288000" lvl="1"/>
                      <a:r>
                        <a:rPr lang="ru-RU" sz="1400" dirty="0"/>
                        <a:t>Оланзапин</a:t>
                      </a:r>
                      <a:r>
                        <a:rPr lang="en-GB" sz="1400" dirty="0"/>
                        <a:t> (</a:t>
                      </a:r>
                      <a:r>
                        <a:rPr lang="ru-RU" sz="1400" dirty="0"/>
                        <a:t>пероральный</a:t>
                      </a:r>
                      <a:r>
                        <a:rPr lang="en-GB" sz="1400" dirty="0"/>
                        <a:t>)</a:t>
                      </a:r>
                    </a:p>
                    <a:p>
                      <a:pPr marL="288000" lvl="1"/>
                      <a:r>
                        <a:rPr lang="ru-RU" sz="1400" dirty="0"/>
                        <a:t>Рисперидон</a:t>
                      </a:r>
                      <a:r>
                        <a:rPr lang="en-GB" sz="1400" dirty="0"/>
                        <a:t> (</a:t>
                      </a:r>
                      <a:r>
                        <a:rPr lang="ru-RU" sz="1400" dirty="0"/>
                        <a:t>депонированный</a:t>
                      </a:r>
                      <a:r>
                        <a:rPr lang="en-GB" sz="1400" dirty="0"/>
                        <a:t>)</a:t>
                      </a:r>
                    </a:p>
                    <a:p>
                      <a:pPr marL="288000" lvl="1"/>
                      <a:r>
                        <a:rPr lang="ru-RU" sz="1400" dirty="0"/>
                        <a:t>Рисперидон</a:t>
                      </a:r>
                      <a:r>
                        <a:rPr lang="en-GB" sz="1400" dirty="0"/>
                        <a:t> (</a:t>
                      </a:r>
                      <a:r>
                        <a:rPr lang="ru-RU" sz="1400" dirty="0"/>
                        <a:t>пероральный</a:t>
                      </a:r>
                      <a:r>
                        <a:rPr lang="en-GB" sz="1400" dirty="0"/>
                        <a:t>)</a:t>
                      </a:r>
                    </a:p>
                    <a:p>
                      <a:pPr marL="287338" lvl="1" indent="15875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арипипразол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пероральный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7338" lvl="1" indent="15875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арипипразол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депонированный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7338" lvl="1" indent="15875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 амисульприд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пероральный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7338" lvl="1" indent="15875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хлопромазин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пероральный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7338" lvl="1" indent="15875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шалоперидол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депонированный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7338" lvl="1" indent="158750" algn="l" defTabSz="457200" rtl="0" eaLnBrk="1" latinLnBrk="0" hangingPunct="1"/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оланзапин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пероральный</a:t>
                      </a: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288000" lvl="1"/>
                      <a:r>
                        <a:rPr lang="ru-RU" sz="1400" dirty="0"/>
                        <a:t>Нет</a:t>
                      </a:r>
                      <a:endParaRPr lang="en-GB" sz="1400" dirty="0"/>
                    </a:p>
                    <a:p>
                      <a:pPr marL="288000" lvl="1"/>
                      <a:r>
                        <a:rPr lang="ru-RU" sz="1400" dirty="0"/>
                        <a:t>Неизвестно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 dirty="0"/>
                    </a:p>
                    <a:p>
                      <a:pPr algn="ctr"/>
                      <a:r>
                        <a:rPr lang="en-GB" sz="1400" dirty="0"/>
                        <a:t>1 (1.3)</a:t>
                      </a:r>
                    </a:p>
                    <a:p>
                      <a:pPr algn="ctr"/>
                      <a:r>
                        <a:rPr lang="en-GB" sz="1400" dirty="0"/>
                        <a:t>1 (1.3)</a:t>
                      </a:r>
                    </a:p>
                    <a:p>
                      <a:pPr algn="ctr"/>
                      <a:r>
                        <a:rPr lang="en-GB" sz="1400" dirty="0"/>
                        <a:t>1 (1.3)</a:t>
                      </a:r>
                    </a:p>
                    <a:p>
                      <a:pPr algn="ctr"/>
                      <a:r>
                        <a:rPr lang="en-GB" sz="1400" dirty="0"/>
                        <a:t>1 (1.3)</a:t>
                      </a:r>
                    </a:p>
                    <a:p>
                      <a:pPr algn="ctr"/>
                      <a:r>
                        <a:rPr lang="en-GB" sz="1400" dirty="0"/>
                        <a:t>2 (2.6)</a:t>
                      </a:r>
                    </a:p>
                    <a:p>
                      <a:pPr algn="ctr"/>
                      <a:r>
                        <a:rPr lang="en-GB" sz="1400" dirty="0"/>
                        <a:t>6 (7.9)</a:t>
                      </a:r>
                    </a:p>
                    <a:p>
                      <a:pPr algn="ctr"/>
                      <a:r>
                        <a:rPr lang="en-GB" sz="1400" dirty="0"/>
                        <a:t>55 (72.4)</a:t>
                      </a:r>
                    </a:p>
                    <a:p>
                      <a:pPr algn="ctr"/>
                      <a:r>
                        <a:rPr lang="en-GB" sz="1400" dirty="0"/>
                        <a:t>1 (1.3)</a:t>
                      </a:r>
                    </a:p>
                    <a:p>
                      <a:pPr algn="ctr"/>
                      <a:r>
                        <a:rPr lang="en-GB" sz="1400" dirty="0"/>
                        <a:t>1 (1.3)</a:t>
                      </a:r>
                    </a:p>
                    <a:p>
                      <a:pPr algn="ctr"/>
                      <a:r>
                        <a:rPr lang="en-GB" sz="1400" dirty="0"/>
                        <a:t>1 (1.3)</a:t>
                      </a:r>
                    </a:p>
                    <a:p>
                      <a:pPr algn="ctr"/>
                      <a:r>
                        <a:rPr lang="en-GB" sz="1400" dirty="0"/>
                        <a:t>1 (1.3)</a:t>
                      </a:r>
                    </a:p>
                    <a:p>
                      <a:pPr algn="ctr"/>
                      <a:r>
                        <a:rPr lang="en-GB" sz="1400" dirty="0"/>
                        <a:t>1 (1.3)</a:t>
                      </a:r>
                    </a:p>
                    <a:p>
                      <a:pPr algn="ctr"/>
                      <a:r>
                        <a:rPr lang="en-GB" sz="1400" dirty="0"/>
                        <a:t>1 (1.3)</a:t>
                      </a:r>
                    </a:p>
                    <a:p>
                      <a:pPr algn="ctr"/>
                      <a:r>
                        <a:rPr lang="en-GB" sz="1400" dirty="0"/>
                        <a:t>2 (2.6)</a:t>
                      </a:r>
                    </a:p>
                    <a:p>
                      <a:pPr algn="ctr"/>
                      <a:r>
                        <a:rPr lang="en-GB" sz="1400" dirty="0"/>
                        <a:t>1 (1.3)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108093"/>
                  </a:ext>
                </a:extLst>
              </a:tr>
            </a:tbl>
          </a:graphicData>
        </a:graphic>
      </p:graphicFrame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26978DB4-2ECD-EF4E-6569-D3B4553D5E14}"/>
              </a:ext>
            </a:extLst>
          </p:cNvPr>
          <p:cNvSpPr txBox="1">
            <a:spLocks/>
          </p:cNvSpPr>
          <p:nvPr/>
        </p:nvSpPr>
        <p:spPr bwMode="auto">
          <a:xfrm>
            <a:off x="738130" y="7056072"/>
            <a:ext cx="10504086" cy="100253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9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indent="-2809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indent="-22936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defTabSz="914400"/>
            <a:r>
              <a:rPr lang="ru-RU" sz="1100" kern="0" dirty="0"/>
              <a:t>*Азиаты относится к индийскому подконтиненту в соответствии с классификацией этничности NHS</a:t>
            </a:r>
            <a:r>
              <a:rPr lang="en-US" sz="1100" kern="0" dirty="0"/>
              <a:t> (</a:t>
            </a:r>
            <a:r>
              <a:rPr lang="ru-RU" sz="1100" kern="0" dirty="0"/>
              <a:t>Национальная служба здравоохранения</a:t>
            </a:r>
            <a:r>
              <a:rPr lang="en-US" sz="1100" kern="0" dirty="0"/>
              <a:t>)</a:t>
            </a:r>
            <a:r>
              <a:rPr lang="ru-RU" sz="1100" kern="0" dirty="0"/>
              <a:t>. </a:t>
            </a:r>
          </a:p>
          <a:p>
            <a:pPr defTabSz="914400"/>
            <a:r>
              <a:rPr lang="ru-RU" sz="1100" kern="0" dirty="0"/>
              <a:t>†Лечебно-отзывчивый определяется как никогда ранее не рассматривался для применения клозапина или не получал клозапин.</a:t>
            </a:r>
            <a:endParaRPr lang="en-US" sz="1100" kern="0" dirty="0"/>
          </a:p>
          <a:p>
            <a:pPr defTabSz="914400"/>
            <a:r>
              <a:rPr lang="ru-RU" sz="1100" kern="0" dirty="0"/>
              <a:t>ПП3М – Палиперидона пальмитат 3-месячного действия, ПП1М – Палиперидона пальмитат 1-месячного действия</a:t>
            </a:r>
          </a:p>
          <a:p>
            <a:pPr defTabSz="914400"/>
            <a:r>
              <a:rPr lang="ru-RU" sz="1100" kern="0" dirty="0"/>
              <a:t>ИАДД –инъекционный антипсихотик длительного действия, ПП – палиперидона пальмитат</a:t>
            </a:r>
          </a:p>
          <a:p>
            <a:pPr defTabSz="914400"/>
            <a:r>
              <a:rPr lang="en-GB" sz="1100" dirty="0" err="1">
                <a:solidFill>
                  <a:schemeClr val="tx1"/>
                </a:solidFill>
              </a:rPr>
              <a:t>Wallman</a:t>
            </a:r>
            <a:r>
              <a:rPr lang="en-GB" sz="1100" dirty="0">
                <a:solidFill>
                  <a:schemeClr val="tx1"/>
                </a:solidFill>
              </a:rPr>
              <a:t> P, et al. </a:t>
            </a:r>
            <a:r>
              <a:rPr lang="en-GB" sz="1100" i="1" dirty="0">
                <a:solidFill>
                  <a:schemeClr val="tx1"/>
                </a:solidFill>
              </a:rPr>
              <a:t>J </a:t>
            </a:r>
            <a:r>
              <a:rPr lang="en-GB" sz="1100" i="1" dirty="0" err="1">
                <a:solidFill>
                  <a:schemeClr val="tx1"/>
                </a:solidFill>
              </a:rPr>
              <a:t>Psychiatr</a:t>
            </a:r>
            <a:r>
              <a:rPr lang="en-GB" sz="1100" i="1" dirty="0">
                <a:solidFill>
                  <a:schemeClr val="tx1"/>
                </a:solidFill>
              </a:rPr>
              <a:t> Res </a:t>
            </a:r>
            <a:r>
              <a:rPr lang="en-GB" sz="1100" dirty="0">
                <a:solidFill>
                  <a:schemeClr val="tx1"/>
                </a:solidFill>
              </a:rPr>
              <a:t>2022;148:131–136. </a:t>
            </a:r>
          </a:p>
        </p:txBody>
      </p:sp>
    </p:spTree>
    <p:extLst>
      <p:ext uri="{BB962C8B-B14F-4D97-AF65-F5344CB8AC3E}">
        <p14:creationId xmlns:p14="http://schemas.microsoft.com/office/powerpoint/2010/main" val="91367856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3C018E-828F-B47F-D44D-32CADF0B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39" y="454149"/>
            <a:ext cx="13364133" cy="1107996"/>
          </a:xfrm>
        </p:spPr>
        <p:txBody>
          <a:bodyPr/>
          <a:lstStyle/>
          <a:p>
            <a:r>
              <a:rPr lang="ru-RU" dirty="0"/>
              <a:t>Влияние ПП3М на частоту госпитализаций при шизофрении: к</a:t>
            </a:r>
            <a:r>
              <a:rPr lang="ru-RU" sz="3200" dirty="0"/>
              <a:t>лин. характеристики ПП ИАДД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2E0A5-5EF9-4221-32BA-0D0BBDE9B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9" name="Table 6">
            <a:extLst>
              <a:ext uri="{FF2B5EF4-FFF2-40B4-BE49-F238E27FC236}">
                <a16:creationId xmlns:a16="http://schemas.microsoft.com/office/drawing/2014/main" id="{49952128-69E3-A604-D7DB-8022ED28A1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0819531"/>
              </p:ext>
            </p:extLst>
          </p:nvPr>
        </p:nvGraphicFramePr>
        <p:xfrm>
          <a:off x="996849" y="1911833"/>
          <a:ext cx="6142081" cy="517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99720">
                  <a:extLst>
                    <a:ext uri="{9D8B030D-6E8A-4147-A177-3AD203B41FA5}">
                      <a16:colId xmlns:a16="http://schemas.microsoft.com/office/drawing/2014/main" val="1055851685"/>
                    </a:ext>
                  </a:extLst>
                </a:gridCol>
                <a:gridCol w="1542361">
                  <a:extLst>
                    <a:ext uri="{9D8B030D-6E8A-4147-A177-3AD203B41FA5}">
                      <a16:colId xmlns:a16="http://schemas.microsoft.com/office/drawing/2014/main" val="3558307668"/>
                    </a:ext>
                  </a:extLst>
                </a:gridCol>
              </a:tblGrid>
              <a:tr h="694184">
                <a:tc>
                  <a:txBody>
                    <a:bodyPr/>
                    <a:lstStyle/>
                    <a:p>
                      <a:r>
                        <a:rPr lang="ru-RU" sz="1600" b="1" dirty="0"/>
                        <a:t>ПП ИАДД</a:t>
                      </a:r>
                      <a:endParaRPr lang="en-GB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Общее</a:t>
                      </a:r>
                      <a:r>
                        <a:rPr lang="en-GB" sz="1600" b="1" dirty="0"/>
                        <a:t> </a:t>
                      </a:r>
                      <a:br>
                        <a:rPr lang="en-GB" sz="1600" b="1" dirty="0"/>
                      </a:br>
                      <a:r>
                        <a:rPr lang="en-GB" sz="1600" b="1" dirty="0"/>
                        <a:t>(N=76)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124668"/>
                  </a:ext>
                </a:extLst>
              </a:tr>
              <a:tr h="881080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rgbClr val="333333"/>
                          </a:solidFill>
                        </a:rPr>
                        <a:t>Длительность приема ПП1М</a:t>
                      </a:r>
                      <a:r>
                        <a:rPr lang="en-GB" sz="1600" b="1" dirty="0">
                          <a:solidFill>
                            <a:srgbClr val="333333"/>
                          </a:solidFill>
                        </a:rPr>
                        <a:t>, 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</a:rPr>
                        <a:t>мес.</a:t>
                      </a:r>
                      <a:endParaRPr lang="en-GB" sz="1600" b="1" dirty="0">
                        <a:solidFill>
                          <a:srgbClr val="333333"/>
                        </a:solidFill>
                      </a:endParaRPr>
                    </a:p>
                    <a:p>
                      <a:pPr marL="288000" lvl="1"/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Среднее значение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 (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станд.отклонение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)</a:t>
                      </a:r>
                    </a:p>
                    <a:p>
                      <a:pPr marL="288000" lvl="1"/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мин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–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макс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6 (4.6)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3–18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574837"/>
                  </a:ext>
                </a:extLst>
              </a:tr>
              <a:tr h="881080">
                <a:tc>
                  <a:txBody>
                    <a:bodyPr/>
                    <a:lstStyle/>
                    <a:p>
                      <a:pPr lvl="0"/>
                      <a:r>
                        <a:rPr lang="ru-RU" sz="1600" b="1" dirty="0">
                          <a:solidFill>
                            <a:srgbClr val="333333"/>
                          </a:solidFill>
                        </a:rPr>
                        <a:t>Длительность приема (ПП1М + ПП3М)</a:t>
                      </a:r>
                      <a:r>
                        <a:rPr lang="en-GB" sz="1600" b="1" dirty="0">
                          <a:solidFill>
                            <a:srgbClr val="333333"/>
                          </a:solidFill>
                        </a:rPr>
                        <a:t>, </a:t>
                      </a:r>
                      <a:r>
                        <a:rPr lang="ru-RU" sz="1600" b="1" dirty="0">
                          <a:solidFill>
                            <a:srgbClr val="333333"/>
                          </a:solidFill>
                        </a:rPr>
                        <a:t>мес.</a:t>
                      </a:r>
                      <a:endParaRPr lang="en-GB" sz="1600" b="1" dirty="0">
                        <a:solidFill>
                          <a:srgbClr val="333333"/>
                        </a:solidFill>
                      </a:endParaRPr>
                    </a:p>
                    <a:p>
                      <a:pPr marL="288000" lvl="1"/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Среднее значение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 (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станд.отклонение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)</a:t>
                      </a:r>
                    </a:p>
                    <a:p>
                      <a:pPr marL="288000" lvl="1"/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мин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–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макс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23 (2.7)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15–24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8922513"/>
                  </a:ext>
                </a:extLst>
              </a:tr>
              <a:tr h="13616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</a:rPr>
                        <a:t>Доза ПП1М</a:t>
                      </a:r>
                      <a:r>
                        <a:rPr lang="en-GB" sz="1600" b="1" dirty="0">
                          <a:solidFill>
                            <a:srgbClr val="333333"/>
                          </a:solidFill>
                        </a:rPr>
                        <a:t>, n (%)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  <a:p>
                      <a:pPr marL="288000" lvl="1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150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мг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  <a:p>
                      <a:pPr marL="288000" lvl="1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100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мг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  <a:p>
                      <a:pPr marL="288000" lvl="1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75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мг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  <a:p>
                      <a:pPr marL="288000" lvl="1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50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мг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28 (36.8)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33 (43.4)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12 (15.8)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3 (3.9)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6121761"/>
                  </a:ext>
                </a:extLst>
              </a:tr>
              <a:tr h="1361668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333333"/>
                          </a:solidFill>
                        </a:rPr>
                        <a:t>Доза ПП3М</a:t>
                      </a:r>
                      <a:r>
                        <a:rPr lang="en-GB" sz="1600" b="1" dirty="0">
                          <a:solidFill>
                            <a:srgbClr val="333333"/>
                          </a:solidFill>
                        </a:rPr>
                        <a:t>, n (%)</a:t>
                      </a:r>
                    </a:p>
                    <a:p>
                      <a:pPr marL="288000" lvl="1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525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мг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  <a:p>
                      <a:pPr marL="288000" lvl="1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350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мг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  <a:p>
                      <a:pPr marL="288000" lvl="1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263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мг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  <a:p>
                      <a:pPr marL="288000" lvl="1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175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мг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26 (34.2)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35 (46.1)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12 (15.8)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3 (3.9)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3955869"/>
                  </a:ext>
                </a:extLst>
              </a:tr>
            </a:tbl>
          </a:graphicData>
        </a:graphic>
      </p:graphicFrame>
      <p:graphicFrame>
        <p:nvGraphicFramePr>
          <p:cNvPr id="10" name="Table 6">
            <a:extLst>
              <a:ext uri="{FF2B5EF4-FFF2-40B4-BE49-F238E27FC236}">
                <a16:creationId xmlns:a16="http://schemas.microsoft.com/office/drawing/2014/main" id="{7B854295-BC65-4D78-1C31-C93AE5A130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7868004"/>
              </p:ext>
            </p:extLst>
          </p:nvPr>
        </p:nvGraphicFramePr>
        <p:xfrm>
          <a:off x="7656723" y="1911833"/>
          <a:ext cx="6312127" cy="27551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793">
                  <a:extLst>
                    <a:ext uri="{9D8B030D-6E8A-4147-A177-3AD203B41FA5}">
                      <a16:colId xmlns:a16="http://schemas.microsoft.com/office/drawing/2014/main" val="1055851685"/>
                    </a:ext>
                  </a:extLst>
                </a:gridCol>
                <a:gridCol w="1222334">
                  <a:extLst>
                    <a:ext uri="{9D8B030D-6E8A-4147-A177-3AD203B41FA5}">
                      <a16:colId xmlns:a16="http://schemas.microsoft.com/office/drawing/2014/main" val="3558307668"/>
                    </a:ext>
                  </a:extLst>
                </a:gridCol>
              </a:tblGrid>
              <a:tr h="712969">
                <a:tc>
                  <a:txBody>
                    <a:bodyPr/>
                    <a:lstStyle/>
                    <a:p>
                      <a:r>
                        <a:rPr lang="en-GB" sz="1600" b="1" dirty="0"/>
                        <a:t>Baseline characteristic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Общее </a:t>
                      </a:r>
                    </a:p>
                    <a:p>
                      <a:pPr algn="ctr"/>
                      <a:r>
                        <a:rPr lang="en-GB" sz="1600" b="1" dirty="0"/>
                        <a:t>(N=76)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5124668"/>
                  </a:ext>
                </a:extLst>
              </a:tr>
              <a:tr h="1892111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333333"/>
                          </a:solidFill>
                        </a:rPr>
                        <a:t>Полипрагмазия с ПП3М</a:t>
                      </a:r>
                      <a:r>
                        <a:rPr lang="en-GB" sz="1600" b="1" dirty="0">
                          <a:solidFill>
                            <a:srgbClr val="333333"/>
                          </a:solidFill>
                        </a:rPr>
                        <a:t>, n (%)</a:t>
                      </a:r>
                    </a:p>
                    <a:p>
                      <a:pPr marL="288000" lvl="1"/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Нет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  <a:p>
                      <a:pPr marL="288000" lvl="1"/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Да</a:t>
                      </a:r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  <a:p>
                      <a:pPr marL="288000" lvl="1"/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Арипипразол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 (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перорально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)</a:t>
                      </a:r>
                    </a:p>
                    <a:p>
                      <a:pPr marL="2880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Оланзапин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 (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перорально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)</a:t>
                      </a:r>
                    </a:p>
                    <a:p>
                      <a:pPr marL="288000" lvl="1"/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Рисперидон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 (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перорально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)</a:t>
                      </a:r>
                    </a:p>
                    <a:p>
                      <a:pPr marL="288000" lvl="1"/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Арипипразол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 (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перорально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) 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и рисперидон 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(</a:t>
                      </a:r>
                      <a:r>
                        <a:rPr lang="ru-RU" sz="1600" dirty="0">
                          <a:solidFill>
                            <a:srgbClr val="333333"/>
                          </a:solidFill>
                        </a:rPr>
                        <a:t>перорально</a:t>
                      </a:r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rgbClr val="333333"/>
                        </a:solidFill>
                      </a:endParaRP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68 (89.5)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8 (10.5)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3 (37.5)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1 (12.5)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3 (37.5)</a:t>
                      </a:r>
                    </a:p>
                    <a:p>
                      <a:pPr algn="ctr"/>
                      <a:r>
                        <a:rPr lang="en-GB" sz="1600" dirty="0">
                          <a:solidFill>
                            <a:srgbClr val="333333"/>
                          </a:solidFill>
                        </a:rPr>
                        <a:t>1 (12.5)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108093"/>
                  </a:ext>
                </a:extLst>
              </a:tr>
            </a:tbl>
          </a:graphicData>
        </a:graphic>
      </p:graphicFrame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10903F8-C7CF-0522-CAE4-6363E7AD99C9}"/>
              </a:ext>
            </a:extLst>
          </p:cNvPr>
          <p:cNvSpPr/>
          <p:nvPr/>
        </p:nvSpPr>
        <p:spPr>
          <a:xfrm>
            <a:off x="7913290" y="4907326"/>
            <a:ext cx="6055560" cy="2415544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33333"/>
                </a:solidFill>
              </a:rPr>
              <a:t>Средняя продолжительность ПП1М: </a:t>
            </a:r>
            <a:r>
              <a:rPr lang="ru-RU" sz="1600" b="1" dirty="0">
                <a:solidFill>
                  <a:schemeClr val="accent1"/>
                </a:solidFill>
              </a:rPr>
              <a:t>6 месяцев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33333"/>
                </a:solidFill>
              </a:rPr>
              <a:t>Средняя продолжительность ИАДД ПП: </a:t>
            </a:r>
            <a:r>
              <a:rPr lang="ru-RU" sz="1600" b="1" dirty="0">
                <a:solidFill>
                  <a:schemeClr val="accent1"/>
                </a:solidFill>
              </a:rPr>
              <a:t>23 месяца</a:t>
            </a:r>
            <a:endParaRPr lang="en-US" sz="1600" b="1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33333"/>
                </a:solidFill>
              </a:rPr>
              <a:t>В общей сложности 89,5% пациентов не получали лекарств от шизофрении в дополнение к ПП3М</a:t>
            </a:r>
            <a:endParaRPr lang="en-US" sz="1600" dirty="0">
              <a:solidFill>
                <a:srgbClr val="333333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333333"/>
                </a:solidFill>
              </a:rPr>
              <a:t>Большинство пациентов, 80,3%, получали ПП3М 525 мг или 350 мг</a:t>
            </a:r>
            <a:endParaRPr lang="en-GB" sz="1600" dirty="0">
              <a:solidFill>
                <a:srgbClr val="333333"/>
              </a:solidFill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EE0BD8B-40EF-A950-40C6-93C39B153DB0}"/>
              </a:ext>
            </a:extLst>
          </p:cNvPr>
          <p:cNvSpPr txBox="1">
            <a:spLocks/>
          </p:cNvSpPr>
          <p:nvPr/>
        </p:nvSpPr>
        <p:spPr bwMode="auto">
          <a:xfrm>
            <a:off x="996849" y="7520114"/>
            <a:ext cx="10504086" cy="7094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9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indent="-2809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indent="-22936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defTabSz="914400"/>
            <a:r>
              <a:rPr lang="ru-RU" sz="1100" kern="0" dirty="0"/>
              <a:t>ПП3М – Палиперидона пальмитат 3-месячного действия, ПП1М – Палиперидона пальмитат 1-месячного действия</a:t>
            </a:r>
          </a:p>
          <a:p>
            <a:pPr defTabSz="914400"/>
            <a:r>
              <a:rPr lang="ru-RU" sz="1100" kern="0" dirty="0"/>
              <a:t>ИАДД –инъекционный антипсихотик длительного действия, ПП – палиперидона пальмитат</a:t>
            </a:r>
          </a:p>
          <a:p>
            <a:pPr defTabSz="914400"/>
            <a:r>
              <a:rPr lang="en-GB" sz="1100" dirty="0" err="1">
                <a:solidFill>
                  <a:schemeClr val="tx1"/>
                </a:solidFill>
              </a:rPr>
              <a:t>Wallman</a:t>
            </a:r>
            <a:r>
              <a:rPr lang="en-GB" sz="1100" dirty="0">
                <a:solidFill>
                  <a:schemeClr val="tx1"/>
                </a:solidFill>
              </a:rPr>
              <a:t> P, et al. </a:t>
            </a:r>
            <a:r>
              <a:rPr lang="en-GB" sz="1100" i="1" dirty="0">
                <a:solidFill>
                  <a:schemeClr val="tx1"/>
                </a:solidFill>
              </a:rPr>
              <a:t>J </a:t>
            </a:r>
            <a:r>
              <a:rPr lang="en-GB" sz="1100" i="1" dirty="0" err="1">
                <a:solidFill>
                  <a:schemeClr val="tx1"/>
                </a:solidFill>
              </a:rPr>
              <a:t>Psychiatr</a:t>
            </a:r>
            <a:r>
              <a:rPr lang="en-GB" sz="1100" i="1" dirty="0">
                <a:solidFill>
                  <a:schemeClr val="tx1"/>
                </a:solidFill>
              </a:rPr>
              <a:t> Res </a:t>
            </a:r>
            <a:r>
              <a:rPr lang="en-GB" sz="1100" dirty="0">
                <a:solidFill>
                  <a:schemeClr val="tx1"/>
                </a:solidFill>
              </a:rPr>
              <a:t>2022;148:131–136. </a:t>
            </a:r>
          </a:p>
        </p:txBody>
      </p:sp>
    </p:spTree>
    <p:extLst>
      <p:ext uri="{BB962C8B-B14F-4D97-AF65-F5344CB8AC3E}">
        <p14:creationId xmlns:p14="http://schemas.microsoft.com/office/powerpoint/2010/main" val="33493992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33C018E-828F-B47F-D44D-32CADF0B0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39" y="454149"/>
            <a:ext cx="13364133" cy="1107996"/>
          </a:xfrm>
        </p:spPr>
        <p:txBody>
          <a:bodyPr/>
          <a:lstStyle/>
          <a:p>
            <a:r>
              <a:rPr lang="ru-RU" dirty="0"/>
              <a:t>Влияние ПП3М на частоту госпитализаций при шизофрении: </a:t>
            </a:r>
            <a:r>
              <a:rPr lang="ru-RU" sz="3200" dirty="0"/>
              <a:t>Причины схода с терапии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52E0A5-5EF9-4221-32BA-0D0BBDE9B5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D816501-AAE5-214E-B100-00C3DC5F5E3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5D22F0C-9163-1F14-EB3C-D4DBE57C080E}"/>
              </a:ext>
            </a:extLst>
          </p:cNvPr>
          <p:cNvSpPr/>
          <p:nvPr/>
        </p:nvSpPr>
        <p:spPr>
          <a:xfrm>
            <a:off x="6544020" y="2229913"/>
            <a:ext cx="6984694" cy="4666645"/>
          </a:xfrm>
          <a:prstGeom prst="roundRect">
            <a:avLst>
              <a:gd name="adj" fmla="val 13145"/>
            </a:avLst>
          </a:prstGeom>
          <a:noFill/>
          <a:ln w="28575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1"/>
                </a:solidFill>
              </a:rPr>
              <a:t>Причины прекращения приема ИАДД ПП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Просьба пациента (n=3)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Корректировка дозы (n=2)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Отказ пациента (n=2)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Воспринимаемая неэффективность (n=2)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Побочные эффекты (n=1; повышенные показатели печеночных проб)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Независимое состояние здоровья (рак) (n=1)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/>
                </a:solidFill>
              </a:rPr>
              <a:t>Потерян для последующего наблюдения (n=2)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5B13EE9-FFAC-710B-1C9D-2E6431F47EA4}"/>
              </a:ext>
            </a:extLst>
          </p:cNvPr>
          <p:cNvSpPr/>
          <p:nvPr/>
        </p:nvSpPr>
        <p:spPr>
          <a:xfrm>
            <a:off x="1251173" y="2235316"/>
            <a:ext cx="4918273" cy="4661242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333333"/>
                </a:solidFill>
              </a:rPr>
              <a:t>Из 76 пациентов, начавших лечение по схеме ИАДД ПП, </a:t>
            </a:r>
            <a:r>
              <a:rPr lang="ru-RU" sz="2000" b="1" dirty="0">
                <a:solidFill>
                  <a:schemeClr val="accent1"/>
                </a:solidFill>
              </a:rPr>
              <a:t>13 пациентов прекратили лечение по схеме ПП3М или были потеряны для последующего наблюдения </a:t>
            </a:r>
            <a:r>
              <a:rPr lang="ru-RU" sz="2000" dirty="0">
                <a:solidFill>
                  <a:srgbClr val="333333"/>
                </a:solidFill>
              </a:rPr>
              <a:t>в течение 2 лет после начала лечения по схеме ПП1М.</a:t>
            </a:r>
            <a:endParaRPr lang="en-GB" sz="2000" dirty="0">
              <a:solidFill>
                <a:srgbClr val="333333"/>
              </a:solidFill>
            </a:endParaRPr>
          </a:p>
        </p:txBody>
      </p:sp>
      <p:sp>
        <p:nvSpPr>
          <p:cNvPr id="12" name="Flowchart: Connector 11">
            <a:extLst>
              <a:ext uri="{FF2B5EF4-FFF2-40B4-BE49-F238E27FC236}">
                <a16:creationId xmlns:a16="http://schemas.microsoft.com/office/drawing/2014/main" id="{49F31EFA-063E-2734-6366-C1B9DEB699F5}"/>
              </a:ext>
            </a:extLst>
          </p:cNvPr>
          <p:cNvSpPr/>
          <p:nvPr/>
        </p:nvSpPr>
        <p:spPr>
          <a:xfrm>
            <a:off x="6070295" y="1820040"/>
            <a:ext cx="981559" cy="952638"/>
          </a:xfrm>
          <a:prstGeom prst="flowChartConnector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Multiplication Sign 12">
            <a:extLst>
              <a:ext uri="{FF2B5EF4-FFF2-40B4-BE49-F238E27FC236}">
                <a16:creationId xmlns:a16="http://schemas.microsoft.com/office/drawing/2014/main" id="{27B60108-D9B5-6519-C79F-98FB607DFBE0}"/>
              </a:ext>
            </a:extLst>
          </p:cNvPr>
          <p:cNvSpPr/>
          <p:nvPr/>
        </p:nvSpPr>
        <p:spPr>
          <a:xfrm>
            <a:off x="6053239" y="1825942"/>
            <a:ext cx="981559" cy="981559"/>
          </a:xfrm>
          <a:prstGeom prst="mathMultiply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2B78B3D0-68EA-54CF-2446-C88F6C737729}"/>
              </a:ext>
            </a:extLst>
          </p:cNvPr>
          <p:cNvSpPr txBox="1">
            <a:spLocks/>
          </p:cNvSpPr>
          <p:nvPr/>
        </p:nvSpPr>
        <p:spPr bwMode="auto">
          <a:xfrm>
            <a:off x="996849" y="7520114"/>
            <a:ext cx="10504086" cy="70948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2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None/>
              <a:tabLst/>
              <a:defRPr sz="9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1pPr>
            <a:lvl2pPr marL="641350" indent="-280988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tabLst/>
              <a:defRPr sz="24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2pPr>
            <a:lvl3pPr marL="877824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•"/>
              <a:defRPr sz="21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3pPr>
            <a:lvl4pPr marL="1316736" indent="-24140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–"/>
              <a:defRPr sz="180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4pPr>
            <a:lvl5pPr marL="1785557" indent="-229362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pitchFamily="-65" charset="0"/>
              <a:buChar char="»"/>
              <a:defRPr sz="156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  <a:sym typeface="Arial" pitchFamily="-65" charset="0"/>
              </a:defRPr>
            </a:lvl5pPr>
            <a:lvl6pPr marL="2131468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6pPr>
            <a:lvl7pPr marL="2477111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7pPr>
            <a:lvl8pPr marL="2822754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8pPr>
            <a:lvl9pPr marL="3168397" indent="-230429" algn="l" rtl="0" eaLnBrk="1" fontAlgn="base" hangingPunct="1">
              <a:spcBef>
                <a:spcPts val="455"/>
              </a:spcBef>
              <a:spcAft>
                <a:spcPct val="0"/>
              </a:spcAft>
              <a:buSzPct val="100000"/>
              <a:buFont typeface="Arial" pitchFamily="-110" charset="0"/>
              <a:buChar char="»"/>
              <a:defRPr sz="2040">
                <a:solidFill>
                  <a:schemeClr val="tx1"/>
                </a:solidFill>
                <a:latin typeface="+mn-lt"/>
                <a:ea typeface="+mn-ea"/>
                <a:cs typeface="+mn-cs"/>
                <a:sym typeface="Arial" pitchFamily="-110" charset="0"/>
              </a:defRPr>
            </a:lvl9pPr>
          </a:lstStyle>
          <a:p>
            <a:pPr defTabSz="914400"/>
            <a:r>
              <a:rPr lang="ru-RU" sz="1100" kern="0" dirty="0"/>
              <a:t>ПП3М – Палиперидона пальмитат 3-месячного действия, ПП1М – Палиперидона пальмитат 1-месячного действия</a:t>
            </a:r>
          </a:p>
          <a:p>
            <a:pPr defTabSz="914400"/>
            <a:r>
              <a:rPr lang="ru-RU" sz="1100" kern="0" dirty="0"/>
              <a:t>ИАДД –инъекционный антипсихотик длительного действия, ПП – палиперидона пальмитат</a:t>
            </a:r>
          </a:p>
          <a:p>
            <a:pPr defTabSz="914400"/>
            <a:r>
              <a:rPr lang="en-GB" sz="1200" dirty="0" err="1">
                <a:solidFill>
                  <a:schemeClr val="tx1"/>
                </a:solidFill>
              </a:rPr>
              <a:t>Wallman</a:t>
            </a:r>
            <a:r>
              <a:rPr lang="en-GB" sz="1200" dirty="0">
                <a:solidFill>
                  <a:schemeClr val="tx1"/>
                </a:solidFill>
              </a:rPr>
              <a:t> P, et al. </a:t>
            </a:r>
            <a:r>
              <a:rPr lang="en-GB" sz="1200" i="1" dirty="0">
                <a:solidFill>
                  <a:schemeClr val="tx1"/>
                </a:solidFill>
              </a:rPr>
              <a:t>J </a:t>
            </a:r>
            <a:r>
              <a:rPr lang="en-GB" sz="1200" i="1" dirty="0" err="1">
                <a:solidFill>
                  <a:schemeClr val="tx1"/>
                </a:solidFill>
              </a:rPr>
              <a:t>Psychiatr</a:t>
            </a:r>
            <a:r>
              <a:rPr lang="en-GB" sz="1200" i="1" dirty="0">
                <a:solidFill>
                  <a:schemeClr val="tx1"/>
                </a:solidFill>
              </a:rPr>
              <a:t> Res </a:t>
            </a:r>
            <a:r>
              <a:rPr lang="en-GB" sz="1200" dirty="0">
                <a:solidFill>
                  <a:schemeClr val="tx1"/>
                </a:solidFill>
              </a:rPr>
              <a:t>2022;148:131–136. </a:t>
            </a:r>
          </a:p>
        </p:txBody>
      </p:sp>
    </p:spTree>
    <p:extLst>
      <p:ext uri="{BB962C8B-B14F-4D97-AF65-F5344CB8AC3E}">
        <p14:creationId xmlns:p14="http://schemas.microsoft.com/office/powerpoint/2010/main" val="225258434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E303AB-EBDA-B34E-8BF1-B483E69E84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1BF0B4E-CE60-AB48-9D7E-4434414A7C38}" type="slidenum">
              <a:rPr lang="en-GB" noProof="0" smtClean="0">
                <a:solidFill>
                  <a:srgbClr val="FFFFFF"/>
                </a:solidFill>
              </a:rPr>
              <a:pPr/>
              <a:t>9</a:t>
            </a:fld>
            <a:endParaRPr lang="en-GB" noProof="0" dirty="0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4C397F-C33E-2C4A-AD50-B1DC7C5B2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28" y="81281"/>
            <a:ext cx="13188574" cy="1107996"/>
          </a:xfrm>
        </p:spPr>
        <p:txBody>
          <a:bodyPr/>
          <a:lstStyle/>
          <a:p>
            <a:r>
              <a:rPr lang="ru-RU" dirty="0"/>
              <a:t>Влияние ПП3М на частоту госпитализаций при шизофрении</a:t>
            </a:r>
            <a:r>
              <a:rPr lang="en-GB" dirty="0"/>
              <a:t>: </a:t>
            </a:r>
            <a:r>
              <a:rPr lang="ru-RU" sz="3200" dirty="0"/>
              <a:t>Госпитализации</a:t>
            </a:r>
            <a:endParaRPr lang="en-GB" sz="3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7891E4-266F-5248-AFE4-F23E9011E9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sz="1100" dirty="0">
                <a:solidFill>
                  <a:schemeClr val="tx1"/>
                </a:solidFill>
              </a:rPr>
              <a:t>ПП3М – Палиперидона пальмитат 3-месячного действия, ИАДД –инъекционный антипсихотик длительного действия, ПП – палиперидона пальмитат, СО – стандартное отклонение  </a:t>
            </a:r>
          </a:p>
          <a:p>
            <a:r>
              <a:rPr lang="en-GB" sz="1100" dirty="0" err="1">
                <a:solidFill>
                  <a:schemeClr val="tx1"/>
                </a:solidFill>
              </a:rPr>
              <a:t>Wallman</a:t>
            </a:r>
            <a:r>
              <a:rPr lang="en-GB" sz="1100" dirty="0">
                <a:solidFill>
                  <a:schemeClr val="tx1"/>
                </a:solidFill>
              </a:rPr>
              <a:t> P, et al. </a:t>
            </a:r>
            <a:r>
              <a:rPr lang="en-GB" sz="1100" i="1" dirty="0">
                <a:solidFill>
                  <a:schemeClr val="tx1"/>
                </a:solidFill>
              </a:rPr>
              <a:t>J Psychiatr Res </a:t>
            </a:r>
            <a:r>
              <a:rPr lang="en-GB" sz="1100" dirty="0">
                <a:solidFill>
                  <a:schemeClr val="tx1"/>
                </a:solidFill>
              </a:rPr>
              <a:t>2022;148:131–136.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E5373DC5-9EBF-4E2F-8AC2-84375B366E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8210540"/>
              </p:ext>
            </p:extLst>
          </p:nvPr>
        </p:nvGraphicFramePr>
        <p:xfrm>
          <a:off x="1707646" y="2211573"/>
          <a:ext cx="10767888" cy="3983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62E0630-038B-41A4-BA77-82BFCA3A30DA}"/>
              </a:ext>
            </a:extLst>
          </p:cNvPr>
          <p:cNvSpPr/>
          <p:nvPr/>
        </p:nvSpPr>
        <p:spPr>
          <a:xfrm>
            <a:off x="1132191" y="6296013"/>
            <a:ext cx="12193750" cy="895971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40" b="1" dirty="0">
                <a:solidFill>
                  <a:schemeClr val="tx1"/>
                </a:solidFill>
              </a:rPr>
              <a:t>Среднее количество госпитализаций (СО) на одного пациента в год до PPLAI составило 0,55 (0,46) против 0,05 (0,19) после ИАДД ПП (p&lt;0,001)</a:t>
            </a:r>
            <a:endParaRPr lang="en-GB" sz="224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5E0EC-5648-4A3E-B28A-A59E1688DD12}"/>
              </a:ext>
            </a:extLst>
          </p:cNvPr>
          <p:cNvSpPr txBox="1"/>
          <p:nvPr/>
        </p:nvSpPr>
        <p:spPr>
          <a:xfrm>
            <a:off x="548642" y="1722346"/>
            <a:ext cx="13360848" cy="3877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920" b="1" dirty="0">
                <a:solidFill>
                  <a:srgbClr val="333333"/>
                </a:solidFill>
              </a:rPr>
              <a:t>Среднегодовое количество госпитализаций за 3 года до и 2 года после начала ИАДД ПП</a:t>
            </a:r>
            <a:endParaRPr lang="en-GB" sz="1920" b="1" dirty="0">
              <a:solidFill>
                <a:srgbClr val="333333"/>
              </a:solidFill>
            </a:endParaRPr>
          </a:p>
        </p:txBody>
      </p: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982A2C8B-5BAC-4F0C-B279-8D6ABC14484E}"/>
              </a:ext>
            </a:extLst>
          </p:cNvPr>
          <p:cNvCxnSpPr/>
          <p:nvPr/>
        </p:nvCxnSpPr>
        <p:spPr>
          <a:xfrm rot="16200000" flipH="1">
            <a:off x="3528127" y="3735282"/>
            <a:ext cx="1579566" cy="893362"/>
          </a:xfrm>
          <a:prstGeom prst="bentConnector3">
            <a:avLst>
              <a:gd name="adj1" fmla="val -11475"/>
            </a:avLst>
          </a:prstGeom>
          <a:ln w="12700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E52A804C-D743-4D9C-873A-44B1F2A1CE61}"/>
              </a:ext>
            </a:extLst>
          </p:cNvPr>
          <p:cNvCxnSpPr/>
          <p:nvPr/>
        </p:nvCxnSpPr>
        <p:spPr>
          <a:xfrm rot="16200000" flipH="1">
            <a:off x="6687259" y="3735282"/>
            <a:ext cx="1579566" cy="893362"/>
          </a:xfrm>
          <a:prstGeom prst="bentConnector3">
            <a:avLst>
              <a:gd name="adj1" fmla="val -11475"/>
            </a:avLst>
          </a:prstGeom>
          <a:ln w="12700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5EAAD3E3-8B3F-4F57-A564-7923DB20F196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124752" y="3521651"/>
            <a:ext cx="1126413" cy="867469"/>
          </a:xfrm>
          <a:prstGeom prst="bentConnector3">
            <a:avLst>
              <a:gd name="adj1" fmla="val -13218"/>
            </a:avLst>
          </a:prstGeom>
          <a:ln w="12700">
            <a:solidFill>
              <a:srgbClr val="33333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0F5FD0-DD3F-4ABD-9CDB-4652A9DA446C}"/>
              </a:ext>
            </a:extLst>
          </p:cNvPr>
          <p:cNvSpPr txBox="1"/>
          <p:nvPr/>
        </p:nvSpPr>
        <p:spPr>
          <a:xfrm>
            <a:off x="3515179" y="2786128"/>
            <a:ext cx="1605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333333"/>
                </a:solidFill>
              </a:rPr>
              <a:t>p&lt;0.001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408924-3DF2-42DA-B1BB-71DB6D16ACBB}"/>
              </a:ext>
            </a:extLst>
          </p:cNvPr>
          <p:cNvSpPr txBox="1"/>
          <p:nvPr/>
        </p:nvSpPr>
        <p:spPr>
          <a:xfrm>
            <a:off x="6674311" y="2786128"/>
            <a:ext cx="1605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333333"/>
                </a:solidFill>
              </a:rPr>
              <a:t>p&lt;0.001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8E0607-1C53-4EAC-918B-F8ED507FB23C}"/>
              </a:ext>
            </a:extLst>
          </p:cNvPr>
          <p:cNvSpPr txBox="1"/>
          <p:nvPr/>
        </p:nvSpPr>
        <p:spPr>
          <a:xfrm>
            <a:off x="9885229" y="2786128"/>
            <a:ext cx="1605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333333"/>
                </a:solidFill>
              </a:rPr>
              <a:t>p=0.04</a:t>
            </a:r>
          </a:p>
        </p:txBody>
      </p:sp>
    </p:spTree>
    <p:extLst>
      <p:ext uri="{BB962C8B-B14F-4D97-AF65-F5344CB8AC3E}">
        <p14:creationId xmlns:p14="http://schemas.microsoft.com/office/powerpoint/2010/main" val="511860675"/>
      </p:ext>
    </p:extLst>
  </p:cSld>
  <p:clrMapOvr>
    <a:masterClrMapping/>
  </p:clrMapOvr>
</p:sld>
</file>

<file path=ppt/theme/theme1.xml><?xml version="1.0" encoding="utf-8"?>
<a:theme xmlns:a="http://schemas.openxmlformats.org/drawingml/2006/main" name="Janssen Our Promise Widescreen - COOL">
  <a:themeElements>
    <a:clrScheme name="Janssen Our Promise – COOL">
      <a:dk1>
        <a:srgbClr val="212121"/>
      </a:dk1>
      <a:lt1>
        <a:srgbClr val="FFFFFF"/>
      </a:lt1>
      <a:dk2>
        <a:srgbClr val="646464"/>
      </a:dk2>
      <a:lt2>
        <a:srgbClr val="F4F4F4"/>
      </a:lt2>
      <a:accent1>
        <a:srgbClr val="00A0DF"/>
      </a:accent1>
      <a:accent2>
        <a:srgbClr val="003479"/>
      </a:accent2>
      <a:accent3>
        <a:srgbClr val="1C75BC"/>
      </a:accent3>
      <a:accent4>
        <a:srgbClr val="349941"/>
      </a:accent4>
      <a:accent5>
        <a:srgbClr val="6EBD44"/>
      </a:accent5>
      <a:accent6>
        <a:srgbClr val="7E2E78"/>
      </a:accent6>
      <a:hlink>
        <a:srgbClr val="00A0DE"/>
      </a:hlink>
      <a:folHlink>
        <a:srgbClr val="636363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0DF2A73-5A31-5B45-B812-29C9C639DC3A}" vid="{09BA5CA5-A7C5-604E-82A1-9320D27E1E46}"/>
    </a:ext>
  </a:extLst>
</a:theme>
</file>

<file path=ppt/theme/theme2.xml><?xml version="1.0" encoding="utf-8"?>
<a:theme xmlns:a="http://schemas.openxmlformats.org/drawingml/2006/main" name="Janssen Our Promise Widescreen - WARM">
  <a:themeElements>
    <a:clrScheme name="Custom 21">
      <a:dk1>
        <a:srgbClr val="212121"/>
      </a:dk1>
      <a:lt1>
        <a:srgbClr val="FFFFFF"/>
      </a:lt1>
      <a:dk2>
        <a:srgbClr val="646464"/>
      </a:dk2>
      <a:lt2>
        <a:srgbClr val="F4F4F4"/>
      </a:lt2>
      <a:accent1>
        <a:srgbClr val="003378"/>
      </a:accent1>
      <a:accent2>
        <a:srgbClr val="6E2E37"/>
      </a:accent2>
      <a:accent3>
        <a:srgbClr val="003378"/>
      </a:accent3>
      <a:accent4>
        <a:srgbClr val="F4AB24"/>
      </a:accent4>
      <a:accent5>
        <a:srgbClr val="F37820"/>
      </a:accent5>
      <a:accent6>
        <a:srgbClr val="ECEC2F"/>
      </a:accent6>
      <a:hlink>
        <a:srgbClr val="F37820"/>
      </a:hlink>
      <a:folHlink>
        <a:srgbClr val="636363"/>
      </a:folHlink>
    </a:clrScheme>
    <a:fontScheme name="Title &amp; Bullets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32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0C0C0"/>
        </a:solidFill>
        <a:ln w="12700" cap="flat" cmpd="sng" algn="ctr">
          <a:solidFill>
            <a:srgbClr val="77777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rgbClr val="777777"/>
            </a:solidFill>
            <a:effectLst/>
            <a:latin typeface="Arial" pitchFamily="-110" charset="0"/>
            <a:ea typeface="ヒラギノ角ゴ ProN W3" pitchFamily="-110" charset="-128"/>
            <a:cs typeface="ヒラギノ角ゴ ProN W3" pitchFamily="-110" charset="-128"/>
            <a:sym typeface="Arial" pitchFamily="-110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30DF2A73-5A31-5B45-B812-29C9C639DC3A}" vid="{09BA5CA5-A7C5-604E-82A1-9320D27E1E4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BDD133AFD3EEB4DBB7178F80FA76AB2" ma:contentTypeVersion="10" ma:contentTypeDescription="Create a new document." ma:contentTypeScope="" ma:versionID="4c3098f7b7177b197501d5b09e121645">
  <xsd:schema xmlns:xsd="http://www.w3.org/2001/XMLSchema" xmlns:xs="http://www.w3.org/2001/XMLSchema" xmlns:p="http://schemas.microsoft.com/office/2006/metadata/properties" xmlns:ns2="d7d31aab-e396-4f94-bf2e-c2b873d2d997" xmlns:ns3="f84bd934-8994-41ad-929d-ae1e71c694e4" targetNamespace="http://schemas.microsoft.com/office/2006/metadata/properties" ma:root="true" ma:fieldsID="2d1615c257b862384277d73aec05cb4c" ns2:_="" ns3:_="">
    <xsd:import namespace="d7d31aab-e396-4f94-bf2e-c2b873d2d997"/>
    <xsd:import namespace="f84bd934-8994-41ad-929d-ae1e71c694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d31aab-e396-4f94-bf2e-c2b873d2d9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bd934-8994-41ad-929d-ae1e71c694e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84bd934-8994-41ad-929d-ae1e71c694e4">
      <UserInfo>
        <DisplayName>Pierson, Chris [JJCUS Non-J&amp;J]</DisplayName>
        <AccountId>47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B6334503-A348-4B28-A74B-D886A676DE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d31aab-e396-4f94-bf2e-c2b873d2d997"/>
    <ds:schemaRef ds:uri="f84bd934-8994-41ad-929d-ae1e71c694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97C0BC3-442B-47CD-AD2E-B6A143BAE3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5803E0-959F-4A0F-BFF5-5EBE93B92320}">
  <ds:schemaRefs>
    <ds:schemaRef ds:uri="http://purl.org/dc/terms/"/>
    <ds:schemaRef ds:uri="http://schemas.openxmlformats.org/package/2006/metadata/core-properties"/>
    <ds:schemaRef ds:uri="abc8c86e-696c-4320-83a3-9e32e6f0768f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6e8f005b-8b99-4763-aa35-f35a18f0c2a0"/>
    <ds:schemaRef ds:uri="http://www.w3.org/XML/1998/namespace"/>
    <ds:schemaRef ds:uri="http://purl.org/dc/dcmitype/"/>
    <ds:schemaRef ds:uri="f84bd934-8994-41ad-929d-ae1e71c694e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J&amp;J Corporate Fullscreen</Template>
  <TotalTime>43169</TotalTime>
  <Words>2159</Words>
  <Application>Microsoft Office PowerPoint</Application>
  <PresentationFormat>Custom</PresentationFormat>
  <Paragraphs>297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Georgia</vt:lpstr>
      <vt:lpstr>Verdana</vt:lpstr>
      <vt:lpstr>Wingdings</vt:lpstr>
      <vt:lpstr>Janssen Our Promise Widescreen - COOL</vt:lpstr>
      <vt:lpstr>Janssen Our Promise Widescreen - WARM</vt:lpstr>
      <vt:lpstr>Влияние пролонгированной терапии на частоту госпитализаций при шизофрении</vt:lpstr>
      <vt:lpstr>Влияние ПП3М на частоту госпитализаций при шизофрении: введение</vt:lpstr>
      <vt:lpstr>Влияние ПП3М на частоту госпитализаций при шизофрении: методология</vt:lpstr>
      <vt:lpstr>Влияние ПП3М на частоту госпитализаций при шизофрении: дизайн исследования</vt:lpstr>
      <vt:lpstr>Влияние ПП3М на частоту госпитализаций при шизофрении: критерии выбора пациентов</vt:lpstr>
      <vt:lpstr>Влияние ПП3М на частоту госпитализаций при шизофрении: клин. характеристики пациентов</vt:lpstr>
      <vt:lpstr>Влияние ПП3М на частоту госпитализаций при шизофрении: клин. характеристики ПП ИАДД</vt:lpstr>
      <vt:lpstr>Влияние ПП3М на частоту госпитализаций при шизофрении: Причины схода с терапии</vt:lpstr>
      <vt:lpstr>Влияние ПП3М на частоту госпитализаций при шизофрении: Госпитализации</vt:lpstr>
      <vt:lpstr>Влияние ПП3М на частоту госпитализаций при шизофрении: Госпитализации</vt:lpstr>
      <vt:lpstr>Влияние ПП3М на частоту госпитализаций при шизофрении: Койко-дни</vt:lpstr>
      <vt:lpstr>Влияние ПП3М на частоту госпитализаций при шизофрении: Ограничения</vt:lpstr>
      <vt:lpstr>Влияние ПП3М на частоту госпитализаций при шизофрении: Резюме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joanna K</dc:creator>
  <cp:lastModifiedBy>Sarsenbayeva, Assel [JACKZ]</cp:lastModifiedBy>
  <cp:revision>494</cp:revision>
  <cp:lastPrinted>2019-02-06T04:20:42Z</cp:lastPrinted>
  <dcterms:created xsi:type="dcterms:W3CDTF">2018-06-06T22:07:21Z</dcterms:created>
  <dcterms:modified xsi:type="dcterms:W3CDTF">2024-08-27T10:14:06Z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0x0101008BDD133AFD3EEB4DBB7178F80FA76AB2</vt:lpwstr>
  </property>
</Properties>
</file>