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notesMasterIdLst>
    <p:notesMasterId r:id="rId52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70" r:id="rId14"/>
    <p:sldId id="265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5" r:id="rId28"/>
    <p:sldId id="286" r:id="rId29"/>
    <p:sldId id="287" r:id="rId30"/>
    <p:sldId id="290" r:id="rId31"/>
    <p:sldId id="289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10" r:id="rId45"/>
    <p:sldId id="305" r:id="rId46"/>
    <p:sldId id="306" r:id="rId47"/>
    <p:sldId id="307" r:id="rId48"/>
    <p:sldId id="308" r:id="rId49"/>
    <p:sldId id="309" r:id="rId50"/>
    <p:sldId id="304" r:id="rId51"/>
  </p:sldIdLst>
  <p:sldSz cx="9144000" cy="6858000" type="screen4x3"/>
  <p:notesSz cx="6858000" cy="9144000"/>
  <p:defaultTextStyle>
    <a:lvl1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u-RU" sz="1800" b="0" i="0" u="none" strike="noStrike" kern="1" spc="0" baseline="0">
        <a:solidFill>
          <a:schemeClr val="tx1"/>
        </a:solidFill>
        <a:effectLst/>
        <a:latin typeface="Constantia" pitchFamily="1"/>
        <a:ea typeface="Constantia" pitchFamily="1"/>
        <a:cs typeface="Constantia" pitchFamily="1"/>
      </a:defRPr>
    </a:lvl1pPr>
    <a:lvl2pPr marL="4572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u-RU" sz="1800" b="0" i="0" u="none" strike="noStrike" kern="1" spc="0" baseline="0">
        <a:solidFill>
          <a:schemeClr val="tx1"/>
        </a:solidFill>
        <a:effectLst/>
        <a:latin typeface="Constantia" pitchFamily="1"/>
        <a:ea typeface="Constantia" pitchFamily="1"/>
        <a:cs typeface="Constantia" pitchFamily="1"/>
      </a:defRPr>
    </a:lvl2pPr>
    <a:lvl3pPr marL="9144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u-RU" sz="1800" b="0" i="0" u="none" strike="noStrike" kern="1" spc="0" baseline="0">
        <a:solidFill>
          <a:schemeClr val="tx1"/>
        </a:solidFill>
        <a:effectLst/>
        <a:latin typeface="Constantia" pitchFamily="1"/>
        <a:ea typeface="Constantia" pitchFamily="1"/>
        <a:cs typeface="Constantia" pitchFamily="1"/>
      </a:defRPr>
    </a:lvl3pPr>
    <a:lvl4pPr marL="13716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u-RU" sz="1800" b="0" i="0" u="none" strike="noStrike" kern="1" spc="0" baseline="0">
        <a:solidFill>
          <a:schemeClr val="tx1"/>
        </a:solidFill>
        <a:effectLst/>
        <a:latin typeface="Constantia" pitchFamily="1"/>
        <a:ea typeface="Constantia" pitchFamily="1"/>
        <a:cs typeface="Constantia" pitchFamily="1"/>
      </a:defRPr>
    </a:lvl4pPr>
    <a:lvl5pPr marL="18288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u-RU" sz="1800" b="0" i="0" u="none" strike="noStrike" kern="1" spc="0" baseline="0">
        <a:solidFill>
          <a:schemeClr val="tx1"/>
        </a:solidFill>
        <a:effectLst/>
        <a:latin typeface="Constantia" pitchFamily="1"/>
        <a:ea typeface="Constantia" pitchFamily="1"/>
        <a:cs typeface="Constantia" pitchFamily="1"/>
      </a:defRPr>
    </a:lvl5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0000FF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smNativeData">
      <pr:smAppRevision xmlns:pr="pr" xmlns="" dt="1523975690" val="679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0" autoAdjust="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2" d="100"/>
        <a:sy n="22" d="100"/>
      </p:scale>
      <p:origin x="0" y="0"/>
    </p:cViewPr>
  </p:sorterViewPr>
  <p:notesViewPr>
    <p:cSldViewPr>
      <p:cViewPr>
        <p:scale>
          <a:sx n="92" d="100"/>
          <a:sy n="92" d="100"/>
        </p:scale>
        <p:origin x="284" y="390"/>
      </p:cViewPr>
      <p:guideLst/>
    </p:cSldViewPr>
  </p:notesViewPr>
  <p:gridSpacing cx="71755" cy="7175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 noChangeArrowheads="1"/>
            <a:extLst>
              <a:ext uri="smNativeData">
                <pr:smNativeData xmlns:pr="pr" xmlns="" val="SMDATA_12_CgbWW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AAAAAAAAAAEgSAADQAgAAAAAAAA=="/>
              </a:ext>
            </a:extLst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l">
              <a:defRPr lang="ru-RU" sz="1200"/>
            </a:pPr>
            <a:endParaRPr/>
          </a:p>
        </p:txBody>
      </p:sp>
      <p:sp>
        <p:nvSpPr>
          <p:cNvPr id="3" name="Дата 2"/>
          <p:cNvSpPr>
            <a:spLocks noGrp="1" noChangeArrowheads="1"/>
            <a:extLst>
              <a:ext uri="smNativeData">
                <pr:smNativeData xmlns:pr="pr" xmlns="" val="SMDATA_12_CgbWW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mFwAAAAAAAC4qAADQAgAAAAAAAA=="/>
              </a:ext>
            </a:extLst>
          </p:cNvSpPr>
          <p:nvPr>
            <p:ph type="dt" idx="1"/>
          </p:nvPr>
        </p:nvSpPr>
        <p:spPr>
          <a:xfrm>
            <a:off x="3884930" y="0"/>
            <a:ext cx="2971800" cy="4572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r">
              <a:defRPr lang="ru-RU" sz="1200"/>
            </a:pPr>
            <a:fld id="{3E0FE67E-30D3-5A10-9DB7-C645A8F96B93}" type="datetime1">
              <a:t>18.04.18</a:t>
            </a:fld>
            <a:endParaRPr/>
          </a:p>
        </p:txBody>
      </p:sp>
      <p:sp>
        <p:nvSpPr>
          <p:cNvPr id="4" name="Образ слайда 3"/>
          <p:cNvSpPr>
            <a:spLocks noGrp="1" noRot="1" noChangeAspect="1" noChangeArrowheads="1"/>
            <a:extLst>
              <a:ext uri="smNativeData">
                <pr:smNativeData xmlns:pr="pr" xmlns="" val="SMDATA_12_CgbWWhMAAAAlAAAAZAAAAC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AIBwAAOAQAACgjAABQGQAAAAAAAA=="/>
              </a:ext>
            </a:extLst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 lang="ru-RU"/>
            </a:pPr>
            <a:endParaRPr/>
          </a:p>
        </p:txBody>
      </p:sp>
      <p:sp>
        <p:nvSpPr>
          <p:cNvPr id="5" name="Заметки 4"/>
          <p:cNvSpPr>
            <a:spLocks noGrp="1" noChangeArrowheads="1"/>
            <a:extLst>
              <a:ext uri="smNativeData">
                <pr:smNativeData xmlns:pr="pr" xmlns="" val="SMDATA_12_CgbWW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4BAAAuBoAAPglAAAINAAAAAAAAA=="/>
              </a:ext>
            </a:extLst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 lang="ru-RU"/>
            </a:pPr>
            <a:r>
              <a:t>Образец текста</a:t>
            </a:r>
          </a:p>
          <a:p>
            <a:pPr lvl="1">
              <a:defRPr lang="ru-RU"/>
            </a:pPr>
            <a:r>
              <a:t>Второй уровень</a:t>
            </a:r>
          </a:p>
          <a:p>
            <a:pPr lvl="2">
              <a:defRPr lang="ru-RU"/>
            </a:pPr>
            <a:r>
              <a:t>Третий уровень</a:t>
            </a:r>
          </a:p>
          <a:p>
            <a:pPr lvl="3">
              <a:defRPr lang="ru-RU"/>
            </a:pPr>
            <a:r>
              <a:t>Четвертый уровень</a:t>
            </a:r>
          </a:p>
          <a:p>
            <a:pPr lvl="4">
              <a:defRPr lang="ru-RU"/>
            </a:pPr>
            <a:r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 noChangeArrowheads="1"/>
            <a:extLst>
              <a:ext uri="smNativeData">
                <pr:smNativeData xmlns:pr="pr" xmlns="" val="SMDATA_12_CgbWW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AAAAAbjUAAEgSAAA+OAAAAAAAAA=="/>
              </a:ext>
            </a:extLst>
          </p:cNvSpPr>
          <p:nvPr>
            <p:ph type="ftr" sz="quarter" idx="4"/>
          </p:nvPr>
        </p:nvSpPr>
        <p:spPr>
          <a:xfrm>
            <a:off x="0" y="8685530"/>
            <a:ext cx="2971800" cy="4572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b">
            <a:prstTxWarp prst="textNoShape">
              <a:avLst/>
            </a:prstTxWarp>
          </a:bodyPr>
          <a:lstStyle/>
          <a:p>
            <a:pPr algn="l">
              <a:defRPr lang="ru-RU" sz="1200"/>
            </a:pPr>
            <a:endParaRPr/>
          </a:p>
        </p:txBody>
      </p:sp>
      <p:sp>
        <p:nvSpPr>
          <p:cNvPr id="7" name="Номер слайда 6"/>
          <p:cNvSpPr>
            <a:spLocks noGrp="1" noChangeArrowheads="1"/>
            <a:extLst>
              <a:ext uri="smNativeData">
                <pr:smNativeData xmlns:pr="pr" xmlns="" val="SMDATA_12_CgbWW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mFwAAbjUAAC4qAAA+OAAAAAAAAA=="/>
              </a:ext>
            </a:extLst>
          </p:cNvSpPr>
          <p:nvPr>
            <p:ph type="sldNum" sz="quarter" idx="5"/>
          </p:nvPr>
        </p:nvSpPr>
        <p:spPr>
          <a:xfrm>
            <a:off x="3884930" y="8685530"/>
            <a:ext cx="2971800" cy="4572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b">
            <a:prstTxWarp prst="textNoShape">
              <a:avLst/>
            </a:prstTxWarp>
          </a:bodyPr>
          <a:lstStyle/>
          <a:p>
            <a:pPr algn="r">
              <a:defRPr lang="ru-RU" sz="1200"/>
            </a:pPr>
            <a:fld id="{3E0FBEDA-94D3-5A48-9DB7-621DF0F96B37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868289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u-RU" sz="1200" b="0" i="0" u="none" strike="noStrike" kern="1" spc="0" baseline="0">
        <a:solidFill>
          <a:schemeClr val="tx1"/>
        </a:solidFill>
        <a:effectLst/>
        <a:latin typeface="Calibri" pitchFamily="2"/>
        <a:ea typeface="Calibri" pitchFamily="2"/>
        <a:cs typeface="Calibri" pitchFamily="2"/>
      </a:defRPr>
    </a:lvl1pPr>
    <a:lvl2pPr marL="4572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u-RU" sz="1200" b="0" i="0" u="none" strike="noStrike" kern="1" spc="0" baseline="0">
        <a:solidFill>
          <a:schemeClr val="tx1"/>
        </a:solidFill>
        <a:effectLst/>
        <a:latin typeface="Calibri" pitchFamily="2"/>
        <a:ea typeface="Calibri" pitchFamily="2"/>
        <a:cs typeface="Calibri" pitchFamily="2"/>
      </a:defRPr>
    </a:lvl2pPr>
    <a:lvl3pPr marL="9144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u-RU" sz="1200" b="0" i="0" u="none" strike="noStrike" kern="1" spc="0" baseline="0">
        <a:solidFill>
          <a:schemeClr val="tx1"/>
        </a:solidFill>
        <a:effectLst/>
        <a:latin typeface="Calibri" pitchFamily="2"/>
        <a:ea typeface="Calibri" pitchFamily="2"/>
        <a:cs typeface="Calibri" pitchFamily="2"/>
      </a:defRPr>
    </a:lvl3pPr>
    <a:lvl4pPr marL="13716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u-RU" sz="1200" b="0" i="0" u="none" strike="noStrike" kern="1" spc="0" baseline="0">
        <a:solidFill>
          <a:schemeClr val="tx1"/>
        </a:solidFill>
        <a:effectLst/>
        <a:latin typeface="Calibri" pitchFamily="2"/>
        <a:ea typeface="Calibri" pitchFamily="2"/>
        <a:cs typeface="Calibri" pitchFamily="2"/>
      </a:defRPr>
    </a:lvl4pPr>
    <a:lvl5pPr marL="18288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u-RU" sz="1200" b="0" i="0" u="none" strike="noStrike" kern="1" spc="0" baseline="0">
        <a:solidFill>
          <a:schemeClr val="tx1"/>
        </a:solidFill>
        <a:effectLst/>
        <a:latin typeface="Calibri" pitchFamily="2"/>
        <a:ea typeface="Calibri" pitchFamily="2"/>
        <a:cs typeface="Calibri" pitchFamily="2"/>
      </a:defRPr>
    </a:lvl5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ChangeArrowheads="1"/>
            <a:extLst>
              <a:ext uri="smNativeData">
                <pr:smNativeData xmlns:pr="pr" xmlns="" val="SMDATA_12_CgbWWhMAAAAlAAAAZAAAAC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AIBwAAOAQAACgjAABQGQAAAAAAAA=="/>
              </a:ext>
            </a:extLst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sp>
      <p:sp>
        <p:nvSpPr>
          <p:cNvPr id="3" name="Заметки 2"/>
          <p:cNvSpPr>
            <a:spLocks noGrp="1" noChangeArrowheads="1"/>
            <a:extLst>
              <a:ext uri="smNativeData">
                <pr:smNativeData xmlns:pr="pr" xmlns="" val="SMDATA_12_CgbWWh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uBoAAPglAAAINAAAAAAAAA==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 lang="ru-RU"/>
            </a:pPr>
            <a:r>
              <a:t>//Yznaika.com. Убедительный просьба: указывать источник. Презентации PowerPoint, интересные и познавательные статьи, факты, новости и многое другое! //Yznaika.com</a:t>
            </a:r>
          </a:p>
          <a:p>
            <a:pPr>
              <a:defRPr lang="ru-RU"/>
            </a:pPr>
            <a:r>
              <a:t>Author: Chen Alexander © 2015</a:t>
            </a:r>
          </a:p>
        </p:txBody>
      </p:sp>
      <p:sp>
        <p:nvSpPr>
          <p:cNvPr id="4" name="Номер слайда 3"/>
          <p:cNvSpPr>
            <a:extLst>
              <a:ext uri="smNativeData">
                <pr:smNativeData xmlns:pr="pr" xmlns="" val="SMDATA_12_CgbWWhMAAAAlAAAAZAAAAA0AAAAAkAAAAEgAAACQAAAASAAAAAAAAAAC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mFwAAbjUAAC4qAAA+OAAAAAAAAA=="/>
              </a:ext>
            </a:extLst>
          </p:cNvSpPr>
          <p:nvPr/>
        </p:nvSpPr>
        <p:spPr>
          <a:xfrm>
            <a:off x="3884930" y="8685530"/>
            <a:ext cx="2971800" cy="4572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b"/>
          <a:lstStyle/>
          <a:p>
            <a:pPr>
              <a:defRPr lang="ru-RU"/>
            </a:pPr>
            <a:fld id="{3E0FDE3B-75D3-5A28-9DB7-837D90F96BD6}" type="slidenum"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ChangeArrowheads="1"/>
            <a:extLst>
              <a:ext uri="smNativeData">
                <pr:smNativeData xmlns:pr="pr" xmlns="" val="SMDATA_12_CgbWWhMAAAAlAAAAZAAAAC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AIBwAAOAQAACgjAABQGQAAAAAAAA=="/>
              </a:ext>
            </a:extLst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sp>
      <p:sp>
        <p:nvSpPr>
          <p:cNvPr id="3" name="Заметки 2"/>
          <p:cNvSpPr>
            <a:spLocks noGrp="1" noChangeArrowheads="1"/>
            <a:extLst>
              <a:ext uri="smNativeData">
                <pr:smNativeData xmlns:pr="pr" xmlns="" val="SMDATA_12_CgbWWh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uBoAAPglAAAINAAAAAAAAA==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 lang="ru-RU"/>
            </a:pPr>
            <a:endParaRPr/>
          </a:p>
        </p:txBody>
      </p:sp>
      <p:sp>
        <p:nvSpPr>
          <p:cNvPr id="4" name="Номер слайда 3"/>
          <p:cNvSpPr>
            <a:extLst>
              <a:ext uri="smNativeData">
                <pr:smNativeData xmlns:pr="pr" xmlns="" val="SMDATA_12_CgbWWhMAAAAlAAAAZAAAAA0AAAAAkAAAAEgAAACQAAAASAAAAAAAAAAC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mFwAAbjUAAC4qAAA+OAAAAAAAAA=="/>
              </a:ext>
            </a:extLst>
          </p:cNvSpPr>
          <p:nvPr/>
        </p:nvSpPr>
        <p:spPr>
          <a:xfrm>
            <a:off x="3884930" y="8685530"/>
            <a:ext cx="2971800" cy="4572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b"/>
          <a:lstStyle/>
          <a:p>
            <a:pPr>
              <a:defRPr lang="ru-RU"/>
            </a:pPr>
            <a:fld id="{3E0FC951-1FD3-5A3F-9DB7-E96A87F96BBC}" type="slidenum">
              <a:t>49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оловок слай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pr" xmlns="" val="SMDATA_12_CgbWWhMAAAAlAAAAZAAAAA0AAAAAAAAAAEgAAAAAAAAAA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qBAAAPg0AABY0AAChFQAAAAAAAA=="/>
              </a:ext>
            </a:extLst>
          </p:cNvSpPr>
          <p:nvPr>
            <p:ph type="ctrTitle"/>
          </p:nvPr>
        </p:nvSpPr>
        <p:spPr>
          <a:xfrm>
            <a:off x="717550" y="2152650"/>
            <a:ext cx="7749540" cy="136334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45720" rIns="0" bIns="0" numCol="1" anchor="b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ПодзаголовокСлайда1"/>
          <p:cNvSpPr>
            <a:spLocks noGrp="1" noChangeArrowheads="1"/>
            <a:extLst>
              <a:ext uri="smNativeData">
                <pr:smNativeData xmlns:pr="pr" xmlns="" val="SMDATA_12_CgbWW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jCAAA1hcAAKwvAADfIgAAAAAAAA=="/>
              </a:ext>
            </a:extLst>
          </p:cNvSpPr>
          <p:nvPr>
            <p:ph type="subTitle" idx="1"/>
          </p:nvPr>
        </p:nvSpPr>
        <p:spPr>
          <a:xfrm>
            <a:off x="1363345" y="3874770"/>
            <a:ext cx="6386195" cy="179387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4572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6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1pPr>
            <a:lvl2pPr marL="4572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2pPr>
            <a:lvl3pPr marL="9144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1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3pPr>
            <a:lvl4pPr marL="13716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4pPr>
            <a:lvl5pPr marL="18288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4" name="Номер слайда 17"/>
          <p:cNvSpPr>
            <a:spLocks noGrp="1" noChangeArrowheads="1"/>
            <a:extLst>
              <a:ext uri="smNativeData">
                <pr:smNativeData xmlns:pr="pr" xmlns="" val="SMDATA_12_CgbWWhMAAAAlAAAAZAAAAA0AAAAAAAAAAAAAAAAAAAAAA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AMAAAGicAAHA1AABZKQAAAAAAAA=="/>
              </a:ext>
            </a:extLst>
          </p:cNvSpPr>
          <p:nvPr>
            <p:ph type="sldNum" sz="quarter" idx="1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anchor="b">
            <a:prstTxWarp prst="textNoShape">
              <a:avLst/>
            </a:prstTxWarp>
          </a:bodyPr>
          <a:lstStyle/>
          <a:p>
            <a:pPr algn="r">
              <a:defRPr lang="ru-RU" sz="1200">
                <a:solidFill>
                  <a:srgbClr val="1E4677"/>
                </a:solidFill>
              </a:defRPr>
            </a:pPr>
            <a:fld id="{3E0FC126-68D3-5A37-9DB7-9E628FF96BCB}" type="slidenum">
              <a:t>‹#›</a:t>
            </a:fld>
            <a:endParaRPr/>
          </a:p>
        </p:txBody>
      </p:sp>
      <p:sp>
        <p:nvSpPr>
          <p:cNvPr id="5" name="Нижний колонтитул 21"/>
          <p:cNvSpPr>
            <a:spLocks noGrp="1" noChangeArrowheads="1"/>
            <a:extLst>
              <a:ext uri="smNativeData">
                <pr:smNativeData xmlns:pr="pr" xmlns="" val="SMDATA_12_CgbWWhMAAAAlAAAAZAAAAA0AAAAAAAAAAAAAAAAAAAAAA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oEAAAGicAAAglAABZKQAAAAAAAA=="/>
              </a:ext>
            </a:extLst>
          </p:cNvSpPr>
          <p:nvPr>
            <p:ph type="ftr" sz="quarter" idx="1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anchor="b">
            <a:prstTxWarp prst="textNoShape">
              <a:avLst/>
            </a:prstTxWarp>
          </a:bodyPr>
          <a:lstStyle/>
          <a:p>
            <a:pPr algn="l">
              <a:defRPr lang="ru-RU" sz="1200">
                <a:solidFill>
                  <a:srgbClr val="1E4677"/>
                </a:solidFill>
              </a:defRPr>
            </a:pPr>
            <a:endParaRPr/>
          </a:p>
        </p:txBody>
      </p:sp>
      <p:sp>
        <p:nvSpPr>
          <p:cNvPr id="6" name="Дата 9"/>
          <p:cNvSpPr>
            <a:spLocks noGrp="1" noChangeArrowheads="1"/>
            <a:extLst>
              <a:ext uri="smNativeData">
                <pr:smNativeData xmlns:pr="pr" xmlns="" val="SMDATA_12_CgbWWhMAAAAlAAAAZAAAAA0AAAAAAAAAAAAAAAAAAAAAA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QAgAAGicAAPAPAABZKQAAAAAAAA=="/>
              </a:ext>
            </a:extLst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anchor="b">
            <a:prstTxWarp prst="textNoShape">
              <a:avLst/>
            </a:prstTxWarp>
          </a:bodyPr>
          <a:lstStyle/>
          <a:p>
            <a:pPr algn="l">
              <a:defRPr lang="ru-RU" sz="1200">
                <a:solidFill>
                  <a:srgbClr val="1E4677"/>
                </a:solidFill>
              </a:defRPr>
            </a:pPr>
            <a:fld id="{3E0F9FD1-9FD3-5A69-9DB7-693CD1F96B3C}" type="datetime1">
              <a:t>18.04.18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 и две колонки, ле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pr" xmlns="" val="SMDATA_12_CgbWWhMAAAAlAAAAZAAAAA0AAAAAAAAAAEgAAAAAAAAAA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LID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CmAgAAagQAAGk1AAB6CwAAAAAAAA=="/>
              </a:ext>
            </a:extLst>
          </p:cNvSpPr>
          <p:nvPr>
            <p:ph type="title"/>
          </p:nvPr>
        </p:nvSpPr>
        <p:spPr>
          <a:xfrm>
            <a:off x="430530" y="717550"/>
            <a:ext cx="8251825" cy="114808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45720" rIns="0" bIns="0" numCol="1" anchor="b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pr" xmlns="" val="SMDATA_12_CgbWW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CmAgAA6wsAAF4bAAC4GAAAAAAAAA=="/>
              </a:ext>
            </a:extLst>
          </p:cNvSpPr>
          <p:nvPr>
            <p:ph sz="quarter" idx="1"/>
          </p:nvPr>
        </p:nvSpPr>
        <p:spPr>
          <a:xfrm>
            <a:off x="430530" y="1937385"/>
            <a:ext cx="4018280" cy="208089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pr" xmlns="" val="SMDATA_12_CgbWW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CmAgAAfBoAAF4bAADYJgAAAAAAAA=="/>
              </a:ext>
            </a:extLst>
          </p:cNvSpPr>
          <p:nvPr>
            <p:ph sz="quarter" idx="2"/>
          </p:nvPr>
        </p:nvSpPr>
        <p:spPr>
          <a:xfrm>
            <a:off x="430530" y="4305300"/>
            <a:ext cx="4018280" cy="200914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pr" xmlns="" val="SMDATA_12_CgbWW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iHQAA6wsAAGk1AADYJgAAAAAAAA=="/>
              </a:ext>
            </a:extLst>
          </p:cNvSpPr>
          <p:nvPr>
            <p:ph sz="half" idx="3"/>
          </p:nvPr>
        </p:nvSpPr>
        <p:spPr>
          <a:xfrm>
            <a:off x="4735830" y="1937385"/>
            <a:ext cx="3946525" cy="437705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6" name="Номер слайда 17"/>
          <p:cNvSpPr>
            <a:spLocks noGrp="1" noChangeArrowheads="1"/>
            <a:extLst>
              <a:ext uri="smNativeData">
                <pr:smNativeData xmlns:pr="pr" xmlns="" val="SMDATA_12_CgbWWhMAAAAlAAAAZAAAAA0AAAAAAAAAAAAAAAAAAAAAA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AMAAAGicAAHA1AABZKQAAAAAAAA=="/>
              </a:ext>
            </a:extLst>
          </p:cNvSpPr>
          <p:nvPr>
            <p:ph type="sldNum" sz="quarter" idx="1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anchor="b">
            <a:prstTxWarp prst="textNoShape">
              <a:avLst/>
            </a:prstTxWarp>
          </a:bodyPr>
          <a:lstStyle/>
          <a:p>
            <a:pPr algn="r">
              <a:defRPr lang="ru-RU" sz="1200">
                <a:solidFill>
                  <a:srgbClr val="1E4677"/>
                </a:solidFill>
              </a:defRPr>
            </a:pPr>
            <a:fld id="{3E0FA04C-02D3-5A56-9DB7-F403EEF96BA1}" type="slidenum">
              <a:t>‹#›</a:t>
            </a:fld>
            <a:endParaRPr/>
          </a:p>
        </p:txBody>
      </p:sp>
      <p:sp>
        <p:nvSpPr>
          <p:cNvPr id="7" name="Нижний колонтитул 21"/>
          <p:cNvSpPr>
            <a:spLocks noGrp="1" noChangeArrowheads="1"/>
            <a:extLst>
              <a:ext uri="smNativeData">
                <pr:smNativeData xmlns:pr="pr" xmlns="" val="SMDATA_12_CgbWWhMAAAAlAAAAZAAAAA0AAAAAAAAAAAAAAAAAAAAAA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oEAAAGicAAAglAABZKQAAAAAAAA=="/>
              </a:ext>
            </a:extLst>
          </p:cNvSpPr>
          <p:nvPr>
            <p:ph type="ftr" sz="quarter" idx="1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anchor="b">
            <a:prstTxWarp prst="textNoShape">
              <a:avLst/>
            </a:prstTxWarp>
          </a:bodyPr>
          <a:lstStyle/>
          <a:p>
            <a:pPr algn="l">
              <a:defRPr lang="ru-RU" sz="1200">
                <a:solidFill>
                  <a:srgbClr val="1E4677"/>
                </a:solidFill>
              </a:defRPr>
            </a:pPr>
            <a:endParaRPr/>
          </a:p>
        </p:txBody>
      </p:sp>
      <p:sp>
        <p:nvSpPr>
          <p:cNvPr id="8" name="Дата 9"/>
          <p:cNvSpPr>
            <a:spLocks noGrp="1" noChangeArrowheads="1"/>
            <a:extLst>
              <a:ext uri="smNativeData">
                <pr:smNativeData xmlns:pr="pr" xmlns="" val="SMDATA_12_CgbWWhMAAAAlAAAAZAAAAA0AAAAAAAAAAAAAAAAAAAAAA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QAgAAGicAAPAPAABZKQAAAAAAAA=="/>
              </a:ext>
            </a:extLst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anchor="b">
            <a:prstTxWarp prst="textNoShape">
              <a:avLst/>
            </a:prstTxWarp>
          </a:bodyPr>
          <a:lstStyle/>
          <a:p>
            <a:pPr algn="l">
              <a:defRPr lang="ru-RU" sz="1200">
                <a:solidFill>
                  <a:srgbClr val="1E4677"/>
                </a:solidFill>
              </a:defRPr>
            </a:pPr>
            <a:fld id="{3E0F8E92-DCD3-5A78-9DB7-2A2DC0F96B7F}" type="datetime1">
              <a:t>18.04.18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Заголовок и две строки, ниж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pr" xmlns="" val="SMDATA_12_CgbWWhMAAAAlAAAAZAAAAA0AAAAAAAAAAEgAAAAAAAAAA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CmAgAAagQAAGk1AAB6CwAAAAAAAA=="/>
              </a:ext>
            </a:extLst>
          </p:cNvSpPr>
          <p:nvPr>
            <p:ph type="title"/>
          </p:nvPr>
        </p:nvSpPr>
        <p:spPr>
          <a:xfrm>
            <a:off x="430530" y="717550"/>
            <a:ext cx="8251825" cy="114808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45720" rIns="0" bIns="0" numCol="1" anchor="b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pr" xmlns="" val="SMDATA_12_CgbWW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CmAgAA6wsAAGk1AAC4GAAAAAAAAA=="/>
              </a:ext>
            </a:extLst>
          </p:cNvSpPr>
          <p:nvPr>
            <p:ph sz="half" idx="1"/>
          </p:nvPr>
        </p:nvSpPr>
        <p:spPr>
          <a:xfrm>
            <a:off x="430530" y="1937385"/>
            <a:ext cx="8251825" cy="208089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pr" xmlns="" val="SMDATA_12_CgbWW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CmAgAAfBoAAF4bAADYJgAAAAAAAA=="/>
              </a:ext>
            </a:extLst>
          </p:cNvSpPr>
          <p:nvPr>
            <p:ph sz="quarter" idx="2"/>
          </p:nvPr>
        </p:nvSpPr>
        <p:spPr>
          <a:xfrm>
            <a:off x="430530" y="4305300"/>
            <a:ext cx="4018280" cy="200914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pr" xmlns="" val="SMDATA_12_CgbWW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iHQAAfBoAAGk1AADYJgAAAAAAAA=="/>
              </a:ext>
            </a:extLst>
          </p:cNvSpPr>
          <p:nvPr>
            <p:ph sz="quarter" idx="3"/>
          </p:nvPr>
        </p:nvSpPr>
        <p:spPr>
          <a:xfrm>
            <a:off x="4735830" y="4305300"/>
            <a:ext cx="3946525" cy="200914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6" name="Номер слайда 17"/>
          <p:cNvSpPr>
            <a:spLocks noGrp="1" noChangeArrowheads="1"/>
            <a:extLst>
              <a:ext uri="smNativeData">
                <pr:smNativeData xmlns:pr="pr" xmlns="" val="SMDATA_12_CgbWWhMAAAAlAAAAZAAAAA0AAAAAAAAAAAAAAAAAAAAAA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AMAAAGicAAHA1AABZKQAAAAAAAA=="/>
              </a:ext>
            </a:extLst>
          </p:cNvSpPr>
          <p:nvPr>
            <p:ph type="sldNum" sz="quarter" idx="1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anchor="b">
            <a:prstTxWarp prst="textNoShape">
              <a:avLst/>
            </a:prstTxWarp>
          </a:bodyPr>
          <a:lstStyle/>
          <a:p>
            <a:pPr algn="r">
              <a:defRPr lang="ru-RU" sz="1200">
                <a:solidFill>
                  <a:srgbClr val="1E4677"/>
                </a:solidFill>
              </a:defRPr>
            </a:pPr>
            <a:fld id="{3E0FBAED-A3D3-5A4C-9DB7-5519F4F96B00}" type="slidenum">
              <a:t>‹#›</a:t>
            </a:fld>
            <a:endParaRPr/>
          </a:p>
        </p:txBody>
      </p:sp>
      <p:sp>
        <p:nvSpPr>
          <p:cNvPr id="7" name="Нижний колонтитул 21"/>
          <p:cNvSpPr>
            <a:spLocks noGrp="1" noChangeArrowheads="1"/>
            <a:extLst>
              <a:ext uri="smNativeData">
                <pr:smNativeData xmlns:pr="pr" xmlns="" val="SMDATA_12_CgbWWhMAAAAlAAAAZAAAAA0AAAAAAAAAAAAAAAAAAAAAA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oEAAAGicAAAglAABZKQAAAAAAAA=="/>
              </a:ext>
            </a:extLst>
          </p:cNvSpPr>
          <p:nvPr>
            <p:ph type="ftr" sz="quarter" idx="1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anchor="b">
            <a:prstTxWarp prst="textNoShape">
              <a:avLst/>
            </a:prstTxWarp>
          </a:bodyPr>
          <a:lstStyle/>
          <a:p>
            <a:pPr algn="l">
              <a:defRPr lang="ru-RU" sz="1200">
                <a:solidFill>
                  <a:srgbClr val="1E4677"/>
                </a:solidFill>
              </a:defRPr>
            </a:pPr>
            <a:endParaRPr/>
          </a:p>
        </p:txBody>
      </p:sp>
      <p:sp>
        <p:nvSpPr>
          <p:cNvPr id="8" name="Дата 9"/>
          <p:cNvSpPr>
            <a:spLocks noGrp="1" noChangeArrowheads="1"/>
            <a:extLst>
              <a:ext uri="smNativeData">
                <pr:smNativeData xmlns:pr="pr" xmlns="" val="SMDATA_12_CgbWWhMAAAAlAAAAZAAAAA0AAAAAAAAAAAAAAAAAAAAAA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8Anw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QAgAAGicAAPAPAABZKQAAAAAAAA=="/>
              </a:ext>
            </a:extLst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anchor="b">
            <a:prstTxWarp prst="textNoShape">
              <a:avLst/>
            </a:prstTxWarp>
          </a:bodyPr>
          <a:lstStyle/>
          <a:p>
            <a:pPr algn="l">
              <a:defRPr lang="ru-RU" sz="1200">
                <a:solidFill>
                  <a:srgbClr val="1E4677"/>
                </a:solidFill>
              </a:defRPr>
            </a:pPr>
            <a:fld id="{3E0F9E13-5DD3-5A68-9DB7-AB3DD0F96BFE}" type="datetime1">
              <a:t>18.04.18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е строки, верх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pr" xmlns="" val="SMDATA_12_CgbWWhMAAAAlAAAAZAAAAA0AAAAAAAAAAEgAAAAAAAAAA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CmAgAAagQAAGk1AAB6CwAAAAAAAA=="/>
              </a:ext>
            </a:extLst>
          </p:cNvSpPr>
          <p:nvPr>
            <p:ph type="title"/>
          </p:nvPr>
        </p:nvSpPr>
        <p:spPr>
          <a:xfrm>
            <a:off x="430530" y="717550"/>
            <a:ext cx="8251825" cy="114808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45720" rIns="0" bIns="0" numCol="1" anchor="b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pr" xmlns="" val="SMDATA_12_CgbWW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CmAgAA6wsAAF4bAAC4GAAAAAAAAA=="/>
              </a:ext>
            </a:extLst>
          </p:cNvSpPr>
          <p:nvPr>
            <p:ph sz="quarter" idx="1"/>
          </p:nvPr>
        </p:nvSpPr>
        <p:spPr>
          <a:xfrm>
            <a:off x="430530" y="1937385"/>
            <a:ext cx="4018280" cy="208089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pr" xmlns="" val="SMDATA_12_CgbWW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iHQAA6wsAAGk1AAC4GAAAAAAAAA=="/>
              </a:ext>
            </a:extLst>
          </p:cNvSpPr>
          <p:nvPr>
            <p:ph sz="quarter" idx="2"/>
          </p:nvPr>
        </p:nvSpPr>
        <p:spPr>
          <a:xfrm>
            <a:off x="4735830" y="1937385"/>
            <a:ext cx="3946525" cy="208089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pr" xmlns="" val="SMDATA_12_CgbWW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CmAgAAfBoAAGk1AADYJgAAAAAAAA=="/>
              </a:ext>
            </a:extLst>
          </p:cNvSpPr>
          <p:nvPr>
            <p:ph sz="half" idx="3"/>
          </p:nvPr>
        </p:nvSpPr>
        <p:spPr>
          <a:xfrm>
            <a:off x="430530" y="4305300"/>
            <a:ext cx="8251825" cy="200914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6" name="Номер слайда 17"/>
          <p:cNvSpPr>
            <a:spLocks noGrp="1" noChangeArrowheads="1"/>
            <a:extLst>
              <a:ext uri="smNativeData">
                <pr:smNativeData xmlns:pr="pr" xmlns="" val="SMDATA_12_CgbWWhMAAAAlAAAAZAAAAA0AAAAAAAAAAAAAAAAAAAAAA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AMAAAGicAAHA1AABZKQAAAAAAAA=="/>
              </a:ext>
            </a:extLst>
          </p:cNvSpPr>
          <p:nvPr>
            <p:ph type="sldNum" sz="quarter" idx="1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anchor="b">
            <a:prstTxWarp prst="textNoShape">
              <a:avLst/>
            </a:prstTxWarp>
          </a:bodyPr>
          <a:lstStyle/>
          <a:p>
            <a:pPr algn="r">
              <a:defRPr lang="ru-RU" sz="1200">
                <a:solidFill>
                  <a:srgbClr val="1E4677"/>
                </a:solidFill>
              </a:defRPr>
            </a:pPr>
            <a:fld id="{3E0FF401-4FD3-5A02-9DB7-B957BAF96BEC}" type="slidenum">
              <a:t>‹#›</a:t>
            </a:fld>
            <a:endParaRPr/>
          </a:p>
        </p:txBody>
      </p:sp>
      <p:sp>
        <p:nvSpPr>
          <p:cNvPr id="7" name="Нижний колонтитул 21"/>
          <p:cNvSpPr>
            <a:spLocks noGrp="1" noChangeArrowheads="1"/>
            <a:extLst>
              <a:ext uri="smNativeData">
                <pr:smNativeData xmlns:pr="pr" xmlns="" val="SMDATA_12_CgbWWhMAAAAlAAAAZAAAAA0AAAAAAAAAAAAAAAAAAAAAA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oEAAAGicAAAglAABZKQAAAAAAAA=="/>
              </a:ext>
            </a:extLst>
          </p:cNvSpPr>
          <p:nvPr>
            <p:ph type="ftr" sz="quarter" idx="1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anchor="b">
            <a:prstTxWarp prst="textNoShape">
              <a:avLst/>
            </a:prstTxWarp>
          </a:bodyPr>
          <a:lstStyle/>
          <a:p>
            <a:pPr algn="l">
              <a:defRPr lang="ru-RU" sz="1200">
                <a:solidFill>
                  <a:srgbClr val="1E4677"/>
                </a:solidFill>
              </a:defRPr>
            </a:pPr>
            <a:endParaRPr/>
          </a:p>
        </p:txBody>
      </p:sp>
      <p:sp>
        <p:nvSpPr>
          <p:cNvPr id="8" name="Дата 9"/>
          <p:cNvSpPr>
            <a:spLocks noGrp="1" noChangeArrowheads="1"/>
            <a:extLst>
              <a:ext uri="smNativeData">
                <pr:smNativeData xmlns:pr="pr" xmlns="" val="SMDATA_12_CgbWWhMAAAAlAAAAZAAAAA0AAAAAAAAAAAAAAAAAAAAAA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QAgAAGicAAPAPAABZKQAAAAAAAA=="/>
              </a:ext>
            </a:extLst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anchor="b">
            <a:prstTxWarp prst="textNoShape">
              <a:avLst/>
            </a:prstTxWarp>
          </a:bodyPr>
          <a:lstStyle/>
          <a:p>
            <a:pPr algn="l">
              <a:defRPr lang="ru-RU" sz="1200">
                <a:solidFill>
                  <a:srgbClr val="1E4677"/>
                </a:solidFill>
              </a:defRPr>
            </a:pPr>
            <a:fld id="{3E0FCDE4-AAD3-5A3B-9DB7-5C6E83F96B09}" type="datetime1">
              <a:t>18.04.18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соде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pr" xmlns="" val="SMDATA_12_CgbWWhMAAAAlAAAAZAAAAA0AAAAAAAAAAEgAAAAAAAAAA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CmAgAAagQAAGk1AAB6CwAAAAAAAA=="/>
              </a:ext>
            </a:extLst>
          </p:cNvSpPr>
          <p:nvPr>
            <p:ph type="title"/>
          </p:nvPr>
        </p:nvSpPr>
        <p:spPr>
          <a:xfrm>
            <a:off x="430530" y="717550"/>
            <a:ext cx="8251825" cy="114808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45720" rIns="0" bIns="0" numCol="1" anchor="b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pr" xmlns="" val="SMDATA_12_CgbWW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CmAgAA6wsAAGk1AADYJgAAAAAAAA=="/>
              </a:ext>
            </a:extLst>
          </p:cNvSpPr>
          <p:nvPr>
            <p:ph idx="1"/>
          </p:nvPr>
        </p:nvSpPr>
        <p:spPr>
          <a:xfrm>
            <a:off x="430530" y="1937385"/>
            <a:ext cx="8251825" cy="437705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4" name="Номер слайда 17"/>
          <p:cNvSpPr>
            <a:spLocks noGrp="1" noChangeArrowheads="1"/>
            <a:extLst>
              <a:ext uri="smNativeData">
                <pr:smNativeData xmlns:pr="pr" xmlns="" val="SMDATA_12_CgbWWhMAAAAlAAAAZAAAAA0AAAAAAAAAAAAAAAAAAAAAA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AMAAAGicAAHA1AABZKQAAAAAAAA=="/>
              </a:ext>
            </a:extLst>
          </p:cNvSpPr>
          <p:nvPr>
            <p:ph type="sldNum" sz="quarter" idx="1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anchor="b">
            <a:prstTxWarp prst="textNoShape">
              <a:avLst/>
            </a:prstTxWarp>
          </a:bodyPr>
          <a:lstStyle/>
          <a:p>
            <a:pPr algn="r">
              <a:defRPr lang="ru-RU" sz="1200">
                <a:solidFill>
                  <a:srgbClr val="1E4677"/>
                </a:solidFill>
              </a:defRPr>
            </a:pPr>
            <a:fld id="{3E0F8BA0-EED3-5A7D-9DB7-1828C5F96B4D}" type="slidenum">
              <a:t>‹#›</a:t>
            </a:fld>
            <a:endParaRPr/>
          </a:p>
        </p:txBody>
      </p:sp>
      <p:sp>
        <p:nvSpPr>
          <p:cNvPr id="5" name="Нижний колонтитул 21"/>
          <p:cNvSpPr>
            <a:spLocks noGrp="1" noChangeArrowheads="1"/>
            <a:extLst>
              <a:ext uri="smNativeData">
                <pr:smNativeData xmlns:pr="pr" xmlns="" val="SMDATA_12_CgbWWhMAAAAlAAAAZAAAAA0AAAAAAAAAAAAAAAAAAAAAA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oEAAAGicAAAglAABZKQAAAAAAAA=="/>
              </a:ext>
            </a:extLst>
          </p:cNvSpPr>
          <p:nvPr>
            <p:ph type="ftr" sz="quarter" idx="1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anchor="b">
            <a:prstTxWarp prst="textNoShape">
              <a:avLst/>
            </a:prstTxWarp>
          </a:bodyPr>
          <a:lstStyle/>
          <a:p>
            <a:pPr algn="l">
              <a:defRPr lang="ru-RU" sz="1200">
                <a:solidFill>
                  <a:srgbClr val="1E4677"/>
                </a:solidFill>
              </a:defRPr>
            </a:pPr>
            <a:endParaRPr/>
          </a:p>
        </p:txBody>
      </p:sp>
      <p:sp>
        <p:nvSpPr>
          <p:cNvPr id="6" name="Дата 9"/>
          <p:cNvSpPr>
            <a:spLocks noGrp="1" noChangeArrowheads="1"/>
            <a:extLst>
              <a:ext uri="smNativeData">
                <pr:smNativeData xmlns:pr="pr" xmlns="" val="SMDATA_12_CgbWWhMAAAAlAAAAZAAAAA0AAAAAAAAAAAAAAAAAAAAAA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QAgAAGicAAPAPAABZKQAAAAAAAA=="/>
              </a:ext>
            </a:extLst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anchor="b">
            <a:prstTxWarp prst="textNoShape">
              <a:avLst/>
            </a:prstTxWarp>
          </a:bodyPr>
          <a:lstStyle/>
          <a:p>
            <a:pPr algn="l">
              <a:defRPr lang="ru-RU" sz="1200">
                <a:solidFill>
                  <a:srgbClr val="1E4677"/>
                </a:solidFill>
              </a:defRPr>
            </a:pPr>
            <a:fld id="{3E0FBEAD-E3D3-5A48-9DB7-151DF0F96B40}" type="datetime1">
              <a:t>18.04.18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Заголовок и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pr" xmlns="" val="SMDATA_12_CgbWWhMAAAAlAAAAZAAAAA0AAAAAAAAAAEgAAAAAAAAAA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CmAgAAagQAAGk1AAB6CwAAAAAAAA=="/>
              </a:ext>
            </a:extLst>
          </p:cNvSpPr>
          <p:nvPr>
            <p:ph type="title"/>
          </p:nvPr>
        </p:nvSpPr>
        <p:spPr>
          <a:xfrm>
            <a:off x="430530" y="717550"/>
            <a:ext cx="8251825" cy="114808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45720" rIns="0" bIns="0" numCol="1" anchor="b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pr" xmlns="" val="SMDATA_12_CgbWW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CmAgAA6wsAAF4bAADYJgAAAAAAAA=="/>
              </a:ext>
            </a:extLst>
          </p:cNvSpPr>
          <p:nvPr>
            <p:ph sz="half" idx="1"/>
          </p:nvPr>
        </p:nvSpPr>
        <p:spPr>
          <a:xfrm>
            <a:off x="430530" y="1937385"/>
            <a:ext cx="4018280" cy="437705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pr" xmlns="" val="SMDATA_12_CgbWW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iHQAA6wsAAGk1AADYJgAAAAAAAA=="/>
              </a:ext>
            </a:extLst>
          </p:cNvSpPr>
          <p:nvPr>
            <p:ph sz="half" idx="2"/>
          </p:nvPr>
        </p:nvSpPr>
        <p:spPr>
          <a:xfrm>
            <a:off x="4735830" y="1937385"/>
            <a:ext cx="3946525" cy="437705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5" name="Номер слайда 17"/>
          <p:cNvSpPr>
            <a:spLocks noGrp="1" noChangeArrowheads="1"/>
            <a:extLst>
              <a:ext uri="smNativeData">
                <pr:smNativeData xmlns:pr="pr" xmlns="" val="SMDATA_12_CgbWWhMAAAAlAAAAZAAAAA0AAAAAAAAAAAAAAAAAAAAAA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AMAAAGicAAHA1AABZKQAAAAAAAA=="/>
              </a:ext>
            </a:extLst>
          </p:cNvSpPr>
          <p:nvPr>
            <p:ph type="sldNum" sz="quarter" idx="1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anchor="b">
            <a:prstTxWarp prst="textNoShape">
              <a:avLst/>
            </a:prstTxWarp>
          </a:bodyPr>
          <a:lstStyle/>
          <a:p>
            <a:pPr algn="r">
              <a:defRPr lang="ru-RU" sz="1200">
                <a:solidFill>
                  <a:srgbClr val="1E4677"/>
                </a:solidFill>
              </a:defRPr>
            </a:pPr>
            <a:fld id="{3E0FC9E4-AAD3-5A3F-9DB7-5C6A87F96B09}" type="slidenum">
              <a:t>‹#›</a:t>
            </a:fld>
            <a:endParaRPr/>
          </a:p>
        </p:txBody>
      </p:sp>
      <p:sp>
        <p:nvSpPr>
          <p:cNvPr id="6" name="Нижний колонтитул 21"/>
          <p:cNvSpPr>
            <a:spLocks noGrp="1" noChangeArrowheads="1"/>
            <a:extLst>
              <a:ext uri="smNativeData">
                <pr:smNativeData xmlns:pr="pr" xmlns="" val="SMDATA_12_CgbWWhMAAAAlAAAAZAAAAA0AAAAAAAAAAAAAAAAAAAAAA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oEAAAGicAAAglAABZKQAAAAAAAA=="/>
              </a:ext>
            </a:extLst>
          </p:cNvSpPr>
          <p:nvPr>
            <p:ph type="ftr" sz="quarter" idx="1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anchor="b">
            <a:prstTxWarp prst="textNoShape">
              <a:avLst/>
            </a:prstTxWarp>
          </a:bodyPr>
          <a:lstStyle/>
          <a:p>
            <a:pPr algn="l">
              <a:defRPr lang="ru-RU" sz="1200">
                <a:solidFill>
                  <a:srgbClr val="1E4677"/>
                </a:solidFill>
              </a:defRPr>
            </a:pPr>
            <a:endParaRPr/>
          </a:p>
        </p:txBody>
      </p:sp>
      <p:sp>
        <p:nvSpPr>
          <p:cNvPr id="7" name="Дата 9"/>
          <p:cNvSpPr>
            <a:spLocks noGrp="1" noChangeArrowheads="1"/>
            <a:extLst>
              <a:ext uri="smNativeData">
                <pr:smNativeData xmlns:pr="pr" xmlns="" val="SMDATA_12_CgbWWhMAAAAlAAAAZAAAAA0AAAAAAAAAAAAAAAAAAAAAA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QAgAAGicAAPAPAABZKQAAAAAAAA=="/>
              </a:ext>
            </a:extLst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anchor="b">
            <a:prstTxWarp prst="textNoShape">
              <a:avLst/>
            </a:prstTxWarp>
          </a:bodyPr>
          <a:lstStyle/>
          <a:p>
            <a:pPr algn="l">
              <a:defRPr lang="ru-RU" sz="1200">
                <a:solidFill>
                  <a:srgbClr val="1E4677"/>
                </a:solidFill>
              </a:defRPr>
            </a:pPr>
            <a:fld id="{3E0FB9A3-EDD3-5A4F-9DB7-1B1AF7F96B4E}" type="datetime1">
              <a:t>18.04.18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pr" xmlns="" val="SMDATA_12_CgbWWhMAAAAlAAAAZAAAAA0AAAAAAAAAAEgAAAAAAAAAA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CmAgAAagQAAGk1AAB6CwAAAAAAAA=="/>
              </a:ext>
            </a:extLst>
          </p:cNvSpPr>
          <p:nvPr>
            <p:ph type="title"/>
          </p:nvPr>
        </p:nvSpPr>
        <p:spPr>
          <a:xfrm>
            <a:off x="430530" y="717550"/>
            <a:ext cx="8251825" cy="114808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45720" rIns="0" bIns="0" numCol="1" anchor="b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Номер слайда 17"/>
          <p:cNvSpPr>
            <a:spLocks noGrp="1" noChangeArrowheads="1"/>
            <a:extLst>
              <a:ext uri="smNativeData">
                <pr:smNativeData xmlns:pr="pr" xmlns="" val="SMDATA_12_CgbWWhMAAAAlAAAAZAAAAA0AAAAAAAAAAAAAAAAAAAAAA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AMAAAGicAAHA1AABZKQAAAAAAAA=="/>
              </a:ext>
            </a:extLst>
          </p:cNvSpPr>
          <p:nvPr>
            <p:ph type="sldNum" sz="quarter" idx="1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anchor="b">
            <a:prstTxWarp prst="textNoShape">
              <a:avLst/>
            </a:prstTxWarp>
          </a:bodyPr>
          <a:lstStyle/>
          <a:p>
            <a:pPr algn="r">
              <a:defRPr lang="ru-RU" sz="1200">
                <a:solidFill>
                  <a:srgbClr val="1E4677"/>
                </a:solidFill>
              </a:defRPr>
            </a:pPr>
            <a:fld id="{3E0F827E-30D3-5A74-9DB7-C621CCF96B93}" type="slidenum">
              <a:t>‹#›</a:t>
            </a:fld>
            <a:endParaRPr/>
          </a:p>
        </p:txBody>
      </p:sp>
      <p:sp>
        <p:nvSpPr>
          <p:cNvPr id="4" name="Нижний колонтитул 21"/>
          <p:cNvSpPr>
            <a:spLocks noGrp="1" noChangeArrowheads="1"/>
            <a:extLst>
              <a:ext uri="smNativeData">
                <pr:smNativeData xmlns:pr="pr" xmlns="" val="SMDATA_12_CgbWWhMAAAAlAAAAZAAAAA0AAAAAAAAAAAAAAAAAAAAAA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oEAAAGicAAAglAABZKQAAAAAAAA=="/>
              </a:ext>
            </a:extLst>
          </p:cNvSpPr>
          <p:nvPr>
            <p:ph type="ftr" sz="quarter" idx="1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anchor="b">
            <a:prstTxWarp prst="textNoShape">
              <a:avLst/>
            </a:prstTxWarp>
          </a:bodyPr>
          <a:lstStyle/>
          <a:p>
            <a:pPr algn="l">
              <a:defRPr lang="ru-RU" sz="1200">
                <a:solidFill>
                  <a:srgbClr val="1E4677"/>
                </a:solidFill>
              </a:defRPr>
            </a:pPr>
            <a:endParaRPr/>
          </a:p>
        </p:txBody>
      </p:sp>
      <p:sp>
        <p:nvSpPr>
          <p:cNvPr id="5" name="Дата 9"/>
          <p:cNvSpPr>
            <a:spLocks noGrp="1" noChangeArrowheads="1"/>
            <a:extLst>
              <a:ext uri="smNativeData">
                <pr:smNativeData xmlns:pr="pr" xmlns="" val="SMDATA_12_CgbWWhMAAAAlAAAAZAAAAA0AAAAAAAAAAAAAAAAAAAAAA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QAgAAGicAAPAPAABZKQAAAAAAAA=="/>
              </a:ext>
            </a:extLst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anchor="b">
            <a:prstTxWarp prst="textNoShape">
              <a:avLst/>
            </a:prstTxWarp>
          </a:bodyPr>
          <a:lstStyle/>
          <a:p>
            <a:pPr algn="l">
              <a:defRPr lang="ru-RU" sz="1200">
                <a:solidFill>
                  <a:srgbClr val="1E4677"/>
                </a:solidFill>
              </a:defRPr>
            </a:pPr>
            <a:fld id="{3E0FC599-D7D3-5A33-9DB7-21668BF96B74}" type="datetime1">
              <a:t>18.04.18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7"/>
          <p:cNvSpPr>
            <a:spLocks noGrp="1" noChangeArrowheads="1"/>
            <a:extLst>
              <a:ext uri="smNativeData">
                <pr:smNativeData xmlns:pr="pr" xmlns="" val="SMDATA_12_CgbWWhMAAAAlAAAAZAAAAA0AAAAAAAAAAAAAAAAAAAAAA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AMAAAGicAAHA1AABZKQAAAAAAAA=="/>
              </a:ext>
            </a:extLst>
          </p:cNvSpPr>
          <p:nvPr>
            <p:ph type="sldNum" sz="quarter" idx="1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anchor="b">
            <a:prstTxWarp prst="textNoShape">
              <a:avLst/>
            </a:prstTxWarp>
          </a:bodyPr>
          <a:lstStyle/>
          <a:p>
            <a:pPr algn="r">
              <a:defRPr lang="ru-RU" sz="1200">
                <a:solidFill>
                  <a:srgbClr val="1E4677"/>
                </a:solidFill>
              </a:defRPr>
            </a:pPr>
            <a:fld id="{3E0F882E-60D3-5A7E-9DB7-962BC6F96BC3}" type="slidenum">
              <a:t>‹#›</a:t>
            </a:fld>
            <a:endParaRPr/>
          </a:p>
        </p:txBody>
      </p:sp>
      <p:sp>
        <p:nvSpPr>
          <p:cNvPr id="3" name="Нижний колонтитул 21"/>
          <p:cNvSpPr>
            <a:spLocks noGrp="1" noChangeArrowheads="1"/>
            <a:extLst>
              <a:ext uri="smNativeData">
                <pr:smNativeData xmlns:pr="pr" xmlns="" val="SMDATA_12_CgbWWhMAAAAlAAAAZAAAAA0AAAAAAAAAAAAAAAAAAAAAA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oEAAAGicAAAglAABZKQAAAAAAAA=="/>
              </a:ext>
            </a:extLst>
          </p:cNvSpPr>
          <p:nvPr>
            <p:ph type="ftr" sz="quarter" idx="1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anchor="b">
            <a:prstTxWarp prst="textNoShape">
              <a:avLst/>
            </a:prstTxWarp>
          </a:bodyPr>
          <a:lstStyle/>
          <a:p>
            <a:pPr algn="l">
              <a:defRPr lang="ru-RU" sz="1200">
                <a:solidFill>
                  <a:srgbClr val="1E4677"/>
                </a:solidFill>
              </a:defRPr>
            </a:pPr>
            <a:endParaRPr/>
          </a:p>
        </p:txBody>
      </p:sp>
      <p:sp>
        <p:nvSpPr>
          <p:cNvPr id="4" name="Дата 9"/>
          <p:cNvSpPr>
            <a:spLocks noGrp="1" noChangeArrowheads="1"/>
            <a:extLst>
              <a:ext uri="smNativeData">
                <pr:smNativeData xmlns:pr="pr" xmlns="" val="SMDATA_12_CgbWWhMAAAAlAAAAZAAAAA0AAAAAAAAAAAAAAAAAAAAAA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QAgAAGicAAPAPAABZKQAAAAAAAA=="/>
              </a:ext>
            </a:extLst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anchor="b">
            <a:prstTxWarp prst="textNoShape">
              <a:avLst/>
            </a:prstTxWarp>
          </a:bodyPr>
          <a:lstStyle/>
          <a:p>
            <a:pPr algn="l">
              <a:defRPr lang="ru-RU" sz="1200">
                <a:solidFill>
                  <a:srgbClr val="1E4677"/>
                </a:solidFill>
              </a:defRPr>
            </a:pPr>
            <a:fld id="{3E0FDB92-DCD3-5A2D-9DB7-2A7895F96B7F}" type="datetime1">
              <a:t>18.04.18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Только соде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1"/>
          <p:cNvSpPr>
            <a:spLocks noGrp="1" noChangeArrowheads="1"/>
            <a:extLst>
              <a:ext uri="smNativeData">
                <pr:smNativeData xmlns:pr="pr" xmlns="" val="SMDATA_12_CgbWW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CmAgAAagQAAGk1AADYJgAAAAAAAA=="/>
              </a:ext>
            </a:extLst>
          </p:cNvSpPr>
          <p:nvPr>
            <p:ph/>
          </p:nvPr>
        </p:nvSpPr>
        <p:spPr>
          <a:xfrm>
            <a:off x="430530" y="717550"/>
            <a:ext cx="8251825" cy="559689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Номер слайда 17"/>
          <p:cNvSpPr>
            <a:spLocks noGrp="1" noChangeArrowheads="1"/>
            <a:extLst>
              <a:ext uri="smNativeData">
                <pr:smNativeData xmlns:pr="pr" xmlns="" val="SMDATA_12_CgbWWhMAAAAlAAAAZAAAAA0AAAAAAAAAAAAAAAAAAAAAA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AMAAAGicAAHA1AABZKQAAAAAAAA=="/>
              </a:ext>
            </a:extLst>
          </p:cNvSpPr>
          <p:nvPr>
            <p:ph type="sldNum" sz="quarter" idx="1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anchor="b">
            <a:prstTxWarp prst="textNoShape">
              <a:avLst/>
            </a:prstTxWarp>
          </a:bodyPr>
          <a:lstStyle/>
          <a:p>
            <a:pPr algn="r">
              <a:defRPr lang="ru-RU" sz="1200">
                <a:solidFill>
                  <a:srgbClr val="1E4677"/>
                </a:solidFill>
              </a:defRPr>
            </a:pPr>
            <a:fld id="{3E0FB3BD-F3D3-5A45-9DB7-0510FDF96B50}" type="slidenum">
              <a:t>‹#›</a:t>
            </a:fld>
            <a:endParaRPr/>
          </a:p>
        </p:txBody>
      </p:sp>
      <p:sp>
        <p:nvSpPr>
          <p:cNvPr id="4" name="Нижний колонтитул 21"/>
          <p:cNvSpPr>
            <a:spLocks noGrp="1" noChangeArrowheads="1"/>
            <a:extLst>
              <a:ext uri="smNativeData">
                <pr:smNativeData xmlns:pr="pr" xmlns="" val="SMDATA_12_CgbWWhMAAAAlAAAAZAAAAA0AAAAAAAAAAAAAAAAAAAAAA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oEAAAGicAAAglAABZKQAAAAAAAA=="/>
              </a:ext>
            </a:extLst>
          </p:cNvSpPr>
          <p:nvPr>
            <p:ph type="ftr" sz="quarter" idx="1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anchor="b">
            <a:prstTxWarp prst="textNoShape">
              <a:avLst/>
            </a:prstTxWarp>
          </a:bodyPr>
          <a:lstStyle/>
          <a:p>
            <a:pPr algn="l">
              <a:defRPr lang="ru-RU" sz="1200">
                <a:solidFill>
                  <a:srgbClr val="1E4677"/>
                </a:solidFill>
              </a:defRPr>
            </a:pPr>
            <a:endParaRPr/>
          </a:p>
        </p:txBody>
      </p:sp>
      <p:sp>
        <p:nvSpPr>
          <p:cNvPr id="5" name="Дата 9"/>
          <p:cNvSpPr>
            <a:spLocks noGrp="1" noChangeArrowheads="1"/>
            <a:extLst>
              <a:ext uri="smNativeData">
                <pr:smNativeData xmlns:pr="pr" xmlns="" val="SMDATA_12_CgbWWhMAAAAlAAAAZAAAAA0AAAAAAAAAAAAAAAAAAAAAA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sEQwQ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QAgAAGicAAPAPAABZKQAAAAAAAA=="/>
              </a:ext>
            </a:extLst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anchor="b">
            <a:prstTxWarp prst="textNoShape">
              <a:avLst/>
            </a:prstTxWarp>
          </a:bodyPr>
          <a:lstStyle/>
          <a:p>
            <a:pPr algn="l">
              <a:defRPr lang="ru-RU" sz="1200">
                <a:solidFill>
                  <a:srgbClr val="1E4677"/>
                </a:solidFill>
              </a:defRPr>
            </a:pPr>
            <a:fld id="{3E0FCB6E-20D3-5A3D-9DB7-D66885F96B83}" type="datetime1">
              <a:t>18.04.18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две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pr" xmlns="" val="SMDATA_12_CgbWWhMAAAAlAAAAZAAAAA0AAAAAAAAAAEgAAAAAAAAAA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CmAgAAagQAAGk1AAB6CwAAAAAAAA=="/>
              </a:ext>
            </a:extLst>
          </p:cNvSpPr>
          <p:nvPr>
            <p:ph type="title"/>
          </p:nvPr>
        </p:nvSpPr>
        <p:spPr>
          <a:xfrm>
            <a:off x="430530" y="717550"/>
            <a:ext cx="8251825" cy="114808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45720" rIns="0" bIns="0" numCol="1" anchor="b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pr" xmlns="" val="SMDATA_12_CgbWW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CmAgAA6wsAAGk1AAC4GAAAAAAAAA=="/>
              </a:ext>
            </a:extLst>
          </p:cNvSpPr>
          <p:nvPr>
            <p:ph sz="half" idx="1"/>
          </p:nvPr>
        </p:nvSpPr>
        <p:spPr>
          <a:xfrm>
            <a:off x="430530" y="1937385"/>
            <a:ext cx="8251825" cy="208089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pr" xmlns="" val="SMDATA_12_CgbWW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CmAgAAfBoAAGk1AADYJgAAAAAAAA=="/>
              </a:ext>
            </a:extLst>
          </p:cNvSpPr>
          <p:nvPr>
            <p:ph sz="half" idx="2"/>
          </p:nvPr>
        </p:nvSpPr>
        <p:spPr>
          <a:xfrm>
            <a:off x="430530" y="4305300"/>
            <a:ext cx="8251825" cy="200914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5" name="Номер слайда 17"/>
          <p:cNvSpPr>
            <a:spLocks noGrp="1" noChangeArrowheads="1"/>
            <a:extLst>
              <a:ext uri="smNativeData">
                <pr:smNativeData xmlns:pr="pr" xmlns="" val="SMDATA_12_CgbWWhMAAAAlAAAAZAAAAA0AAAAAAAAAAAAAAAAAAAAAA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AMAAAGicAAHA1AABZKQAAAAAAAA=="/>
              </a:ext>
            </a:extLst>
          </p:cNvSpPr>
          <p:nvPr>
            <p:ph type="sldNum" sz="quarter" idx="1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anchor="b">
            <a:prstTxWarp prst="textNoShape">
              <a:avLst/>
            </a:prstTxWarp>
          </a:bodyPr>
          <a:lstStyle/>
          <a:p>
            <a:pPr algn="r">
              <a:defRPr lang="ru-RU" sz="1200">
                <a:solidFill>
                  <a:srgbClr val="1E4677"/>
                </a:solidFill>
              </a:defRPr>
            </a:pPr>
            <a:fld id="{3E0FB8DE-90D3-5A4E-9DB7-661BF6F96B33}" type="slidenum">
              <a:t>‹#›</a:t>
            </a:fld>
            <a:endParaRPr/>
          </a:p>
        </p:txBody>
      </p:sp>
      <p:sp>
        <p:nvSpPr>
          <p:cNvPr id="6" name="Нижний колонтитул 21"/>
          <p:cNvSpPr>
            <a:spLocks noGrp="1" noChangeArrowheads="1"/>
            <a:extLst>
              <a:ext uri="smNativeData">
                <pr:smNativeData xmlns:pr="pr" xmlns="" val="SMDATA_12_CgbWWhMAAAAlAAAAZAAAAA0AAAAAAAAAAAAAAAAAAAAAA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oEAAAGicAAAglAABZKQAAAAAAAA=="/>
              </a:ext>
            </a:extLst>
          </p:cNvSpPr>
          <p:nvPr>
            <p:ph type="ftr" sz="quarter" idx="1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anchor="b">
            <a:prstTxWarp prst="textNoShape">
              <a:avLst/>
            </a:prstTxWarp>
          </a:bodyPr>
          <a:lstStyle/>
          <a:p>
            <a:pPr algn="l">
              <a:defRPr lang="ru-RU" sz="1200">
                <a:solidFill>
                  <a:srgbClr val="1E4677"/>
                </a:solidFill>
              </a:defRPr>
            </a:pPr>
            <a:endParaRPr/>
          </a:p>
        </p:txBody>
      </p:sp>
      <p:sp>
        <p:nvSpPr>
          <p:cNvPr id="7" name="Дата 9"/>
          <p:cNvSpPr>
            <a:spLocks noGrp="1" noChangeArrowheads="1"/>
            <a:extLst>
              <a:ext uri="smNativeData">
                <pr:smNativeData xmlns:pr="pr" xmlns="" val="SMDATA_12_CgbWWhMAAAAlAAAAZAAAAA0AAAAAAAAAAAAAAAAAAAAAA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QAgAAGicAAPAPAABZKQAAAAAAAA=="/>
              </a:ext>
            </a:extLst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anchor="b">
            <a:prstTxWarp prst="textNoShape">
              <a:avLst/>
            </a:prstTxWarp>
          </a:bodyPr>
          <a:lstStyle/>
          <a:p>
            <a:pPr algn="l">
              <a:defRPr lang="ru-RU" sz="1200">
                <a:solidFill>
                  <a:srgbClr val="1E4677"/>
                </a:solidFill>
              </a:defRPr>
            </a:pPr>
            <a:fld id="{3E0F9322-6CD3-5A65-9DB7-9A30DDF96BCF}" type="datetime1">
              <a:t>18.04.18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ласти соде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pr" xmlns="" val="SMDATA_12_CgbWWhMAAAAlAAAAZAAAAA0AAAAAAAAAAEgAAAAAAAAAA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CmAgAAagQAAGk1AAB6CwAAAAAAAA=="/>
              </a:ext>
            </a:extLst>
          </p:cNvSpPr>
          <p:nvPr>
            <p:ph type="title"/>
          </p:nvPr>
        </p:nvSpPr>
        <p:spPr>
          <a:xfrm>
            <a:off x="430530" y="717550"/>
            <a:ext cx="8251825" cy="114808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45720" rIns="0" bIns="0" numCol="1" anchor="b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pr" xmlns="" val="SMDATA_12_CgbWW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Hg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CmAgAA6wsAAF4bAAC4GAAAAAAAAA=="/>
              </a:ext>
            </a:extLst>
          </p:cNvSpPr>
          <p:nvPr>
            <p:ph sz="quarter" idx="1"/>
          </p:nvPr>
        </p:nvSpPr>
        <p:spPr>
          <a:xfrm>
            <a:off x="430530" y="1937385"/>
            <a:ext cx="4018280" cy="208089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pr" xmlns="" val="SMDATA_12_CgbWW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iHQAA6wsAAGk1AAC4GAAAAAAAAA=="/>
              </a:ext>
            </a:extLst>
          </p:cNvSpPr>
          <p:nvPr>
            <p:ph sz="quarter" idx="2"/>
          </p:nvPr>
        </p:nvSpPr>
        <p:spPr>
          <a:xfrm>
            <a:off x="4735830" y="1937385"/>
            <a:ext cx="3946525" cy="208089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5" name="Объект4"/>
          <p:cNvSpPr>
            <a:spLocks noGrp="1" noChangeArrowheads="1"/>
            <a:extLst>
              <a:ext uri="smNativeData">
                <pr:smNativeData xmlns:pr="pr" xmlns="" val="SMDATA_12_CgbWW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KMD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CmAgAAfBoAAF4bAADYJgAAAAAAAA=="/>
              </a:ext>
            </a:extLst>
          </p:cNvSpPr>
          <p:nvPr>
            <p:ph sz="quarter" idx="3"/>
          </p:nvPr>
        </p:nvSpPr>
        <p:spPr>
          <a:xfrm>
            <a:off x="430530" y="4305300"/>
            <a:ext cx="4018280" cy="200914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6" name="Объект3"/>
          <p:cNvSpPr>
            <a:spLocks noGrp="1" noChangeArrowheads="1"/>
            <a:extLst>
              <a:ext uri="smNativeData">
                <pr:smNativeData xmlns:pr="pr" xmlns="" val="SMDATA_12_CgbWW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E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iHQAAfBoAAGk1AADYJgAAAAAAAA=="/>
              </a:ext>
            </a:extLst>
          </p:cNvSpPr>
          <p:nvPr>
            <p:ph sz="quarter" idx="4"/>
          </p:nvPr>
        </p:nvSpPr>
        <p:spPr>
          <a:xfrm>
            <a:off x="4735830" y="4305300"/>
            <a:ext cx="3946525" cy="200914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7" name="Номер слайда 17"/>
          <p:cNvSpPr>
            <a:spLocks noGrp="1" noChangeArrowheads="1"/>
            <a:extLst>
              <a:ext uri="smNativeData">
                <pr:smNativeData xmlns:pr="pr" xmlns="" val="SMDATA_12_CgbWWhMAAAAlAAAAZAAAAA0AAAAAAAAAAAAAAAAAAAAAA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KMD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AMAAAGicAAHA1AABZKQAAAAAAAA=="/>
              </a:ext>
            </a:extLst>
          </p:cNvSpPr>
          <p:nvPr>
            <p:ph type="sldNum" sz="quarter" idx="1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anchor="b">
            <a:prstTxWarp prst="textNoShape">
              <a:avLst/>
            </a:prstTxWarp>
          </a:bodyPr>
          <a:lstStyle/>
          <a:p>
            <a:pPr algn="r">
              <a:defRPr lang="ru-RU" sz="1200">
                <a:solidFill>
                  <a:srgbClr val="1E4677"/>
                </a:solidFill>
              </a:defRPr>
            </a:pPr>
            <a:fld id="{3E0FFBED-A3D3-5A0D-9DB7-5558B5F96B00}" type="slidenum">
              <a:t>‹#›</a:t>
            </a:fld>
            <a:endParaRPr/>
          </a:p>
        </p:txBody>
      </p:sp>
      <p:sp>
        <p:nvSpPr>
          <p:cNvPr id="8" name="Нижний колонтитул 21"/>
          <p:cNvSpPr>
            <a:spLocks noGrp="1" noChangeArrowheads="1"/>
            <a:extLst>
              <a:ext uri="smNativeData">
                <pr:smNativeData xmlns:pr="pr" xmlns="" val="SMDATA_12_CgbWWhMAAAAlAAAAZAAAAA0AAAAAAAAAAAAAAAAAAAAAA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oEAAAGicAAAglAABZKQAAAAAAAA=="/>
              </a:ext>
            </a:extLst>
          </p:cNvSpPr>
          <p:nvPr>
            <p:ph type="ftr" sz="quarter" idx="1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anchor="b">
            <a:prstTxWarp prst="textNoShape">
              <a:avLst/>
            </a:prstTxWarp>
          </a:bodyPr>
          <a:lstStyle/>
          <a:p>
            <a:pPr algn="l">
              <a:defRPr lang="ru-RU" sz="1200">
                <a:solidFill>
                  <a:srgbClr val="1E4677"/>
                </a:solidFill>
              </a:defRPr>
            </a:pPr>
            <a:endParaRPr/>
          </a:p>
        </p:txBody>
      </p:sp>
      <p:sp>
        <p:nvSpPr>
          <p:cNvPr id="9" name="Дата 9"/>
          <p:cNvSpPr>
            <a:spLocks noGrp="1" noChangeArrowheads="1"/>
            <a:extLst>
              <a:ext uri="smNativeData">
                <pr:smNativeData xmlns:pr="pr" xmlns="" val="SMDATA_12_CgbWWhMAAAAlAAAAZAAAAA0AAAAAAAAAAAAAAAAAAAAAA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cC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QAgAAGicAAPAPAABZKQAAAAAAAA=="/>
              </a:ext>
            </a:extLst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anchor="b">
            <a:prstTxWarp prst="textNoShape">
              <a:avLst/>
            </a:prstTxWarp>
          </a:bodyPr>
          <a:lstStyle/>
          <a:p>
            <a:pPr algn="l">
              <a:defRPr lang="ru-RU" sz="1200">
                <a:solidFill>
                  <a:srgbClr val="1E4677"/>
                </a:solidFill>
              </a:defRPr>
            </a:pPr>
            <a:fld id="{3E0FD3E6-A8D3-5A25-9DB7-5E709DF96B0B}" type="datetime1">
              <a:t>18.04.18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 и две колонки, пра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pr" xmlns="" val="SMDATA_12_CgbWWhMAAAAlAAAAZAAAAA0AAAAAAAAAAEgAAAAAAAAAA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KMD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CmAgAAagQAAGk1AAB6CwAAAAAAAA=="/>
              </a:ext>
            </a:extLst>
          </p:cNvSpPr>
          <p:nvPr>
            <p:ph type="title"/>
          </p:nvPr>
        </p:nvSpPr>
        <p:spPr>
          <a:xfrm>
            <a:off x="430530" y="717550"/>
            <a:ext cx="8251825" cy="114808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45720" rIns="0" bIns="0" numCol="1" anchor="b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pr" xmlns="" val="SMDATA_12_CgbWW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CmAgAA6wsAAF4bAADYJgAAAAAAAA=="/>
              </a:ext>
            </a:extLst>
          </p:cNvSpPr>
          <p:nvPr>
            <p:ph sz="half" idx="1"/>
          </p:nvPr>
        </p:nvSpPr>
        <p:spPr>
          <a:xfrm>
            <a:off x="430530" y="1937385"/>
            <a:ext cx="4018280" cy="437705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pr" xmlns="" val="SMDATA_12_CgbWW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Hg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iHQAA6wsAAGk1AAC4GAAAAAAAAA=="/>
              </a:ext>
            </a:extLst>
          </p:cNvSpPr>
          <p:nvPr>
            <p:ph sz="quarter" idx="2"/>
          </p:nvPr>
        </p:nvSpPr>
        <p:spPr>
          <a:xfrm>
            <a:off x="4735830" y="1937385"/>
            <a:ext cx="3946525" cy="208089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pr" xmlns="" val="SMDATA_12_CgbWW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KMD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iHQAAfBoAAGk1AADYJgAAAAAAAA=="/>
              </a:ext>
            </a:extLst>
          </p:cNvSpPr>
          <p:nvPr>
            <p:ph sz="quarter" idx="3"/>
          </p:nvPr>
        </p:nvSpPr>
        <p:spPr>
          <a:xfrm>
            <a:off x="4735830" y="4305300"/>
            <a:ext cx="3946525" cy="200914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6" name="Номер слайда 17"/>
          <p:cNvSpPr>
            <a:spLocks noGrp="1" noChangeArrowheads="1"/>
            <a:extLst>
              <a:ext uri="smNativeData">
                <pr:smNativeData xmlns:pr="pr" xmlns="" val="SMDATA_12_CgbWWhMAAAAlAAAAZAAAAA0AAAAAAAAAAAAAAAAAAAAAA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KMD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AMAAAGicAAHA1AABZKQAAAAAAAA=="/>
              </a:ext>
            </a:extLst>
          </p:cNvSpPr>
          <p:nvPr>
            <p:ph type="sldNum" sz="quarter" idx="1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anchor="b">
            <a:prstTxWarp prst="textNoShape">
              <a:avLst/>
            </a:prstTxWarp>
          </a:bodyPr>
          <a:lstStyle/>
          <a:p>
            <a:pPr algn="r">
              <a:defRPr lang="ru-RU" sz="1200">
                <a:solidFill>
                  <a:srgbClr val="1E4677"/>
                </a:solidFill>
              </a:defRPr>
            </a:pPr>
            <a:fld id="{3E0F80A0-EED3-5A76-9DB7-1823CEF96B4D}" type="slidenum">
              <a:t>‹#›</a:t>
            </a:fld>
            <a:endParaRPr/>
          </a:p>
        </p:txBody>
      </p:sp>
      <p:sp>
        <p:nvSpPr>
          <p:cNvPr id="7" name="Нижний колонтитул 21"/>
          <p:cNvSpPr>
            <a:spLocks noGrp="1" noChangeArrowheads="1"/>
            <a:extLst>
              <a:ext uri="smNativeData">
                <pr:smNativeData xmlns:pr="pr" xmlns="" val="SMDATA_12_CgbWWhMAAAAlAAAAZAAAAA0AAAAAAAAAAAAAAAAAAAAAA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KMD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oEAAAGicAAAglAABZKQAAAAAAAA=="/>
              </a:ext>
            </a:extLst>
          </p:cNvSpPr>
          <p:nvPr>
            <p:ph type="ftr" sz="quarter" idx="1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anchor="b">
            <a:prstTxWarp prst="textNoShape">
              <a:avLst/>
            </a:prstTxWarp>
          </a:bodyPr>
          <a:lstStyle/>
          <a:p>
            <a:pPr algn="l">
              <a:defRPr lang="ru-RU" sz="1200">
                <a:solidFill>
                  <a:srgbClr val="1E4677"/>
                </a:solidFill>
              </a:defRPr>
            </a:pPr>
            <a:endParaRPr/>
          </a:p>
        </p:txBody>
      </p:sp>
      <p:sp>
        <p:nvSpPr>
          <p:cNvPr id="8" name="Дата 9"/>
          <p:cNvSpPr>
            <a:spLocks noGrp="1" noChangeArrowheads="1"/>
            <a:extLst>
              <a:ext uri="smNativeData">
                <pr:smNativeData xmlns:pr="pr" xmlns="" val="SMDATA_12_CgbWWhMAAAAlAAAAZAAAAA0AAAAAAAAAAAAAAAAAAAAAA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QAgAAGicAAPAPAABZKQAAAAAAAA=="/>
              </a:ext>
            </a:extLst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anchor="b">
            <a:prstTxWarp prst="textNoShape">
              <a:avLst/>
            </a:prstTxWarp>
          </a:bodyPr>
          <a:lstStyle/>
          <a:p>
            <a:pPr algn="l">
              <a:defRPr lang="ru-RU" sz="1200">
                <a:solidFill>
                  <a:srgbClr val="1E4677"/>
                </a:solidFill>
              </a:defRPr>
            </a:pPr>
            <a:fld id="{3E0FD0E1-AFD3-5A26-9DB7-59739EF96B0C}" type="datetime1">
              <a:t>18.04.18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rcRect/>
          <a:tile sx="100000" sy="100000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6"/>
          <p:cNvSpPr>
            <a:extLst>
              <a:ext uri="smNativeData">
                <pr:smNativeData xmlns:pr="pr" xmlns="" val="SMDATA_12_CgbWWhMAAAAlAAAACwAAAA0AAAAAkAAAAEgAAACQAAAASAAAAAAAAAAAAAAAAAAAAAEAAABQAAAAAAAAAAAA4D8AAAAAAADgPwAAAAAAAOA/AAAAAAAA4D8AAAAAAADgPwAAAAAAAOA/AAAAAAAA4D8AAAAAAADgPwAAAAAAAOA/AAAAAAAA4D8CAAAAjAAAAAEAAAADAAAAmDIwAJbCOAA4AAAALgAAAAAAAAAAAAAAAAAAAAAAAAAAAAAAeAAAAAEAAABAAAAAAAAAAGQAAAAOAQ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DctAAAAAAAAAAAAAAAAAAAAABQAAAAAAAAAwMD/AAAAAABkAAAAMgAAAAAAAABkAAAAAAAAAH9/fwAKAAAAHwAAAFQAAACYMjAAlsI4AAAAAAAAAAAAAAAAAAAAAAAAAAAAAAAAAAAAAAAAAAAAAAAAAn9/fwDu7OEDzMzMAMDA/wB/f38AAAAAAAAAAAAAAAAAAAAAAAAAAAAhAAAAGAAAABQAAADx////9f///084AABdBgAAAAAAAA=="/>
              </a:ext>
            </a:extLst>
          </p:cNvSpPr>
          <p:nvPr/>
        </p:nvSpPr>
        <p:spPr>
          <a:xfrm>
            <a:off x="-9525" y="-6985"/>
            <a:ext cx="9163050" cy="1041400"/>
          </a:xfrm>
          <a:custGeom>
            <a:avLst/>
            <a:gdLst/>
            <a:ahLst/>
            <a:cxnLst/>
            <a:rect l="0" t="0" r="9163050" b="1041400"/>
            <a:pathLst>
              <a:path w="9163050" h="1041400">
                <a:moveTo>
                  <a:pt x="9525" y="3175"/>
                </a:moveTo>
                <a:lnTo>
                  <a:pt x="4035425" y="3175"/>
                </a:lnTo>
                <a:cubicBezTo>
                  <a:pt x="4359275" y="160337"/>
                  <a:pt x="6076950" y="582613"/>
                  <a:pt x="6943725" y="582613"/>
                </a:cubicBezTo>
                <a:cubicBezTo>
                  <a:pt x="7810500" y="582613"/>
                  <a:pt x="8772525" y="241300"/>
                  <a:pt x="9153525" y="87313"/>
                </a:cubicBezTo>
                <a:lnTo>
                  <a:pt x="9163050" y="338138"/>
                </a:lnTo>
                <a:cubicBezTo>
                  <a:pt x="9001125" y="407988"/>
                  <a:pt x="7962900" y="700088"/>
                  <a:pt x="6829425" y="696913"/>
                </a:cubicBezTo>
                <a:cubicBezTo>
                  <a:pt x="5695950" y="693738"/>
                  <a:pt x="3500438" y="261938"/>
                  <a:pt x="2362200" y="319088"/>
                </a:cubicBezTo>
                <a:cubicBezTo>
                  <a:pt x="1190625" y="331788"/>
                  <a:pt x="428625" y="765175"/>
                  <a:pt x="0" y="1041400"/>
                </a:cubicBezTo>
                <a:lnTo>
                  <a:pt x="0" y="3175"/>
                </a:lnTo>
                <a:lnTo>
                  <a:pt x="9525" y="3175"/>
                </a:lnTo>
                <a:lnTo>
                  <a:pt x="9525" y="1041400"/>
                </a:lnTo>
                <a:close/>
              </a:path>
            </a:pathLst>
          </a:custGeom>
          <a:gradFill flip="none" rotWithShape="0">
            <a:gsLst>
              <a:gs pos="0">
                <a:srgbClr val="983230">
                  <a:alpha val="45000"/>
                </a:srgbClr>
              </a:gs>
              <a:gs pos="100000">
                <a:srgbClr val="96C238">
                  <a:alpha val="55000"/>
                </a:srgbClr>
              </a:gs>
            </a:gsLst>
            <a:lin ang="5400000" scaled="0"/>
            <a:tileRect/>
          </a:gra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/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5pPr>
          </a:lstStyle>
          <a:p>
            <a:pPr marL="0" algn="l">
              <a:defRPr lang="ru-RU"/>
            </a:pPr>
            <a:endParaRPr/>
          </a:p>
        </p:txBody>
      </p:sp>
      <p:sp>
        <p:nvSpPr>
          <p:cNvPr id="3" name="Полилиния 7"/>
          <p:cNvSpPr>
            <a:extLst>
              <a:ext uri="smNativeData">
                <pr:smNativeData xmlns:pr="pr" xmlns="" val="SMDATA_12_CgbWWhMAAAAlAAAACwAAAA0AAAAAkAAAAEgAAACQAAAASAAAAAAAAAAAAAAAAAAAAAEAAABQAAAAAAAAAAAA4D8AAAAAAADgPwAAAAAAAOA/AAAAAAAA4D8AAAAAAADgPwAAAAAAAOA/AAAAAAAA4D8AAAAAAADgPwAAAAAAAOA/AAAAAAAA4D8CAAAAjAAAAAEAAAADAAAAdpU3AL4zMABHAAAAOAAAAAAAAAAAAAAAAAAAAAAAAAAAAAAAeAAAAAEAAABAAAAAAAAAAGQAAAAOAQAAAAAAAAEAAABPAAAAvjMw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EY3NwAAAAAAAAAAAAAAAAAAABQAAAAAAAAAwMD/AAAAAABkAAAAMgAAAAAAAABkAAAAAAAAAH9/fwAKAAAAHwAAAFQAAAB2lTcAvjMwAL4zMAAAAAAAAAAAAAAAAAAAAAAAAAAAAAAAAAAAAAAAAAAAAn9/fwDu7OEDzMzMAMDA/wB/f38AAAAAAAAAAAAAAAAAAAAAAAAAAAAhAAAAGAAAABQAAAD0GgAA9f///0A4AADiAwAAAAAAAA=="/>
              </a:ext>
            </a:extLst>
          </p:cNvSpPr>
          <p:nvPr/>
        </p:nvSpPr>
        <p:spPr>
          <a:xfrm>
            <a:off x="4381500" y="-6985"/>
            <a:ext cx="4762500" cy="638175"/>
          </a:xfrm>
          <a:custGeom>
            <a:avLst/>
            <a:gdLst/>
            <a:ahLst/>
            <a:cxnLst/>
            <a:rect l="0" t="0" r="4762500" b="638175"/>
            <a:pathLst>
              <a:path w="4762500" h="638175">
                <a:moveTo>
                  <a:pt x="0" y="0"/>
                </a:moveTo>
                <a:cubicBezTo>
                  <a:pt x="276225" y="109401"/>
                  <a:pt x="1854200" y="571676"/>
                  <a:pt x="2647950" y="604925"/>
                </a:cubicBezTo>
                <a:cubicBezTo>
                  <a:pt x="3441700" y="638175"/>
                  <a:pt x="4410075" y="299245"/>
                  <a:pt x="4762500" y="199496"/>
                </a:cubicBezTo>
                <a:lnTo>
                  <a:pt x="4762500" y="6435"/>
                </a:lnTo>
                <a:lnTo>
                  <a:pt x="0" y="6435"/>
                </a:lnTo>
                <a:lnTo>
                  <a:pt x="0" y="0"/>
                </a:lnTo>
                <a:lnTo>
                  <a:pt x="4762500" y="199496"/>
                </a:lnTo>
                <a:close/>
              </a:path>
            </a:pathLst>
          </a:custGeom>
          <a:gradFill flip="none" rotWithShape="0">
            <a:gsLst>
              <a:gs pos="0">
                <a:srgbClr val="769537">
                  <a:alpha val="30000"/>
                </a:srgbClr>
              </a:gs>
              <a:gs pos="79000">
                <a:srgbClr val="BE3330">
                  <a:alpha val="45000"/>
                </a:srgbClr>
              </a:gs>
              <a:gs pos="100000">
                <a:srgbClr val="BE3330">
                  <a:alpha val="45000"/>
                </a:srgbClr>
              </a:gs>
            </a:gsLst>
            <a:lin ang="5400000" scaled="0"/>
            <a:tileRect/>
          </a:gra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/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5pPr>
          </a:lstStyle>
          <a:p>
            <a:pPr marL="0" algn="l">
              <a:defRPr lang="ru-RU"/>
            </a:pPr>
            <a:endParaRPr/>
          </a:p>
        </p:txBody>
      </p:sp>
      <p:sp>
        <p:nvSpPr>
          <p:cNvPr id="4" name="Заголовок 8"/>
          <p:cNvSpPr>
            <a:spLocks noGrp="1" noChangeArrowheads="1"/>
            <a:extLst>
              <a:ext uri="smNativeData">
                <pr:smNativeData xmlns:pr="pr" xmlns="" val="SMDATA_12_CgbWWhMAAAAlAAAAZAAAAA0AAAAAAAAAAEgAAAAAAAAAA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QAgAAVQQAAHA1AABdCwAAAAAAAA=="/>
              </a:ext>
            </a:extLst>
          </p:cNvSpPr>
          <p:nvPr>
            <p:ph type="title"/>
          </p:nvPr>
        </p:nvSpPr>
        <p:spPr>
          <a:xfrm>
            <a:off x="457200" y="704215"/>
            <a:ext cx="8229600" cy="1143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45720" rIns="0" bIns="0" numCol="1" anchor="b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5000" b="0" i="0" u="none" strike="noStrike" kern="1" spc="0" baseline="0">
                <a:solidFill>
                  <a:schemeClr val="tx2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5pPr>
          </a:lstStyle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5" name="Текст 29"/>
          <p:cNvSpPr>
            <a:spLocks noGrp="1" noChangeArrowheads="1"/>
            <a:extLst>
              <a:ext uri="smNativeData">
                <pr:smNativeData xmlns:pr="pr" xmlns="" val="SMDATA_12_CgbWW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QAgAA6AsAAHA1AADoJgAAAAAAAA=="/>
              </a:ext>
            </a:extLst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274320" marR="0" indent="-27432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 2" pitchFamily="1" charset="2"/>
              <a:buChar char=""/>
              <a:tabLst/>
              <a:defRPr lang="ru-RU" sz="26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1pPr>
            <a:lvl2pPr marL="640080" marR="0" indent="-24701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2" pitchFamily="1" charset="2"/>
              <a:buChar char=""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2pPr>
            <a:lvl3pPr marL="914400" marR="0" indent="-24701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 2" pitchFamily="1" charset="2"/>
              <a:buChar char=""/>
              <a:tabLst/>
              <a:defRPr lang="ru-RU" sz="21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3pPr>
            <a:lvl4pPr marL="1188720" marR="0" indent="-21018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 2" pitchFamily="1" charset="2"/>
              <a:buChar char="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4pPr>
            <a:lvl5pPr marL="1463040" marR="0" indent="-21018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Tx/>
              <a:buFont typeface="Wingdings 2" pitchFamily="1" charset="2"/>
              <a:buChar char="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5pPr>
          </a:lstStyle>
          <a:p>
            <a:pPr>
              <a:defRPr lang="ru-RU"/>
            </a:pPr>
            <a:r>
              <a:t>Образец текста</a:t>
            </a:r>
          </a:p>
          <a:p>
            <a:pPr lvl="1">
              <a:defRPr lang="ru-RU"/>
            </a:pPr>
            <a:r>
              <a:t>Второй уровень</a:t>
            </a:r>
          </a:p>
          <a:p>
            <a:pPr lvl="2">
              <a:defRPr lang="ru-RU"/>
            </a:pPr>
            <a:r>
              <a:t>Третий уровень</a:t>
            </a:r>
          </a:p>
          <a:p>
            <a:pPr lvl="3">
              <a:defRPr lang="ru-RU"/>
            </a:pPr>
            <a:r>
              <a:t>Четвертый уровень</a:t>
            </a:r>
          </a:p>
          <a:p>
            <a:pPr lvl="4">
              <a:defRPr lang="ru-RU"/>
            </a:pPr>
            <a:r>
              <a:t>Пятый уровень</a:t>
            </a:r>
          </a:p>
        </p:txBody>
      </p:sp>
      <p:sp>
        <p:nvSpPr>
          <p:cNvPr id="6" name="Дата 9"/>
          <p:cNvSpPr>
            <a:spLocks noGrp="1" noChangeArrowheads="1"/>
            <a:extLst>
              <a:ext uri="smNativeData">
                <pr:smNativeData xmlns:pr="pr" xmlns="" val="SMDATA_12_CgbWWhMAAAAlAAAAZAAAAA0AAAAAAAAAAAAAAAAAAAAAA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QAgAAGicAAPAPAABZKQAAAAAAAA=="/>
              </a:ext>
            </a:extLst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anchor="b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5pPr>
          </a:lstStyle>
          <a:p>
            <a:pPr algn="l">
              <a:defRPr lang="ru-RU" sz="1200">
                <a:solidFill>
                  <a:srgbClr val="1E4677"/>
                </a:solidFill>
              </a:defRPr>
            </a:pPr>
            <a:fld id="{3E0F8D5F-11D3-5A7B-9DB7-E72EC3F96BB2}" type="datetime1">
              <a:t>18.04.18</a:t>
            </a:fld>
            <a:endParaRPr/>
          </a:p>
        </p:txBody>
      </p:sp>
      <p:sp>
        <p:nvSpPr>
          <p:cNvPr id="7" name="Нижний колонтитул 21"/>
          <p:cNvSpPr>
            <a:spLocks noGrp="1" noChangeArrowheads="1"/>
            <a:extLst>
              <a:ext uri="smNativeData">
                <pr:smNativeData xmlns:pr="pr" xmlns="" val="SMDATA_12_CgbWWhMAAAAlAAAAZAAAAA0AAAAAAAAAAAAAAAAAAAAAA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oEAAAGicAAAglAABZKQAAAAAAAA=="/>
              </a:ext>
            </a:extLst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anchor="b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5pPr>
          </a:lstStyle>
          <a:p>
            <a:pPr algn="l">
              <a:defRPr lang="ru-RU" sz="1200">
                <a:solidFill>
                  <a:srgbClr val="1E4677"/>
                </a:solidFill>
              </a:defRPr>
            </a:pPr>
            <a:endParaRPr/>
          </a:p>
        </p:txBody>
      </p:sp>
      <p:sp>
        <p:nvSpPr>
          <p:cNvPr id="8" name="Номер слайда 17"/>
          <p:cNvSpPr>
            <a:spLocks noGrp="1" noChangeArrowheads="1"/>
            <a:extLst>
              <a:ext uri="smNativeData">
                <pr:smNativeData xmlns:pr="pr" xmlns="" val="SMDATA_12_CgbWWhMAAAAlAAAAZAAAAA0AAAAAAAAAAAAAAAAAAAAAA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AMAAAGicAAHA1AABZKQAAAAAAAA=="/>
              </a:ext>
            </a:extLst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anchor="b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onstantia" pitchFamily="1"/>
                <a:ea typeface="Constantia" pitchFamily="1"/>
                <a:cs typeface="Constantia" pitchFamily="1"/>
              </a:defRPr>
            </a:lvl5pPr>
          </a:lstStyle>
          <a:p>
            <a:pPr algn="r">
              <a:defRPr lang="ru-RU" sz="1200">
                <a:solidFill>
                  <a:srgbClr val="1E4677"/>
                </a:solidFill>
              </a:defRPr>
            </a:pPr>
            <a:fld id="{3E0F805F-11D3-5A76-9DB7-E723CEF96BB2}" type="slidenum">
              <a:t>‹#›</a:t>
            </a:fld>
            <a:endParaRPr/>
          </a:p>
        </p:txBody>
      </p:sp>
      <p:grpSp>
        <p:nvGrpSpPr>
          <p:cNvPr id="9" name="Группа 1"/>
          <p:cNvGrpSpPr>
            <a:extLst>
              <a:ext uri="smNativeData">
                <pr:smNativeData xmlns:pr="pr" xmlns="" val="SMDATA_6_CgbWWhMAAAAlAAAAAQAAAA8BAAAAkAAAAEgAAACQAAAASAAAAAAAAAAAAAAAAAAAABcAAAAUAAAAAAAAAAAAAAD/fwAA/38AAAAAAAAJAAAABAAAAAAAAAAMAAAAEAAAAAAAAAAAAAAAAAAAAAAAAAAfAAAAVAAAAAAAAAAAAAAAAAAAAAAAAAAAAAAAAAAAAAAAAAAAAAAAAAAAAAAAAAAAAAAAAAAAAAAAAAAAAAAAAAAAAAAAAAAAAAAAAAAAAAAAAAAAAAAAAAAAACEAAAAYAAAAFAAAAOL///8/AQAAXDgAAD0FAAAAAAAA"/>
              </a:ext>
            </a:extLst>
          </p:cNvGrpSpPr>
          <p:nvPr/>
        </p:nvGrpSpPr>
        <p:grpSpPr>
          <a:xfrm>
            <a:off x="-19050" y="202565"/>
            <a:ext cx="9180830" cy="648970"/>
            <a:chOff x="-19050" y="202565"/>
            <a:chExt cx="9180830" cy="648970"/>
          </a:xfrm>
        </p:grpSpPr>
        <p:sp>
          <p:nvSpPr>
            <p:cNvPr id="11" name="Полилиния 11"/>
            <p:cNvSpPr>
              <a:extLst>
                <a:ext uri="smNativeData">
                  <pr:smNativeData xmlns:pr="pr" xmlns="" val="SMDATA_12_CgbWWhMAAAAlAAAACw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BAAAAAAAAAImlTwAR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iaVPAH9/fwDu7OEDzMzMAMDA/wB/f38AAAAAAAAAAAAAAAAAAAAAAAAAAAAhAAAAGAAAABQAAADi////PwEAAEA4AAA9BQAAAAAAAA=="/>
                </a:ext>
              </a:extLst>
            </p:cNvSpPr>
            <p:nvPr/>
          </p:nvSpPr>
          <p:spPr>
            <a:xfrm rot="21435691">
              <a:off x="-19050" y="202565"/>
              <a:ext cx="9163050" cy="648970"/>
            </a:xfrm>
            <a:custGeom>
              <a:avLst/>
              <a:gdLst/>
              <a:ahLst/>
              <a:cxnLst/>
              <a:rect l="0" t="0" r="9163050" b="648970"/>
              <a:pathLst>
                <a:path w="9163050" h="648970">
                  <a:moveTo>
                    <a:pt x="0" y="594223"/>
                  </a:moveTo>
                  <a:cubicBezTo>
                    <a:pt x="447675" y="453971"/>
                    <a:pt x="1465263" y="169163"/>
                    <a:pt x="2552700" y="173469"/>
                  </a:cubicBezTo>
                  <a:cubicBezTo>
                    <a:pt x="3640138" y="177775"/>
                    <a:pt x="5422900" y="648970"/>
                    <a:pt x="6524625" y="620059"/>
                  </a:cubicBezTo>
                  <a:cubicBezTo>
                    <a:pt x="7626350" y="591147"/>
                    <a:pt x="8613775" y="129179"/>
                    <a:pt x="9163050" y="0"/>
                  </a:cubicBezTo>
                </a:path>
              </a:pathLst>
            </a:custGeom>
            <a:noFill/>
            <a:ln w="10795" cap="flat" cmpd="sng" algn="ctr">
              <a:solidFill>
                <a:srgbClr val="89A54F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anchor="t"/>
            <a:lstStyle>
              <a:lvl1pPr marL="0" marR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lang="ru-RU" sz="1800" b="0" i="0" u="none" strike="noStrike" kern="1" spc="0" baseline="0">
                  <a:solidFill>
                    <a:schemeClr val="tx1"/>
                  </a:solidFill>
                  <a:effectLst/>
                  <a:latin typeface="Constantia" pitchFamily="1"/>
                  <a:ea typeface="Constantia" pitchFamily="1"/>
                  <a:cs typeface="Constantia" pitchFamily="1"/>
                </a:defRPr>
              </a:lvl1pPr>
              <a:lvl2pPr marL="457200" marR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lang="ru-RU" sz="1800" b="0" i="0" u="none" strike="noStrike" kern="1" spc="0" baseline="0">
                  <a:solidFill>
                    <a:schemeClr val="tx1"/>
                  </a:solidFill>
                  <a:effectLst/>
                  <a:latin typeface="Constantia" pitchFamily="1"/>
                  <a:ea typeface="Constantia" pitchFamily="1"/>
                  <a:cs typeface="Constantia" pitchFamily="1"/>
                </a:defRPr>
              </a:lvl2pPr>
              <a:lvl3pPr marL="914400" marR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lang="ru-RU" sz="1800" b="0" i="0" u="none" strike="noStrike" kern="1" spc="0" baseline="0">
                  <a:solidFill>
                    <a:schemeClr val="tx1"/>
                  </a:solidFill>
                  <a:effectLst/>
                  <a:latin typeface="Constantia" pitchFamily="1"/>
                  <a:ea typeface="Constantia" pitchFamily="1"/>
                  <a:cs typeface="Constantia" pitchFamily="1"/>
                </a:defRPr>
              </a:lvl3pPr>
              <a:lvl4pPr marL="1371600" marR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lang="ru-RU" sz="1800" b="0" i="0" u="none" strike="noStrike" kern="1" spc="0" baseline="0">
                  <a:solidFill>
                    <a:schemeClr val="tx1"/>
                  </a:solidFill>
                  <a:effectLst/>
                  <a:latin typeface="Constantia" pitchFamily="1"/>
                  <a:ea typeface="Constantia" pitchFamily="1"/>
                  <a:cs typeface="Constantia" pitchFamily="1"/>
                </a:defRPr>
              </a:lvl4pPr>
              <a:lvl5pPr marL="1828800" marR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lang="ru-RU" sz="1800" b="0" i="0" u="none" strike="noStrike" kern="1" spc="0" baseline="0">
                  <a:solidFill>
                    <a:schemeClr val="tx1"/>
                  </a:solidFill>
                  <a:effectLst/>
                  <a:latin typeface="Constantia" pitchFamily="1"/>
                  <a:ea typeface="Constantia" pitchFamily="1"/>
                  <a:cs typeface="Constantia" pitchFamily="1"/>
                </a:defRPr>
              </a:lvl5pPr>
            </a:lstStyle>
            <a:p>
              <a:pPr>
                <a:defRPr lang="ru-RU"/>
              </a:pPr>
              <a:endParaRPr/>
            </a:p>
          </p:txBody>
        </p:sp>
        <p:sp>
          <p:nvSpPr>
            <p:cNvPr id="10" name="Полилиния 12"/>
            <p:cNvSpPr>
              <a:extLst>
                <a:ext uri="smNativeData">
                  <pr:smNativeData xmlns:pr="pr" xmlns="" val="SMDATA_12_CgbWWhMAAAAlAAAACw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BAAAAAAAAAIBkog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gGSiAH9/fwDu7OEDzMzMAMDA/wB/f38AAAAAAAAAAAAAAAAAAAAAAAAAAAAhAAAAGAAAABQAAADp////swEAAFw4AAD2BAAAAAAAAA=="/>
                </a:ext>
              </a:extLst>
            </p:cNvSpPr>
            <p:nvPr/>
          </p:nvSpPr>
          <p:spPr>
            <a:xfrm rot="21435691">
              <a:off x="-14605" y="276225"/>
              <a:ext cx="9176385" cy="530225"/>
            </a:xfrm>
            <a:custGeom>
              <a:avLst/>
              <a:gdLst/>
              <a:ahLst/>
              <a:cxnLst/>
              <a:rect l="0" t="0" r="9176385" b="530225"/>
              <a:pathLst>
                <a:path w="9176385" h="530225">
                  <a:moveTo>
                    <a:pt x="0" y="454478"/>
                  </a:moveTo>
                  <a:cubicBezTo>
                    <a:pt x="434469" y="401704"/>
                    <a:pt x="1513482" y="132866"/>
                    <a:pt x="2606819" y="141558"/>
                  </a:cubicBezTo>
                  <a:cubicBezTo>
                    <a:pt x="3700155" y="150251"/>
                    <a:pt x="5465089" y="530225"/>
                    <a:pt x="6560017" y="506631"/>
                  </a:cubicBezTo>
                  <a:cubicBezTo>
                    <a:pt x="7654944" y="483038"/>
                    <a:pt x="8632104" y="105548"/>
                    <a:pt x="9176385" y="0"/>
                  </a:cubicBezTo>
                </a:path>
              </a:pathLst>
            </a:custGeom>
            <a:noFill/>
            <a:ln w="9525" cap="flat" cmpd="sng" algn="ctr">
              <a:solidFill>
                <a:srgbClr val="8064A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anchor="t"/>
            <a:lstStyle>
              <a:lvl1pPr marL="0" marR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lang="ru-RU" sz="1800" b="0" i="0" u="none" strike="noStrike" kern="1" spc="0" baseline="0">
                  <a:solidFill>
                    <a:schemeClr val="tx1"/>
                  </a:solidFill>
                  <a:effectLst/>
                  <a:latin typeface="Constantia" pitchFamily="1"/>
                  <a:ea typeface="Constantia" pitchFamily="1"/>
                  <a:cs typeface="Constantia" pitchFamily="1"/>
                </a:defRPr>
              </a:lvl1pPr>
              <a:lvl2pPr marL="457200" marR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lang="ru-RU" sz="1800" b="0" i="0" u="none" strike="noStrike" kern="1" spc="0" baseline="0">
                  <a:solidFill>
                    <a:schemeClr val="tx1"/>
                  </a:solidFill>
                  <a:effectLst/>
                  <a:latin typeface="Constantia" pitchFamily="1"/>
                  <a:ea typeface="Constantia" pitchFamily="1"/>
                  <a:cs typeface="Constantia" pitchFamily="1"/>
                </a:defRPr>
              </a:lvl2pPr>
              <a:lvl3pPr marL="914400" marR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lang="ru-RU" sz="1800" b="0" i="0" u="none" strike="noStrike" kern="1" spc="0" baseline="0">
                  <a:solidFill>
                    <a:schemeClr val="tx1"/>
                  </a:solidFill>
                  <a:effectLst/>
                  <a:latin typeface="Constantia" pitchFamily="1"/>
                  <a:ea typeface="Constantia" pitchFamily="1"/>
                  <a:cs typeface="Constantia" pitchFamily="1"/>
                </a:defRPr>
              </a:lvl3pPr>
              <a:lvl4pPr marL="1371600" marR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lang="ru-RU" sz="1800" b="0" i="0" u="none" strike="noStrike" kern="1" spc="0" baseline="0">
                  <a:solidFill>
                    <a:schemeClr val="tx1"/>
                  </a:solidFill>
                  <a:effectLst/>
                  <a:latin typeface="Constantia" pitchFamily="1"/>
                  <a:ea typeface="Constantia" pitchFamily="1"/>
                  <a:cs typeface="Constantia" pitchFamily="1"/>
                </a:defRPr>
              </a:lvl4pPr>
              <a:lvl5pPr marL="1828800" marR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lang="ru-RU" sz="1800" b="0" i="0" u="none" strike="noStrike" kern="1" spc="0" baseline="0">
                  <a:solidFill>
                    <a:schemeClr val="tx1"/>
                  </a:solidFill>
                  <a:effectLst/>
                  <a:latin typeface="Constantia" pitchFamily="1"/>
                  <a:ea typeface="Constantia" pitchFamily="1"/>
                  <a:cs typeface="Constantia" pitchFamily="1"/>
                </a:defRPr>
              </a:lvl5pPr>
            </a:lstStyle>
            <a:p>
              <a:pPr>
                <a:defRPr lang="ru-RU"/>
              </a:pPr>
              <a:endParaRPr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fade thruBlk="1"/>
    <p:extLst>
      <p:ext uri="smNativeData">
        <pr:smNativeData xmlns:pr="pr" xmlns="" val="CgbWWgAAAAAgAwAAAAAAAAYAAAABAAAAAAAAAAAAAAAAAAAAAQAAAAAAAAAAAAAAAAAAAAAAAAAAAAAA"/>
      </p:ext>
    </p:extLst>
  </p:transition>
  <p:hf sldNum="0" hdr="0" ftr="0" dt="0"/>
  <p:txStyles>
    <p:titleStyle>
      <a:lvl1pPr marL="0" marR="0" indent="0" algn="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5600" b="1" i="0" u="none" strike="noStrike" kern="1" spc="0" baseline="0">
          <a:solidFill>
            <a:srgbClr val="ACCB72"/>
          </a:solidFill>
          <a:effectLst>
            <a:outerShdw dist="63500" dir="3600000" algn="tl" rotWithShape="0">
              <a:srgbClr val="000000">
                <a:alpha val="40000"/>
              </a:srgbClr>
            </a:outerShdw>
          </a:effectLst>
          <a:latin typeface="Calibri" pitchFamily="2"/>
          <a:ea typeface="Calibri" pitchFamily="2"/>
          <a:cs typeface="Calibri" pitchFamily="2"/>
        </a:defRPr>
      </a:lvl1pPr>
      <a:lvl2pPr marL="457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spc="0" baseline="0">
          <a:solidFill>
            <a:schemeClr val="tx1"/>
          </a:solidFill>
          <a:effectLst/>
          <a:latin typeface="Constantia" pitchFamily="1"/>
          <a:ea typeface="Constantia" pitchFamily="1"/>
          <a:cs typeface="Constantia" pitchFamily="1"/>
        </a:defRPr>
      </a:lvl2pPr>
      <a:lvl3pPr marL="914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spc="0" baseline="0">
          <a:solidFill>
            <a:schemeClr val="tx1"/>
          </a:solidFill>
          <a:effectLst/>
          <a:latin typeface="Constantia" pitchFamily="1"/>
          <a:ea typeface="Constantia" pitchFamily="1"/>
          <a:cs typeface="Constantia" pitchFamily="1"/>
        </a:defRPr>
      </a:lvl3pPr>
      <a:lvl4pPr marL="1371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spc="0" baseline="0">
          <a:solidFill>
            <a:schemeClr val="tx1"/>
          </a:solidFill>
          <a:effectLst/>
          <a:latin typeface="Constantia" pitchFamily="1"/>
          <a:ea typeface="Constantia" pitchFamily="1"/>
          <a:cs typeface="Constantia" pitchFamily="1"/>
        </a:defRPr>
      </a:lvl4pPr>
      <a:lvl5pPr marL="18288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spc="0" baseline="0">
          <a:solidFill>
            <a:schemeClr val="tx1"/>
          </a:solidFill>
          <a:effectLst/>
          <a:latin typeface="Constantia" pitchFamily="1"/>
          <a:ea typeface="Constantia" pitchFamily="1"/>
          <a:cs typeface="Constantia" pitchFamily="1"/>
        </a:defRPr>
      </a:lvl5pPr>
    </p:titleStyle>
    <p:bodyStyle>
      <a:lvl1pPr marL="274320" marR="0" indent="-274320" algn="l" defTabSz="914400">
        <a:lnSpc>
          <a:spcPct val="100000"/>
        </a:lnSpc>
        <a:spcBef>
          <a:spcPts val="0"/>
        </a:spcBef>
        <a:spcAft>
          <a:spcPts val="0"/>
        </a:spcAft>
        <a:buClr>
          <a:schemeClr val="accent3"/>
        </a:buClr>
        <a:buSzTx/>
        <a:buFont typeface="Wingdings 2" pitchFamily="1" charset="2"/>
        <a:buChar char=""/>
        <a:tabLst/>
        <a:defRPr lang="ru-RU" sz="2600" b="0" i="0" u="none" strike="noStrike" kern="1" spc="0" baseline="0">
          <a:solidFill>
            <a:schemeClr val="tx1"/>
          </a:solidFill>
          <a:effectLst/>
          <a:latin typeface="Constantia" pitchFamily="1"/>
          <a:ea typeface="Constantia" pitchFamily="1"/>
          <a:cs typeface="Constantia" pitchFamily="1"/>
        </a:defRPr>
      </a:lvl1pPr>
      <a:lvl2pPr marL="640080" marR="0" indent="-247015" algn="l" defTabSz="914400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Tx/>
        <a:buFont typeface="Wingdings 2" pitchFamily="1" charset="2"/>
        <a:buChar char=""/>
        <a:tabLst/>
        <a:defRPr lang="ru-RU" sz="2400" b="0" i="0" u="none" strike="noStrike" kern="1" spc="0" baseline="0">
          <a:solidFill>
            <a:schemeClr val="tx1"/>
          </a:solidFill>
          <a:effectLst/>
          <a:latin typeface="Constantia" pitchFamily="1"/>
          <a:ea typeface="Constantia" pitchFamily="1"/>
          <a:cs typeface="Constantia" pitchFamily="1"/>
        </a:defRPr>
      </a:lvl2pPr>
      <a:lvl3pPr marL="914400" marR="0" indent="-247015" algn="l" defTabSz="91440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Tx/>
        <a:buFont typeface="Wingdings 2" pitchFamily="1" charset="2"/>
        <a:buChar char=""/>
        <a:tabLst/>
        <a:defRPr lang="ru-RU" sz="2100" b="0" i="0" u="none" strike="noStrike" kern="1" spc="0" baseline="0">
          <a:solidFill>
            <a:schemeClr val="tx1"/>
          </a:solidFill>
          <a:effectLst/>
          <a:latin typeface="Constantia" pitchFamily="1"/>
          <a:ea typeface="Constantia" pitchFamily="1"/>
          <a:cs typeface="Constantia" pitchFamily="1"/>
        </a:defRPr>
      </a:lvl3pPr>
      <a:lvl4pPr marL="1188720" marR="0" indent="-210185" algn="l" defTabSz="914400">
        <a:lnSpc>
          <a:spcPct val="100000"/>
        </a:lnSpc>
        <a:spcBef>
          <a:spcPts val="0"/>
        </a:spcBef>
        <a:spcAft>
          <a:spcPts val="0"/>
        </a:spcAft>
        <a:buClr>
          <a:schemeClr val="accent3"/>
        </a:buClr>
        <a:buSzTx/>
        <a:buFont typeface="Wingdings 2" pitchFamily="1" charset="2"/>
        <a:buChar char=""/>
        <a:tabLst/>
        <a:defRPr lang="ru-RU" sz="2000" b="0" i="0" u="none" strike="noStrike" kern="1" spc="0" baseline="0">
          <a:solidFill>
            <a:schemeClr val="tx1"/>
          </a:solidFill>
          <a:effectLst/>
          <a:latin typeface="Constantia" pitchFamily="1"/>
          <a:ea typeface="Constantia" pitchFamily="1"/>
          <a:cs typeface="Constantia" pitchFamily="1"/>
        </a:defRPr>
      </a:lvl4pPr>
      <a:lvl5pPr marL="1463040" marR="0" indent="-210185" algn="l" defTabSz="914400">
        <a:lnSpc>
          <a:spcPct val="100000"/>
        </a:lnSpc>
        <a:spcBef>
          <a:spcPts val="0"/>
        </a:spcBef>
        <a:spcAft>
          <a:spcPts val="0"/>
        </a:spcAft>
        <a:buClr>
          <a:schemeClr val="accent4"/>
        </a:buClr>
        <a:buSzTx/>
        <a:buFont typeface="Wingdings 2" pitchFamily="1" charset="2"/>
        <a:buChar char=""/>
        <a:tabLst/>
        <a:defRPr lang="ru-RU" sz="2000" b="0" i="0" u="none" strike="noStrike" kern="1" spc="0" baseline="0">
          <a:solidFill>
            <a:schemeClr val="tx1"/>
          </a:solidFill>
          <a:effectLst/>
          <a:latin typeface="Constantia" pitchFamily="1"/>
          <a:ea typeface="Constantia" pitchFamily="1"/>
          <a:cs typeface="Constantia" pitchFamily="1"/>
        </a:defRPr>
      </a:lvl5pPr>
    </p:bodyStyle>
    <p:otherStyle>
      <a:lvl1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spc="0" baseline="0">
          <a:solidFill>
            <a:schemeClr val="tx1"/>
          </a:solidFill>
          <a:effectLst/>
          <a:latin typeface="Constantia" pitchFamily="1"/>
          <a:ea typeface="Constantia" pitchFamily="1"/>
          <a:cs typeface="Constantia" pitchFamily="1"/>
        </a:defRPr>
      </a:lvl1pPr>
      <a:lvl2pPr marL="457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spc="0" baseline="0">
          <a:solidFill>
            <a:schemeClr val="tx1"/>
          </a:solidFill>
          <a:effectLst/>
          <a:latin typeface="Constantia" pitchFamily="1"/>
          <a:ea typeface="Constantia" pitchFamily="1"/>
          <a:cs typeface="Constantia" pitchFamily="1"/>
        </a:defRPr>
      </a:lvl2pPr>
      <a:lvl3pPr marL="914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spc="0" baseline="0">
          <a:solidFill>
            <a:schemeClr val="tx1"/>
          </a:solidFill>
          <a:effectLst/>
          <a:latin typeface="Constantia" pitchFamily="1"/>
          <a:ea typeface="Constantia" pitchFamily="1"/>
          <a:cs typeface="Constantia" pitchFamily="1"/>
        </a:defRPr>
      </a:lvl3pPr>
      <a:lvl4pPr marL="1371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spc="0" baseline="0">
          <a:solidFill>
            <a:schemeClr val="tx1"/>
          </a:solidFill>
          <a:effectLst/>
          <a:latin typeface="Constantia" pitchFamily="1"/>
          <a:ea typeface="Constantia" pitchFamily="1"/>
          <a:cs typeface="Constantia" pitchFamily="1"/>
        </a:defRPr>
      </a:lvl4pPr>
      <a:lvl5pPr marL="18288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spc="0" baseline="0">
          <a:solidFill>
            <a:schemeClr val="tx1"/>
          </a:solidFill>
          <a:effectLst/>
          <a:latin typeface="Constantia" pitchFamily="1"/>
          <a:ea typeface="Constantia" pitchFamily="1"/>
          <a:cs typeface="Constantia" pitchFamily="1"/>
        </a:defRPr>
      </a:lvl5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0.xml"/><Relationship Id="rId3" Type="http://schemas.openxmlformats.org/officeDocument/2006/relationships/slide" Target="slide17.xml"/><Relationship Id="rId7" Type="http://schemas.openxmlformats.org/officeDocument/2006/relationships/slide" Target="slide29.xml"/><Relationship Id="rId2" Type="http://schemas.openxmlformats.org/officeDocument/2006/relationships/slide" Target="slide3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8.xml"/><Relationship Id="rId5" Type="http://schemas.openxmlformats.org/officeDocument/2006/relationships/slide" Target="slide30.xml"/><Relationship Id="rId4" Type="http://schemas.openxmlformats.org/officeDocument/2006/relationships/slide" Target="slide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8.png"/><Relationship Id="rId4" Type="http://schemas.openxmlformats.org/officeDocument/2006/relationships/image" Target="../media/image5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4E76D6"/>
            </a:gs>
            <a:gs pos="25000">
              <a:srgbClr val="5174C6"/>
            </a:gs>
            <a:gs pos="100000">
              <a:srgbClr val="001F44"/>
            </a:gs>
          </a:gsLst>
          <a:path path="circle">
            <a:fillToRect l="50000" t="110000" r="50000" b="-1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:\Globex\Шаблоны для PowerPoint\#0036\Компоненты\Screen_01.jpg"/>
          <p:cNvPicPr>
            <a:picLocks noChangeAspect="1"/>
            <a:extLst>
              <a:ext uri="smNativeData">
                <pr:smNativeData xmlns:pr="pr" xmlns="" val="SMDATA_13_CgbWWh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XAAAAFAAAAAAAAAAAAAAA/38AAP9/AAAAAAAACQAAAAQAAAAAAAAADAAAABAAAAAAAAAAAAAAAAAAAAAAAAAAHgAAAGgAAAAAAAAAAAAAAAAAAAAAAAAAAAAAABAnAAAQJwAAAAAAAAAAAAAAAAAAAAAAAAAAAAAAAAAAAAAAAAAAAAAUAAAAAAAAAMDA/wAAAAAAZAAAADIAAAAAAAAAZAAAAAAAAAB/f38ACgAAAB8AAABUAAAAT4G9BQAAAAEAAAAAAAAAAAAAAAAAAAAAAAAAAAAAAAAAAAAAAAAAAAAAAAB/f38AH0l9A8zMzADAwP8Af39/AAAAAAAAAAAAAAAAAP///wAAAAAAIQAAABgAAAAUAAAAAAAAAAAAAABAOAAAMCoAAAAAAA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sp>
        <p:nvSpPr>
          <p:cNvPr id="3" name="TextBox 7"/>
          <p:cNvSpPr>
            <a:extLst>
              <a:ext uri="smNativeData">
                <pr:smNativeData xmlns:pr="pr" xmlns="" val="SMDATA_12_CgbWWh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AAAAAQAAAAAAAAAAAAAAAAAAAAAAAAAAAAAAAAAAAAAAAAAAAAAAAH9/fwAfSX0DzMzMAMDA/wB/f38AAAAAAAAAAAAAAAAAAAAAAAAAAAAhAAAAGAAAABQAAAD5AwAAGyEAAPg0AAANKQAAAAAAAA=="/>
              </a:ext>
            </a:extLst>
          </p:cNvSpPr>
          <p:nvPr/>
        </p:nvSpPr>
        <p:spPr>
          <a:xfrm>
            <a:off x="645795" y="5381625"/>
            <a:ext cx="7964805" cy="129159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 sz="3800" b="1">
                <a:solidFill>
                  <a:srgbClr val="215967"/>
                </a:solidFill>
                <a:latin typeface="Calibri" pitchFamily="2"/>
                <a:ea typeface="Calibri" pitchFamily="2"/>
                <a:cs typeface="Calibri" pitchFamily="2"/>
              </a:defRPr>
            </a:pPr>
            <a:r>
              <a:t>Географические аспекты стратегии устойчивого развития человечества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 lang="ru-RU" sz="3800" b="1">
                <a:solidFill>
                  <a:srgbClr val="215967"/>
                </a:solidFill>
                <a:latin typeface="Calibri" pitchFamily="2"/>
                <a:ea typeface="Calibri" pitchFamily="2"/>
                <a:cs typeface="Calibri" pitchFamily="2"/>
              </a:defRPr>
            </a:pP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  <p:extLst>
      <p:ext uri="smNativeData">
        <pr:smNativeData xmlns:pr="pr" xmlns="" val="CgbWWgAAAAAgAwAAAAAAAAYAAAAB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extLst>
              <a:ext uri="smNativeData">
                <pr:smNativeData xmlns:pr="pr" xmlns="" val="SMDATA_12_CgbWWhMAAAAlAAAAZAAAAA0AAAAAkAAAAEgAAACQAAAASAAAAAAAAAABAAAAAAAAAAEAAABQAAAAAAAAAAAA4D8AAAAAAADgPwAAAAAAAOA/AAAAAAAA4D8AAAAAAADgPwAAAAAAAOA/AAAAAAAA4D8AAAAAAADgPwAAAAAAAOA/AAAAAAAA4D8CAAAAjAAAAAEAAAAGAAAA1+i9AGWODwAAAAAAAAAAAAAAAAAAAAAAAAAAAAAAAAAAAAAAZAAAAAEAAABAAAAAAAAAAKAAAAAAAAAAAAAAAAEAAAAgAAAArst+AAAAAAAAAAAAAAAAAAAAAAAAAAAAAAAAAAAAAAAAAAAAAAAAAAAAAAAAAAAAAAAAAAAAAAAAAAAAFAAAADwAAAABAAAAAAAAAHOLQQAPAAAAAQAAABQAAAAUAAAAFAAAAAEAAAAAAAAAZAAAAGQAAAAAAAAAZAAAAGQAAAAVAAAAYAAAAAAAAAAAAAAADwAAACADAAAAAAAAAAAAAAEAAACgMgAAVgcAAKr4//8BAAAAAAAACQEAAABkAAAAAAAAABQAAABAHwAAAAAAACYAAAAAAAAAwOD//wAAAAAmAAAAZAAAABYAAABMAAAAAQAAAAAAAAAEAAAAAAAAAAEAAAA3Qx8ANAAAAAAAAAA8AAAAZAAAAGQAAAAAAAAAzMzMAAAAAABQAAAAUAAAAGQAAABkAAAAAAAAABcAAAAUAAAAAAAAAAAAAAD/fwAA/38AAAAAAAAJAAAABAAAADtDQ1sMAAAAEAAAAAAAAAAAAAAAAAAAAAAAAAAeAAAAaAAAAAAAAAAAAAAAAAAAAAAAAAAAAAAAECcAABAnAAAAAAAAAAAAAAAAAAAAAAAAAAAAAAAAAAAAAAAAAAAAAFoAAAAAAAAAwMD/AAAAAABkAAAAMgAAAAAAAABkAAAAAAAAAH9/fwAKAAAAHwAAAFQAAADX6L0AZY4PAK7LfgAAAAAAAAAAAAAAAAAAAAAAAAAAAAAAAAAAAAAAc4tBAAAAAAI3Qx8AzMzMAMDA/wB/f38AAAAAAAAAAAAAAAAAAAAAAAAAAAAhAAAAGAAAABQAAAAAAAAAAAAAAEA4AACgBQAAAAAAAA=="/>
              </a:ext>
            </a:extLst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0">
            <a:gsLst>
              <a:gs pos="0">
                <a:srgbClr val="658E0F"/>
              </a:gs>
              <a:gs pos="68000">
                <a:srgbClr val="AECB7E"/>
              </a:gs>
              <a:gs pos="100000">
                <a:srgbClr val="D7E8BD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738B4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ctr">
              <a:srgbClr val="37431F">
                <a:alpha val="48000"/>
              </a:srgbClr>
            </a:outerShdw>
          </a:effectLst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>
                <a:solidFill>
                  <a:srgbClr val="FFFFFF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endParaRPr/>
          </a:p>
        </p:txBody>
      </p:sp>
      <p:sp>
        <p:nvSpPr>
          <p:cNvPr id="3" name="Rectangle 1"/>
          <p:cNvSpPr>
            <a:extLst>
              <a:ext uri="smNativeData">
                <pr:smNativeData xmlns:pr="pr" xmlns="" val="SMDATA_12_CgbWWhMAAAAlAAAAZAAAAE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HaEe3w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AAAAAA6AAAAEA4AADiBAAAAAAAAA=="/>
              </a:ext>
            </a:extLst>
          </p:cNvSpPr>
          <p:nvPr/>
        </p:nvSpPr>
        <p:spPr>
          <a:xfrm>
            <a:off x="0" y="147320"/>
            <a:ext cx="9144000" cy="64643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/>
            </a:pPr>
            <a:r>
              <a:rPr lang="ru-RU" sz="36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Римский клуб</a:t>
            </a:r>
          </a:p>
        </p:txBody>
      </p:sp>
      <p:sp>
        <p:nvSpPr>
          <p:cNvPr id="4" name="Прямоугольник 27"/>
          <p:cNvSpPr>
            <a:extLst>
              <a:ext uri="smNativeData">
                <pr:smNativeData xmlns:pr="pr" xmlns="" val="SMDATA_12_CgbWW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J2YYjcMAAAAEAAAAAAAAAAAAAAAAAAAAAAAAAAeAAAAaAAAAAAAAAAAAAAAAAAAAAAAAAAAAAAAECcAABAnAAAAAAAAAAAAAAAAAAAAAAAAAAAAAAAAAAAAAAAAAAAAABQAAAAAAAAAwMD/AAAAAABkAAAAMgAAAAAAAABkAAAAAAAAAH9/fwAKAAAAHwAAAFQAAAD///8A////AQAAAAAAAAAAAAAAAAAAAAAAAAAAAAAAAAAAAAAAAAAAAAAAAH9/fwDu7OEDzMzMAMDA/wB/f38AAAAAAAAAAAAAAAAAAAAAAAAAAAAhAAAAGAAAABQAAAAE+v//NRQAAAwqAADzHwAAAAAAAA=="/>
              </a:ext>
            </a:extLst>
          </p:cNvSpPr>
          <p:nvPr/>
        </p:nvSpPr>
        <p:spPr>
          <a:xfrm>
            <a:off x="-972820" y="3284855"/>
            <a:ext cx="7807960" cy="190881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sp>
      <p:sp>
        <p:nvSpPr>
          <p:cNvPr id="5" name="Прямоугольник 9"/>
          <p:cNvSpPr>
            <a:extLst>
              <a:ext uri="smNativeData">
                <pr:smNativeData xmlns:pr="pr" xmlns="" val="SMDATA_12_CgbWWhMAAAAlAAAAZAAAAE0AAAAAkAAAAEgAAACQAAAASAAAAAAAAAAAAAAAAAAAAAEAAABQAAAAAAAAAAAA4D8AAAAAAADgPwAAAAAAAOA/AAAAAAAA4D8AAAAAAADgPwAAAAAAAOA/AAAAAAAA4D8AAAAAAADgPwAAAAAAAOA/AAAAAAAA4D8CAAAAjAAAAAEAAAAGAAAA+/35AMHanAAAAAAAAAAAAAAAAAAAAAAAAAAAAAAAAAAAAAAAZAAAAAEAAABAAAAAAAAAAKAAAAAAAAAAAAAAAAIAAAA5AAAA8/nsAAcAAADd7MQAAAAAAAAAAAAAAAAAAAAAAAAAAAAAAAAAAAAAAAAAAAAAAAAAAAAAAAAAAAAAAAAAFAAAADwAAAABAAAAAAAAAHOLQQAPAAAAAQAAABQAAAAUAAAAFAAAAAEAAAAAAAAAZAAAAGQAAAAAAAAAZAAAAGQAAAAVAAAAYAAAAAAAAAAAAAAAAAAAAAAAAAAAAAAAAAAAAAAAAAAAAAAAAAAAAAAAAAAAAAAAAAAACQAAAAAAAAAAAAAAAAAAAAAAAAAAAAAAAAAAAAAAAAAAAAAAAAAAAAAAAAAAAAAAABYAAABMAAAAAQAAAAAAAAAAAAAAAAAAAAEAAAA3Qx8ANAAAAAAAAAA8AAAAZAAAAGQAAAAAAAAAAAAAAAAAAAAAAAAAAAAAAAAAAAAAAAAAAAAAABcAAAAUAAAAAAAAAAAAAAD/fwAA/38AAAAAAAAJAAAABAAAABQHFMsMAAAAEAAAAAAAAAAAAAAAAAAAAAAAAAAeAAAAaAAAAAAAAAAAAAAAAAAAAAAAAAAAAAAAECcAABAnAAAAAAAAAAAAAAAAAAAAAAAAAAAAAAAAAAAAAAAAAAAAAFoAAAAAAAAAwMD/AAAAAABkAAAAMgAAAAAAAABkAAAAAAAAAH9/fwAKAAAAHwAAAFQAAAD7/fkAwdqcAPP57ADd7MQAAAAAAAAAAAAAAAAAAAAAAAAAAAAAAAAAc4tBAAAAAAI3Qx8AAAAAAMDA/wB/f38AAAAAAAAAAAAAAAAAAAAAAAAAAAAhAAAAGAAAABQAAACMAQAAXQcAALQ2AAC9JwAAAAAAAA=="/>
              </a:ext>
            </a:extLst>
          </p:cNvSpPr>
          <p:nvPr/>
        </p:nvSpPr>
        <p:spPr>
          <a:xfrm>
            <a:off x="251460" y="1196975"/>
            <a:ext cx="8641080" cy="5262880"/>
          </a:xfrm>
          <a:prstGeom prst="rect">
            <a:avLst/>
          </a:prstGeom>
          <a:gradFill flip="none" rotWithShape="0">
            <a:gsLst>
              <a:gs pos="0">
                <a:srgbClr val="C1DA9C"/>
              </a:gs>
              <a:gs pos="93000">
                <a:srgbClr val="DDECC4"/>
              </a:gs>
              <a:gs pos="43000">
                <a:srgbClr val="F3F9EC"/>
              </a:gs>
              <a:gs pos="100000">
                <a:srgbClr val="FBFDF9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738B4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tl">
              <a:srgbClr val="37431F">
                <a:alpha val="48000"/>
              </a:srgbClr>
            </a:outerShdw>
          </a:effectLst>
        </p:spPr>
        <p:txBody>
          <a:bodyPr vert="horz" wrap="square" lIns="91440" tIns="45720" rIns="91440" bIns="45720" numCol="1" anchor="t"/>
          <a:lstStyle/>
          <a:p>
            <a:pPr>
              <a:defRPr lang="ru-RU">
                <a:solidFill>
                  <a:srgbClr val="000000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r>
              <a:rPr lang="ru-RU" sz="2800" b="1">
                <a:solidFill>
                  <a:srgbClr val="C00000"/>
                </a:solidFill>
                <a:latin typeface="Arial" pitchFamily="2"/>
                <a:ea typeface="Constantia" pitchFamily="1"/>
                <a:cs typeface="Arial" pitchFamily="2"/>
              </a:rPr>
              <a:t>  Римский клуб </a:t>
            </a:r>
            <a:r>
              <a:rPr lang="ru-RU" sz="2800">
                <a:latin typeface="Arial" pitchFamily="2"/>
                <a:ea typeface="Constantia" pitchFamily="1"/>
                <a:cs typeface="Arial" pitchFamily="2"/>
              </a:rPr>
              <a:t>— международная общественная организация, созданная итальянским промышленником Аурелио Печчеи генеральным директором по вопросам науки ОЭСР Александром Кингом 6 апреля 1968 года, объединяющая представителей мировой политической, финансовой, культурной и научной элиты. </a:t>
            </a:r>
          </a:p>
          <a:p>
            <a:pPr>
              <a:defRPr lang="ru-RU">
                <a:solidFill>
                  <a:srgbClr val="000000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r>
              <a:rPr lang="ru-RU" sz="2800">
                <a:latin typeface="Arial" pitchFamily="2"/>
                <a:ea typeface="Constantia" pitchFamily="1"/>
                <a:cs typeface="Arial" pitchFamily="2"/>
              </a:rPr>
              <a:t>  Организация внесла значительный вклад в изучение перспектив развития биосферы и пропаганду идеи гармонизации отношений человека и природы.</a:t>
            </a:r>
          </a:p>
        </p:txBody>
      </p:sp>
    </p:spTree>
  </p:cSld>
  <p:clrMapOvr>
    <a:masterClrMapping/>
  </p:clrMapOvr>
  <p:transition>
    <p:fade thruBlk="1"/>
    <p:extLst>
      <p:ext uri="smNativeData">
        <pr:smNativeData xmlns:pr="pr" xmlns="" val="CgbWWgAAAAAgAwAAAAAAAAYAAAAB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extLst>
              <a:ext uri="smNativeData">
                <pr:smNativeData xmlns:pr="pr" xmlns="" val="SMDATA_12_CgbWWhMAAAAlAAAAZAAAAA0AAAAAkAAAAEgAAACQAAAASAAAAAAAAAABAAAAAAAAAAEAAABQAAAAAAAAAAAA4D8AAAAAAADgPwAAAAAAAOA/AAAAAAAA4D8AAAAAAADgPwAAAAAAAOA/AAAAAAAA4D8AAAAAAADgPwAAAAAAAOA/AAAAAAAA4D8CAAAAjAAAAAEAAAAGAAAA1+i9AGWODwAAAAAAAAAAAAAAAAAAAAAAAAAAAAAAAAAAAAAAZAAAAAEAAABAAAAAAAAAAKAAAAAAAAAAAAAAAAEAAAAgAAAArst+AAAAAAAAAAAAAAAAAAAAAAAAAAAAAAAAAAAAAAAAAAAAAAAAAAAAAAAAAAAAAAAAAAAAAAAAAAAAFAAAADwAAAABAAAAAAAAAHOLQQAPAAAAAQAAABQAAAAUAAAAFAAAAAEAAAAAAAAAZAAAAGQAAAAAAAAAZAAAAGQAAAAVAAAAYAAAAAAAAAAAAAAADwAAACADAAAAAAAAAAAAAAEAAACgMgAAVgcAAKr4//8BAAAAAAAACQEAAABkAAAAAAAAABQAAABAHwAAAAAAACYAAAAAAAAAwOD//wAAAAAmAAAAZAAAABYAAABMAAAAAQAAAAAAAAAEAAAAAAAAAAEAAAA3Qx8ANAAAAAAAAAA8AAAAZAAAAGQAAAAAAAAAzMzMAAAAAABQAAAAUAAAAGQAAABkAAAAAAAAABcAAAAUAAAAAAAAAAAAAAD/fwAA/38AAAAAAAAJAAAABAAAAHM4cV8MAAAAEAAAAAAAAAAAAAAAAAAAAAAAAAAeAAAAaAAAAAAAAAAAAAAAAAAAAAAAAAAAAAAAECcAABAnAAAAAAAAAAAAAAAAAAAAAAAAAAAAAAAAAAAAAAAAAAAAAFoAAAAAAAAAwMD/AAAAAABkAAAAMgAAAAAAAABkAAAAAAAAAH9/fwAKAAAAHwAAAFQAAADX6L0AZY4PAK7LfgAAAAAAAAAAAAAAAAAAAAAAAAAAAAAAAAAAAAAAc4tBAAAAAAI3Qx8AzMzMAMDA/wB/f38AAAAAAAAAAAAAAAAAAAAAAAAAAAAhAAAAGAAAABQAAAAAAAAAAAAAAEA4AACgBQAAAAAAAA=="/>
              </a:ext>
            </a:extLst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0">
            <a:gsLst>
              <a:gs pos="0">
                <a:srgbClr val="658E0F"/>
              </a:gs>
              <a:gs pos="68000">
                <a:srgbClr val="AECB7E"/>
              </a:gs>
              <a:gs pos="100000">
                <a:srgbClr val="D7E8BD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738B4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ctr">
              <a:srgbClr val="37431F">
                <a:alpha val="48000"/>
              </a:srgbClr>
            </a:outerShdw>
          </a:effectLst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>
                <a:solidFill>
                  <a:srgbClr val="FFFFFF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endParaRPr/>
          </a:p>
        </p:txBody>
      </p:sp>
      <p:sp>
        <p:nvSpPr>
          <p:cNvPr id="3" name="Rectangle 1"/>
          <p:cNvSpPr>
            <a:extLst>
              <a:ext uri="smNativeData">
                <pr:smNativeData xmlns:pr="pr" xmlns="" val="SMDATA_12_CgbWWhMAAAAlAAAAZAAAAE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KXskks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AAAAAA6AAAAEA4AADiBAAAAAAAAA=="/>
              </a:ext>
            </a:extLst>
          </p:cNvSpPr>
          <p:nvPr/>
        </p:nvSpPr>
        <p:spPr>
          <a:xfrm>
            <a:off x="0" y="147320"/>
            <a:ext cx="9144000" cy="64643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/>
            </a:pPr>
            <a:r>
              <a:rPr lang="ru-RU" sz="36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Римский клуб</a:t>
            </a:r>
          </a:p>
        </p:txBody>
      </p:sp>
      <p:sp>
        <p:nvSpPr>
          <p:cNvPr id="4" name="Прямоугольник 27"/>
          <p:cNvSpPr>
            <a:extLst>
              <a:ext uri="smNativeData">
                <pr:smNativeData xmlns:pr="pr" xmlns="" val="SMDATA_12_CgbWW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Muqq3gMAAAAEAAAAAAAAAAAAAAAAAAAAAAAAAAeAAAAaAAAAAAAAAAAAAAAAAAAAAAAAAAAAAAAECcAABAnAAAAAAAAAAAAAAAAAAAAAAAAAAAAAAAAAAAAAAAAAAAAABQAAAAAAAAAwMD/AAAAAABkAAAAMgAAAAAAAABkAAAAAAAAAH9/fwAKAAAAHwAAAFQAAAD///8A////AQAAAAAAAAAAAAAAAAAAAAAAAAAAAAAAAAAAAAAAAAAAAAAAAH9/fwDu7OEDzMzMAMDA/wB/f38AAAAAAAAAAAAAAAAAAAAAAAAAAAAhAAAAGAAAABQAAAAE+v//NRQAAAwqAADzHwAAAAAAAA=="/>
              </a:ext>
            </a:extLst>
          </p:cNvSpPr>
          <p:nvPr/>
        </p:nvSpPr>
        <p:spPr>
          <a:xfrm>
            <a:off x="-972820" y="3284855"/>
            <a:ext cx="7807960" cy="190881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sp>
      <p:pic>
        <p:nvPicPr>
          <p:cNvPr id="5" name="Picture 2"/>
          <p:cNvPicPr>
            <a:picLocks noChangeAspect="1"/>
            <a:extLst>
              <a:ext uri="smNativeData">
                <pr:smNativeData xmlns:pr="pr" xmlns="" val="SMDATA_13_CgbWWhMAAAAlAAAAEQAAAC0AAAAAkAAAAEgAAACQAAAASAAAAAAAAAAAAAAAAAAAAAEAAABQAAAAAAAAAAAA4D8AAAAAAADgPwAAAAAAAOA/AAAAAAAA4D8AAAAAAADgPwAAAAAAAOA/AAAAAAAA4D8AAAAAAADgPwAAAAAAAOA/AAAAAAAA4D8CAAAAjAAAAAEAAAAGAAAA+fv9AJux2wAAAAAAAAAAAAAAAAAAAAAAAAAAAAAAAAAAAAAAZAAAAAEAAABAAAAAAAAAAKAAAAAAAAAAAAAAAAIAAAA5AAAA7fD6AAcAAADC0e0AAAAAAAAAAAAAAAAAAAAAAAAAAAAAAAAAAAAAAAAAAAAAAAAAAAAAAAAAAAAAAAAAFAAAADwAAAABAAAAAAAAADlgjgAPAAAAAQAAABQAAAAUAAAAFAAAAAEAAAAAAAAAZAAAAGQAAAAAAAAAZAAAAGQAAAAVAAAAYAAAAAAAAAAAAAAAAAAAAAAAAAAAAAAAAAAAAAAAAAAAAAAAAAAAAAAAAAAAAAAAAAAACQAAAAAAAAAAAAAAAAAAAAAAAAAAAAAAAAAAAAAAAAAAAAAAAAAAAAAAAAAAAAAAABYAAABMAAAAAQAAAAAAAAAAAAAAAAAAAAEAAAAbLkUANAAAAAAAAAA8AAAAZAAAAGQAAAAAAAAAAAAAAAAAAAAAAAAAAAAAAAAAAAAAAAAAAAAAAAcAAAA4AAAAAAAAAAAAAAAAAAAA////AAAAAAAAAAAAAAAAAAAAAAAAAAAAAAAAAAAAAABkAAAAZAAAAAAAAAAXAAAAFAAAAAAAAAAAAAAA/38AAP9/AAAAAAAACQAAAAQAAAAAAAAADAAAABAAAAAAAAAAAAAAAAAAAAAAAAAAHgAAAGgAAAAAAAAAAAAAAAAAAAAAAAAAAAAAABAnAAAQJwAAAAAAAAAAAAAAAAAAAAAAAAAAAAAAAAAAAAAAAAAAAABaAAAAAAAAAMDA/wAAAAAAZAAAADIAAAAAAAAAZAAAAAAAAAB/f38ACgAAAB8AAABUAAAA+fv9AJux2wDt8PoAwtHtAAAAAAAAAAAAAAAAAAAAAAAAAAAAAAAAADlgjgAAAAACGy5FAAAAAADAwP8Af39/AAAAAAAAAAAAAAAAAP///wAAAAAAIQAAABgAAAAUAAAAgg0AAF4MAAAKKwAAKCQAAAAAAA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2195830" y="2010410"/>
            <a:ext cx="4800600" cy="3867150"/>
          </a:xfrm>
          <a:prstGeom prst="rect">
            <a:avLst/>
          </a:prstGeom>
          <a:gradFill flip="none" rotWithShape="0">
            <a:gsLst>
              <a:gs pos="0">
                <a:srgbClr val="9BB1DB"/>
              </a:gs>
              <a:gs pos="93000">
                <a:srgbClr val="C2D1ED"/>
              </a:gs>
              <a:gs pos="43000">
                <a:srgbClr val="EDF0FA"/>
              </a:gs>
              <a:gs pos="100000">
                <a:srgbClr val="F9FBFD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39608E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tl">
              <a:srgbClr val="1B2E45">
                <a:alpha val="48000"/>
              </a:srgbClr>
            </a:outerShdw>
          </a:effectLst>
        </p:spPr>
      </p:pic>
      <p:sp>
        <p:nvSpPr>
          <p:cNvPr id="6" name="TextBox 10"/>
          <p:cNvSpPr>
            <a:extLst>
              <a:ext uri="smNativeData">
                <pr:smNativeData xmlns:pr="pr" xmlns="" val="SMDATA_12_CgbWWhMAAAAlAAAAZAAAAE0AAAAAkAAAAEgAAACQAAAASAAAAAAAAAAAAAAAAAAAAAEAAABQAAAAAAAAAAAA4D8AAAAAAADgPwAAAAAAAOA/AAAAAAAA4D8AAAAAAADgPwAAAAAAAOA/AAAAAAAA4D8AAAAAAADgPwAAAAAAAOA/AAAAAAAA4D8CAAAAjAAAAAEAAAAGAAAA+fv9AJux2wAAAAAAAAAAAAAAAAAAAAAAAAAAAAAAAAAAAAAAZAAAAAEAAABAAAAAAAAAAKAAAAAAAAAAAAAAAAIAAAA5AAAA7fD6AAcAAADC0e0AAAAAAAAAAAAAAAAAAAAAAAAAAAAAAAAAAAAAAAAAAAAAAAAAAAAAAAAAAAAAAAAAFAAAADwAAAABAAAAAAAAADlgjgAPAAAAAQAAABQAAAAUAAAAFAAAAAEAAAAAAAAAZAAAAGQAAAAAAAAAZAAAAGQAAAAVAAAAYAAAAAAAAAAAAAAAAAAAAAAAAAAAAAAAAAAAAAAAAAAAAAAAAAAAAAAAAAAAAAAAAAAACQAAAAAAAAAAAAAAAAAAAAAAAAAAAAAAAAAAAAAAAAAAAAAAAAAAAAAAAAAAAAAAABYAAABMAAAAAQAAAAAAAAAAAAAAAAAAAAEAAAAbLkUANAAAAAAAAAA8AAAAZAAAAGQAAAAAAAAAAAAAAAAAAAAAAAAAAAAAAAAAAAAAAAAAAAAAABcAAAAUAAAAAAAAAAAAAAD/fwAA/38AAAAAAAAJAAAABAAAAHAefacMAAAAEAAAAAAAAAAAAAAAAAAAAAAAAAAeAAAAaAAAAAAAAAAAAAAAAAAAAAAAAAAAAAAAECcAABAnAAAAAAAAAAAAAAAAAAAAAAAAAAAAAAAAAAAAAAAAAAAAAFoAAAAAAAAAwMD/AAAAAABkAAAAMgAAAAAAAABkAAAAAAAAAH9/fwAKAAAAHwAAAFQAAAD5+/0Am7HbAO3w+gDC0e0AAAAAAAAAAAAAAAAAAAAAAAAAAAAAAAAAOWCOAAAAAAIbLkUAAAAAAMDA/wB/f38AAAAAAAAAAAAAAAAAAAAAAAAAAAAhAAAAGAAAABQAAABBFwAAHgcAAHUgAABWCgAAAAAAAA=="/>
              </a:ext>
            </a:extLst>
          </p:cNvSpPr>
          <p:nvPr/>
        </p:nvSpPr>
        <p:spPr>
          <a:xfrm>
            <a:off x="3780155" y="1156970"/>
            <a:ext cx="1496060" cy="523240"/>
          </a:xfrm>
          <a:prstGeom prst="rect">
            <a:avLst/>
          </a:prstGeom>
          <a:gradFill flip="none" rotWithShape="0">
            <a:gsLst>
              <a:gs pos="0">
                <a:srgbClr val="9BB1DB"/>
              </a:gs>
              <a:gs pos="93000">
                <a:srgbClr val="C2D1ED"/>
              </a:gs>
              <a:gs pos="43000">
                <a:srgbClr val="EDF0FA"/>
              </a:gs>
              <a:gs pos="100000">
                <a:srgbClr val="F9FBFD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39608E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tl">
              <a:srgbClr val="1B2E45">
                <a:alpha val="48000"/>
              </a:srgbClr>
            </a:outerShdw>
          </a:effectLst>
        </p:spPr>
        <p:txBody>
          <a:bodyPr vert="horz" wrap="square" lIns="91440" tIns="45720" rIns="91440" bIns="45720" numCol="1" anchor="t"/>
          <a:lstStyle/>
          <a:p>
            <a:pPr>
              <a:defRPr lang="ru-RU">
                <a:solidFill>
                  <a:srgbClr val="000000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r>
              <a:rPr lang="ru-RU" sz="2800">
                <a:latin typeface="Arial" pitchFamily="2"/>
                <a:ea typeface="Constantia" pitchFamily="1"/>
                <a:cs typeface="Arial" pitchFamily="2"/>
              </a:rPr>
              <a:t>Логотип</a:t>
            </a:r>
          </a:p>
        </p:txBody>
      </p:sp>
    </p:spTree>
  </p:cSld>
  <p:clrMapOvr>
    <a:masterClrMapping/>
  </p:clrMapOvr>
  <p:transition>
    <p:fade thruBlk="1"/>
    <p:extLst>
      <p:ext uri="smNativeData">
        <pr:smNativeData xmlns:pr="pr" xmlns="" val="CgbWWgAAAAAgAwAAAAAAAAYAAAAB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extLst>
              <a:ext uri="smNativeData">
                <pr:smNativeData xmlns:pr="pr" xmlns="" val="SMDATA_12_CgbWWhMAAAAlAAAAZAAAAA0AAAAAkAAAAEgAAACQAAAASAAAAAAAAAABAAAAAAAAAAEAAABQAAAAAAAAAAAA4D8AAAAAAADgPwAAAAAAAOA/AAAAAAAA4D8AAAAAAADgPwAAAAAAAOA/AAAAAAAA4D8AAAAAAADgPwAAAAAAAOA/AAAAAAAA4D8CAAAAjAAAAAEAAAAGAAAA1+i9AGWODwAAAAAAAAAAAAAAAAAAAAAAAAAAAAAAAAAAAAAAZAAAAAEAAABAAAAAAAAAAKAAAAAAAAAAAAAAAAEAAAAgAAAArst+AAAAAAAAAAAAAAAAAAAAAAAAAAAAAAAAAAAAAAAAAAAAAAAAAAAAAAAAAAAAAAAAAAAAAAAAAAAAFAAAADwAAAABAAAAAAAAAHOLQQAPAAAAAQAAABQAAAAUAAAAFAAAAAEAAAAAAAAAZAAAAGQAAAAAAAAAZAAAAGQAAAAVAAAAYAAAAAAAAAAAAAAADwAAACADAAAAAAAAAAAAAAEAAACgMgAAVgcAAKr4//8BAAAAAAAACQEAAABkAAAAAAAAABQAAABAHwAAAAAAACYAAAAAAAAAwOD//wAAAAAmAAAAZAAAABYAAABMAAAAAQAAAAAAAAAEAAAAAAAAAAEAAAA3Qx8ANAAAAAAAAAA8AAAAZAAAAGQAAAAAAAAAzMzMAAAAAABQAAAAUAAAAGQAAABkAAAAAAAAABcAAAAUAAAAAAAAAAAAAAD/fwAA/38AAAAAAAAJAAAABAAAADnZFT8MAAAAEAAAAAAAAAAAAAAAAAAAAAAAAAAeAAAAaAAAAAAAAAAAAAAAAAAAAAAAAAAAAAAAECcAABAnAAAAAAAAAAAAAAAAAAAAAAAAAAAAAAAAAAAAAAAAAAAAAFoAAAAAAAAAwMD/AAAAAABkAAAAMgAAAAAAAABkAAAAAAAAAH9/fwAKAAAAHwAAAFQAAADX6L0AZY4PAK7LfgAAAAAAAAAAAAAAAAAAAAAAAAAAAAAAAAAAAAAAc4tBAAAAAAI3Qx8AzMzMAMDA/wB/f38AAAAAAAAAAAAAAAAAAAAAAAAAAAAhAAAAGAAAABQAAAAAAAAAAAAAAEA4AACgBQAAAAAAAA=="/>
              </a:ext>
            </a:extLst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0">
            <a:gsLst>
              <a:gs pos="0">
                <a:srgbClr val="658E0F"/>
              </a:gs>
              <a:gs pos="68000">
                <a:srgbClr val="AECB7E"/>
              </a:gs>
              <a:gs pos="100000">
                <a:srgbClr val="D7E8BD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738B4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ctr">
              <a:srgbClr val="37431F">
                <a:alpha val="48000"/>
              </a:srgbClr>
            </a:outerShdw>
          </a:effectLst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>
                <a:solidFill>
                  <a:srgbClr val="FFFFFF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endParaRPr/>
          </a:p>
        </p:txBody>
      </p:sp>
      <p:sp>
        <p:nvSpPr>
          <p:cNvPr id="3" name="Rectangle 1"/>
          <p:cNvSpPr>
            <a:extLst>
              <a:ext uri="smNativeData">
                <pr:smNativeData xmlns:pr="pr" xmlns="" val="SMDATA_12_CgbWWhMAAAAlAAAAZAAAAE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NxTlok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AAAAAA6AAAAEA4AADiBAAAAAAAAA=="/>
              </a:ext>
            </a:extLst>
          </p:cNvSpPr>
          <p:nvPr/>
        </p:nvSpPr>
        <p:spPr>
          <a:xfrm>
            <a:off x="0" y="147320"/>
            <a:ext cx="9144000" cy="64643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/>
            </a:pPr>
            <a:r>
              <a:rPr lang="ru-RU" sz="36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Римский клуб</a:t>
            </a:r>
          </a:p>
        </p:txBody>
      </p:sp>
      <p:sp>
        <p:nvSpPr>
          <p:cNvPr id="4" name="Прямоугольник 27"/>
          <p:cNvSpPr>
            <a:extLst>
              <a:ext uri="smNativeData">
                <pr:smNativeData xmlns:pr="pr" xmlns="" val="SMDATA_12_CgbWW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izNF0MAAAAEAAAAAAAAAAAAAAAAAAAAAAAAAAeAAAAaAAAAAAAAAAAAAAAAAAAAAAAAAAAAAAAECcAABAnAAAAAAAAAAAAAAAAAAAAAAAAAAAAAAAAAAAAAAAAAAAAABQAAAAAAAAAwMD/AAAAAABkAAAAMgAAAAAAAABkAAAAAAAAAH9/fwAKAAAAHwAAAFQAAAD///8A////AQAAAAAAAAAAAAAAAAAAAAAAAAAAAAAAAAAAAAAAAAAAAAAAAH9/fwDu7OEDzMzMAMDA/wB/f38AAAAAAAAAAAAAAAAAAAAAAAAAAAAhAAAAGAAAABQAAAAE+v//NRQAAAwqAADzHwAAAAAAAA=="/>
              </a:ext>
            </a:extLst>
          </p:cNvSpPr>
          <p:nvPr/>
        </p:nvSpPr>
        <p:spPr>
          <a:xfrm>
            <a:off x="-972820" y="3284855"/>
            <a:ext cx="7807960" cy="190881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sp>
      <p:grpSp>
        <p:nvGrpSpPr>
          <p:cNvPr id="5" name="Схема 11"/>
          <p:cNvGrpSpPr>
            <a:extLst>
              <a:ext uri="smNativeData">
                <pr:smNativeData xmlns:pr="pr" xmlns="" val="SMDATA_6_CgbWWhMAAAAlAAAAAQAAAA0AAAAAkAAAAEgAAACQAAAASAAAAAAAAAAAAAAAAAAAABcAAAAUAAAAAAAAAAAAAAD/fwAA/38AAAAAAAAJAAAABAAAAAAAAAAMAAAAEAAAAAAAAAAAAAAAAAAAAAAAAAAfAAAAVAAAAAAAAAAAAAAAAAAAAAAAAAAAAAAAAAAAAAAAAAAAAAAAAAAAAAAAAAAAAAAAAAAAAAAAAAAAAAAAAAAAAAAAAAAAAAAAAAAAAAAAAAAAAAAAAAAAACEAAAAYAAAAFAAAAAAAAAB9AgAAQDgAAK0sAAAAAAAA"/>
              </a:ext>
            </a:extLst>
          </p:cNvGrpSpPr>
          <p:nvPr/>
        </p:nvGrpSpPr>
        <p:grpSpPr>
          <a:xfrm>
            <a:off x="0" y="404495"/>
            <a:ext cx="9144000" cy="6858000"/>
            <a:chOff x="0" y="404495"/>
            <a:chExt cx="9144000" cy="6858000"/>
          </a:xfrm>
        </p:grpSpPr>
        <p:grpSp>
          <p:nvGrpSpPr>
            <p:cNvPr id="7" name="Группа1"/>
            <p:cNvGrpSpPr>
              <a:extLst>
                <a:ext uri="smNativeData">
                  <pr:smNativeData xmlns:pr="pr" xmlns="" val="SMDATA_6_CgbWWhMAAAAlAAAAAQAAAA8BAAAAkAAAAEgAAACQAAAASAAAAAAAAAAAAAAAAAAAABcAAAAUAAAAAAAAAAAAAAD/fwAA/38AAAAAAAAJAAAABAAAAAAAAAAMAAAAEAAAAAAAAAAAAAAAAAAAAAAAAAAfAAAAVAAAAAAAAAAAAAAAAAAAAAAAAAAAAAAAAAAAAAAAAAAAAAAAAAAAAAAAAAAAAAAAAAAAAAAAAAAAAAAAAAAAAAAAAAAAAAAAAAAAAAAAAAAAAAAAAAAAACEAAAAYAAAAFAAAACEOAABLCgAAiTMAAN8kAAAAAAAA"/>
                </a:ext>
              </a:extLst>
            </p:cNvGrpSpPr>
            <p:nvPr/>
          </p:nvGrpSpPr>
          <p:grpSpPr>
            <a:xfrm>
              <a:off x="2296795" y="1673225"/>
              <a:ext cx="6080760" cy="4320540"/>
              <a:chOff x="2296795" y="1673225"/>
              <a:chExt cx="6080760" cy="4320540"/>
            </a:xfrm>
          </p:grpSpPr>
          <p:sp>
            <p:nvSpPr>
              <p:cNvPr id="9" name="АвтоФигура1"/>
              <p:cNvSpPr>
                <a:extLst>
                  <a:ext uri="smNativeData">
                    <pr:smNativeData xmlns:pr="pr" xmlns="" val="SMDATA_12_CgbWWhMAAAAlAAAA2gAAAA0AAAAATQgAAKgAAAA6AQAAqAAAAAAAAAABAAAAAAAAAAEAAABQAAAAJQLx0rWh5D8AAAAAAADgPwAAAAAAAOA/AAAAAAAA4D8AAAAAAADgPwAAAAAAAOA/AAAAAAAA4D8AAAAAAADgPwAAAAAAAOA/AAAAAAAA4D8CAAAAjAAAAAEAAAAEAAAAwdqcAPv9+QAAAAAAAAAAAAAAAAAAAAAAAAAAAAAAAAAAAAAAZAAAAAEAAABAAAAAAAAAAJ8AAAAAAAAAAAAAAAIAAABdAAAA3ezEACsAAADz+ewAAAAAAAAAAAAAAAAAAAAAAAAAAAAAAAAAAAAAAAAAAAAAAAAAAAAAAAAAAAAAAAAAFAAAADwAAAAAAAAAAAAAAAAAAAkUAAAAAQAAABQAAAAUAAAAFAAAAAEAAAAAAAAAZAAAAGQAAAAAAAAAZAAAAGQAAAAVAAAAYAAAAAEAAAAAAAAAAAAAAAAAAAAAAAAAAAAAAAAAAABdNwAAAAAAAAAAAAABAAAAAAAAAAAAAABCAAAAegAAABQAAAAAAAAAAAAAACYAAAAAAAAAAAAAAAAAAAAmAAAAZAAAABYAAABMAAAAAQAAAAAAAAAEAAAAAAAAAAEAAAA3Qx8ANAAAAAAAAAA8AAAAZAAAAGQAAAAAAAAAy8vLADQAAAAAAAAAPAAAAGQAAABkAAAAAAAAABcAAAAUAAAAAAAAAAAAAAD/fwAA/38AAAAAAAAJAAAABAAAABMGX3gMAAAAEAAAAAAAAAAAAAAAAAAAAAAAAAAeAAAAaAAAAAAAAAAAAAAAAAAAAAAAAAAAAAAAECcAABAnAAAAAAAAAAAAAAAAAAAAAAAAAAAAAAAAAAAAAAAAAAAAAFoAAAAAAAAAwMD/AAAAAABkAAAAMgAAAAAAAABkAAAAAAAAAH9/fwAKAAAAHwAAAFQAAADB2pwA+/35AN3sxADz+ewAAAAAAAAAAAAAAAAAAAAAAAAAAAAAAAAAAAAAAgAAAAA3Qx8Ay8vLAMDA/wB/f38AAAAAAAAAAAAAAAAAAAAAAAAAAAAhAAAAGAAAABQAAAAhDgAASwoAAIkzAADfJAAAAAAAAA=="/>
                  </a:ext>
                </a:extLst>
              </p:cNvSpPr>
              <p:nvPr/>
            </p:nvSpPr>
            <p:spPr>
              <a:xfrm rot="10800000">
                <a:off x="2296795" y="1673225"/>
                <a:ext cx="6080760" cy="4320540"/>
              </a:xfrm>
              <a:prstGeom prst="homePlate">
                <a:avLst>
                  <a:gd name="adj" fmla="val 35526"/>
                </a:avLst>
              </a:prstGeom>
              <a:gradFill flip="none" rotWithShape="0">
                <a:gsLst>
                  <a:gs pos="0">
                    <a:srgbClr val="FBFDF9"/>
                  </a:gs>
                  <a:gs pos="57000">
                    <a:srgbClr val="F3F9EC"/>
                  </a:gs>
                  <a:gs pos="7000">
                    <a:srgbClr val="DDECC4"/>
                  </a:gs>
                  <a:gs pos="100000">
                    <a:srgbClr val="C1DA9C"/>
                  </a:gs>
                </a:gsLst>
                <a:path path="rect">
                  <a:fillToRect l="50000" t="129500" r="50000" b="-29500"/>
                </a:path>
                <a:tileRect/>
              </a:gradFill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57150" dist="38100" dir="5400000" algn="ctr">
                  <a:srgbClr val="37431F">
                    <a:alpha val="48000"/>
                  </a:srgbClr>
                </a:outerShdw>
              </a:effectLst>
              <a:scene3d>
                <a:camera prst="legacyObliqueFront"/>
                <a:lightRig rig="legacyFlat1" dir="t"/>
              </a:scene3d>
              <a:sp3d prstMaterial="legacyMetal"/>
            </p:spPr>
          </p:sp>
          <p:sp>
            <p:nvSpPr>
              <p:cNvPr id="8" name="БлокТекста1"/>
              <p:cNvSpPr txBox="1">
                <a:extLst>
                  <a:ext uri="smNativeData">
                    <pr:smNativeData xmlns:pr="pr" xmlns="" val="SMDATA_12_CgbWWhMAAAAlAAAAEgAAAA0AAAAATQgAAKgAAAA6AQAAq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IlUG+g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AhDgAASwoAAIkzAADfJAAAAAAAAA=="/>
                  </a:ext>
                </a:extLst>
              </p:cNvSpPr>
              <p:nvPr/>
            </p:nvSpPr>
            <p:spPr>
              <a:xfrm>
                <a:off x="2296795" y="1673225"/>
                <a:ext cx="6080760" cy="432054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1349375" tIns="106680" rIns="199390" bIns="106680" numCol="1" anchor="ctr"/>
              <a:lstStyle/>
              <a:p>
                <a:pPr algn="ctr" defTabSz="1244600">
                  <a:lnSpc>
                    <a:spcPct val="90000"/>
                  </a:lnSpc>
                  <a:spcBef>
                    <a:spcPts val="0"/>
                  </a:spcBef>
                  <a:spcAft>
                    <a:spcPts val="1175"/>
                  </a:spcAft>
                  <a:tabLst/>
                  <a:defRPr lang="ru-RU">
                    <a:solidFill>
                      <a:srgbClr val="000000"/>
                    </a:solidFill>
                    <a:latin typeface="Constantia" pitchFamily="1"/>
                    <a:ea typeface="Constantia" pitchFamily="1"/>
                    <a:cs typeface="Constantia" pitchFamily="1"/>
                  </a:defRPr>
                </a:pPr>
                <a:r>
                  <a:rPr lang="ru-RU" sz="2800">
                    <a:latin typeface="Arial" pitchFamily="2"/>
                    <a:ea typeface="Constantia" pitchFamily="1"/>
                    <a:cs typeface="Arial" pitchFamily="2"/>
                  </a:rPr>
                  <a:t>Одной из главных своих задач Римский клуб изначально считал </a:t>
                </a:r>
                <a:r>
                  <a:rPr lang="ru-RU" sz="2800" b="1">
                    <a:solidFill>
                      <a:srgbClr val="C00000"/>
                    </a:solidFill>
                    <a:latin typeface="Arial" pitchFamily="2"/>
                    <a:ea typeface="Constantia" pitchFamily="1"/>
                    <a:cs typeface="Arial" pitchFamily="2"/>
                  </a:rPr>
                  <a:t>привлечение внимания мировой общественности к глобальным проблемам </a:t>
                </a:r>
                <a:r>
                  <a:rPr lang="ru-RU" sz="2800">
                    <a:latin typeface="Arial" pitchFamily="2"/>
                    <a:ea typeface="Constantia" pitchFamily="1"/>
                    <a:cs typeface="Arial" pitchFamily="2"/>
                  </a:rPr>
                  <a:t>посредством своих докладов.</a:t>
                </a:r>
              </a:p>
            </p:txBody>
          </p:sp>
        </p:grpSp>
        <p:sp>
          <p:nvSpPr>
            <p:cNvPr id="6" name="Эллипс1"/>
            <p:cNvSpPr>
              <a:extLst>
                <a:ext uri="smNativeData">
                  <pr:smNativeData xmlns:pr="pr" xmlns="" val="SMDATA_12_CgbWWhMAAAAlAAAAZgAAAA0AAAAAkAAAAEgAAACQAAAASAAAAAAAAAAAAAAAAAAAAAEAAABQAAAAAAAAAAAA8D8AAAAAAADwPwAAAAAAAOA/AAAAAAAA4D8AAAAAAADgPwAAAAAAAOA/AAAAAAAA4D8AAAAAAADgPwAAAAAAAOA/AAAAAAAA4D8CAAAAjAAAAAEAAAACAAAAAAAAAP///wgAAAAAAAAAAHRputtqiRBLty8BEK5FI8EBAAAAZAAAAAEAAABAAAAAAAAAAAAAAAAAAAAAAAAAAAAAAAAAAAAAAAAAAAAAAAAAAAAAAAAAAAAAAAAAAAAAAAAAAAAAAAAAAAAAAAAAAAAAAAAAAAAAAAAAAAAAAAAAAAAAFAAAADwAAAABAAAAAAAAAP///wAPAAAAAQAAACMAAAAjAAAAIwAAAAEAAAAAAAAAZAAAAGQAAAAAAAAAZAAAAGQAAAAVAAAAYAAAAAAAAAAAAAAADwAAACADAAAAAAAAAAAAAAEAAACgMgAAVgcAAKr4//8BAAAAf39/AAEAAABkAAAAAAAAABQAAABAHwAAAAAAACYAAAAAAAAAwOD//wAAAAAmAAAAZAAAABYAAABMAAAAAQAAAAAAAAAEAAAAAAAAAAEAAABNUUYANAAAAAAAAAA8AAAAZAAAAGQAAAAAAAAAy8vLADQAAAAAAAAAPAAAAGQAAABkAAAAAAAAABcAAAAUAAAAAAAAAAAAAAD/fwAA/38AAAAAAAAJAAAABAAAAF3U9wsMAAAAEAAAAAAAAAAAAAAAAAAAAAAAAAAeAAAAaAAAAAAAAAAAAAAAAAAAAAAAAAAAAAAAECcAABAnAAAAAAAAAAAAAAAAAAAAAAAAAAAAAAAAAAAAAAAAAAAAAFoAAAAAAAAAwMD/AAAAAABkAAAAMgAAAAAAAABkAAAAAAAAAH9/fwAKAAAAHwAAAFQAAAAAAAAA////AQAAAAAAAAAAAAAAAAAAAAAAAAAAAAAAAAAAAAAAAAAA////AH9/fwBNUUYAy8vLAMDA/wB/f38AAAAAAAAAAAAAAAAAAAAAAAAAAAAhAAAAGAAAABQAAAC3BAAAKw4AAIoXAAD/IAAAAAAAAA=="/>
                </a:ext>
              </a:extLst>
            </p:cNvSpPr>
            <p:nvPr/>
          </p:nvSpPr>
          <p:spPr>
            <a:xfrm>
              <a:off x="766445" y="2303145"/>
              <a:ext cx="3060065" cy="3060700"/>
            </a:xfrm>
            <a:prstGeom prst="ellipse">
              <a:avLst/>
            </a:prstGeom>
            <a:blipFill>
              <a:blip r:embed="rId2"/>
              <a:srcRect/>
              <a:stretch/>
            </a:blipFill>
            <a:ln w="9525" cap="flat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57150" dist="38100" dir="5400000" algn="ctr">
                <a:srgbClr val="4D5146">
                  <a:alpha val="48000"/>
                </a:srgbClr>
              </a:outerShdw>
            </a:effectLst>
          </p:spPr>
        </p:sp>
      </p:grpSp>
    </p:spTree>
  </p:cSld>
  <p:clrMapOvr>
    <a:masterClrMapping/>
  </p:clrMapOvr>
  <p:transition>
    <p:fade thruBlk="1"/>
    <p:extLst>
      <p:ext uri="smNativeData">
        <pr:smNativeData xmlns:pr="pr" xmlns="" val="CgbWWgAAAAAgAwAAAAAAAAYAAAAB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extLst>
              <a:ext uri="smNativeData">
                <pr:smNativeData xmlns:pr="pr" xmlns="" val="SMDATA_12_CgbWWhMAAAAlAAAAZAAAAA0AAAAAkAAAAEgAAACQAAAASAAAAAAAAAABAAAAAAAAAAEAAABQAAAAAAAAAAAA4D8AAAAAAADgPwAAAAAAAOA/AAAAAAAA4D8AAAAAAADgPwAAAAAAAOA/AAAAAAAA4D8AAAAAAADgPwAAAAAAAOA/AAAAAAAA4D8CAAAAjAAAAAEAAAAGAAAA1+i9AGWODwAAAAAAAAAAAAAAAAAAAAAAAAAAAAAAAAAAAAAAZAAAAAEAAABAAAAAAAAAAKAAAAAAAAAAAAAAAAEAAAAgAAAArst+AAAAAAAAAAAAAAAAAAAAAAAAAAAAAAAAAAAAAAAAAAAAAAAAAAAAAAAAAAAAAAAAAAAAAAAAAAAAFAAAADwAAAABAAAAAAAAAHOLQQAPAAAAAQAAABQAAAAUAAAAFAAAAAEAAAAAAAAAZAAAAGQAAAAAAAAAZAAAAGQAAAAVAAAAYAAAAAAAAAAAAAAADwAAACADAAAAAAAAAAAAAAEAAACgMgAAVgcAAKr4//8BAAAAAAAACQEAAABkAAAAAAAAABQAAABAHwAAAAAAACYAAAAAAAAAwOD//wAAAAAmAAAAZAAAABYAAABMAAAAAQAAAAAAAAAEAAAAAAAAAAEAAAA3Qx8ANAAAAAAAAAA8AAAAZAAAAGQAAAAAAAAAzMzMAAAAAABQAAAAUAAAAGQAAABkAAAAAAAAABcAAAAUAAAAAAAAAAAAAAD/fwAA/38AAAAAAAAJAAAABAAAAJHo1VcMAAAAEAAAAAAAAAAAAAAAAAAAAAAAAAAeAAAAaAAAAAAAAAAAAAAAAAAAAAAAAAAAAAAAECcAABAnAAAAAAAAAAAAAAAAAAAAAAAAAAAAAAAAAAAAAAAAAAAAAFoAAAAAAAAAwMD/AAAAAABkAAAAMgAAAAAAAABkAAAAAAAAAH9/fwAKAAAAHwAAAFQAAADX6L0AZY4PAK7LfgAAAAAAAAAAAAAAAAAAAAAAAAAAAAAAAAAAAAAAc4tBAAAAAAI3Qx8AzMzMAMDA/wB/f38AAAAAAAAAAAAAAAAAAAAAAAAAAAAhAAAAGAAAABQAAAAAAAAAAAAAAEA4AACgBQAAAAAAAA=="/>
              </a:ext>
            </a:extLst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0">
            <a:gsLst>
              <a:gs pos="0">
                <a:srgbClr val="658E0F"/>
              </a:gs>
              <a:gs pos="68000">
                <a:srgbClr val="AECB7E"/>
              </a:gs>
              <a:gs pos="100000">
                <a:srgbClr val="D7E8BD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738B4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ctr">
              <a:srgbClr val="37431F">
                <a:alpha val="48000"/>
              </a:srgbClr>
            </a:outerShdw>
          </a:effectLst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>
                <a:solidFill>
                  <a:srgbClr val="FFFFFF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endParaRPr/>
          </a:p>
        </p:txBody>
      </p:sp>
      <p:sp>
        <p:nvSpPr>
          <p:cNvPr id="3" name="Rectangle 1"/>
          <p:cNvSpPr>
            <a:extLst>
              <a:ext uri="smNativeData">
                <pr:smNativeData xmlns:pr="pr" xmlns="" val="SMDATA_12_CgbWWhMAAAAlAAAAZAAAAE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ONJ9Zk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AAAAAA6AAAAEA4AADiBAAAAAAAAA=="/>
              </a:ext>
            </a:extLst>
          </p:cNvSpPr>
          <p:nvPr/>
        </p:nvSpPr>
        <p:spPr>
          <a:xfrm>
            <a:off x="0" y="147320"/>
            <a:ext cx="9144000" cy="64643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algn="l">
              <a:spcBef>
                <a:spcPts val="0"/>
              </a:spcBef>
              <a:spcAft>
                <a:spcPts val="0"/>
              </a:spcAft>
              <a:defRPr lang="ru-RU"/>
            </a:pPr>
            <a:r>
              <a:rPr lang="ru-RU" sz="3600" b="1"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Римский</a:t>
            </a:r>
            <a:r>
              <a:rPr lang="ru-RU" sz="36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 </a:t>
            </a:r>
            <a:r>
              <a:rPr lang="ru-RU" sz="3600" b="1"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клуб</a:t>
            </a:r>
            <a:endParaRPr lang="ru-RU" sz="3600" b="1">
              <a:solidFill>
                <a:schemeClr val="bg1"/>
              </a:solidFill>
              <a:effectLst>
                <a:outerShdw dist="63500" dir="3600000" algn="tl" rotWithShape="0">
                  <a:srgbClr val="000000">
                    <a:alpha val="40000"/>
                  </a:srgbClr>
                </a:outerShdw>
              </a:effectLst>
              <a:latin typeface="Arial" pitchFamily="2"/>
              <a:ea typeface="Constantia" pitchFamily="1"/>
              <a:cs typeface="Arial" pitchFamily="2"/>
            </a:endParaRPr>
          </a:p>
        </p:txBody>
      </p:sp>
      <p:sp>
        <p:nvSpPr>
          <p:cNvPr id="4" name="Прямоугольник 27"/>
          <p:cNvSpPr>
            <a:extLst>
              <a:ext uri="smNativeData">
                <pr:smNativeData xmlns:pr="pr" xmlns="" val="SMDATA_12_CgbWW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JklycoMAAAAEAAAAAAAAAAAAAAAAAAAAAAAAAAeAAAAaAAAAAAAAAAAAAAAAAAAAAAAAAAAAAAAECcAABAnAAAAAAAAAAAAAAAAAAAAAAAAAAAAAAAAAAAAAAAAAAAAABQAAAAAAAAAwMD/AAAAAABkAAAAMgAAAAAAAABkAAAAAAAAAH9/fwAKAAAAHwAAAFQAAAD///8A////AQAAAAAAAAAAAAAAAAAAAAAAAAAAAAAAAAAAAAAAAAAAAAAAAH9/fwDu7OEDzMzMAMDA/wB/f38AAAAAAAAAAAAAAAAAAAAAAAAAAAAhAAAAGAAAABQAAAAE+v//NRQAAAwqAADzHwAAAAAAAA=="/>
              </a:ext>
            </a:extLst>
          </p:cNvSpPr>
          <p:nvPr/>
        </p:nvSpPr>
        <p:spPr>
          <a:xfrm>
            <a:off x="-972820" y="3284855"/>
            <a:ext cx="7807960" cy="190881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sp>
      <p:grpSp>
        <p:nvGrpSpPr>
          <p:cNvPr id="5" name="Схема 10"/>
          <p:cNvGrpSpPr>
            <a:extLst>
              <a:ext uri="smNativeData">
                <pr:smNativeData xmlns:pr="pr" xmlns="" val="SMDATA_6_CgbWWhMAAAAlAAAAAQAAAA0AAAAAkAAAAEgAAACQAAAASAAAAAAAAAAAAAAAAAAAABcAAAAUAAAAAAAAAAAAAAD/fwAA/38AAAAAAAAJAAAABAAAAAAAAAAMAAAAEAAAAAAAAAAAAAAAAAAAAAAAAAAfAAAAVAAAAAAAAAAAAAAAAAAAAAAAAAAAAAAAAAAAAAAAAAAAAAAAAAAAAAAAAAAAAAAAAAAAAAAAAAAAAAAAAAAAAAAAAAAAAAAAAAAAAAAAAAAAAAAAAAAAACEAAAAYAAAAFAAAAAAAAAAWBwAAQDgAAD4rAAAAAAAA"/>
              </a:ext>
            </a:extLst>
          </p:cNvGrpSpPr>
          <p:nvPr/>
        </p:nvGrpSpPr>
        <p:grpSpPr>
          <a:xfrm>
            <a:off x="0" y="1151890"/>
            <a:ext cx="9144000" cy="5877560"/>
            <a:chOff x="0" y="1151890"/>
            <a:chExt cx="9144000" cy="5877560"/>
          </a:xfrm>
        </p:grpSpPr>
        <p:grpSp>
          <p:nvGrpSpPr>
            <p:cNvPr id="23" name="Группа3"/>
            <p:cNvGrpSpPr>
              <a:extLst>
                <a:ext uri="smNativeData">
                  <pr:smNativeData xmlns:pr="pr" xmlns="" val="SMDATA_6_CgbWWhMAAAAlAAAAAQAAAA8BAAAAkAAAAEgAAACQAAAASAAAAAAAAAAAAAAAAAAAABcAAAAUAAAAAAAAAAAAAAD/fwAA/38AAAAAAAAJAAAABAAAAAAAAAAMAAAAEAAAAAAAAAAAAAAAAAAAAAAAAAAfAAAAVAAAAAAAAAAAAAAAAAAAAAAAAAAAAAAAAAAAAAAAAAAAAAAAAAAAAAAAAAAAAAAAAAAAAAAAAAAAAAAAAAAAAAAAAAAAAAAAAAAAAAAAAAAAAAAAAAAAACEAAAAYAAAAFAAAAOEKAAAZBwAASTAAAO4MAAAAAAAA"/>
                </a:ext>
              </a:extLst>
            </p:cNvGrpSpPr>
            <p:nvPr/>
          </p:nvGrpSpPr>
          <p:grpSpPr>
            <a:xfrm>
              <a:off x="1768475" y="1153795"/>
              <a:ext cx="6080760" cy="948055"/>
              <a:chOff x="1768475" y="1153795"/>
              <a:chExt cx="6080760" cy="948055"/>
            </a:xfrm>
          </p:grpSpPr>
          <p:sp>
            <p:nvSpPr>
              <p:cNvPr id="25" name="АвтоФигура4"/>
              <p:cNvSpPr>
                <a:extLst>
                  <a:ext uri="smNativeData">
                    <pr:smNativeData xmlns:pr="pr" xmlns="" val="SMDATA_12_CgbWWhMAAAAlAAAA2gAAAA0AAAAAkwIAAK4AAABFAQAArgAAAAAAAAABAAAAAAAAAAEAAABQAAAA74hczjuB7T8AAAAAAADgPwAAAAAAAOA/AAAAAAAA4D8AAAAAAADgPwAAAAAAAOA/AAAAAAAA4D8AAAAAAADgPwAAAAAAAOA/AAAAAAAA4D8CAAAAjAAAAAEAAAAAAAAAwFFOAP///wgAAAAAAAAAAAAAAAAAAAAAAAAAAAAAAAAAAAAAZAAAAAEAAABAAAAAAAAAAAAAAAAAAAAAAAAAAAAAAAAAAAAAAAAAAAAAAAAAAAAAAAAAAAAAAAAAAAAAAAAAAAAAAAAAAAAAAAAAAAAAAAAAAAAAAAAAAAAAAAAAAAAAFAAAADwAAAAAAAAAAAAAAAAAAAkUAAAAAQAAABQAAAAUAAAAFAAAAAEAAAAAAAAAZAAAAGQAAAAAAAAAZAAAAGQAAAAVAAAAYAAAAAEAAAAAAAAAAAAAAAAAAAAAAAAAAAAAAAAAAABdNwAAmwcAAGX4//8BAAAAAAAAAAEAAABkAAAAegAAABQAAAC9HgAAAAAAACYAAAAAAAAAQ+H//wAAAAAmAAAAZAAAABYAAABMAAAAAQAAAAAAAAAEAAAAAAAAAAEAAABFHBsANAAAAAAAAAA8AAAAZAAAAGQAAAAAAAAAy8vLADQAAAAAAAAAPAAAAGQAAABkAAAAAAAAABcAAAAUAAAAAAAAAAAAAAD/fwAA/38AAAAAAAAJAAAABAAAAEoigUAMAAAAEAAAAAAAAAAAAAAAAAAAAAAAAAAeAAAAaAAAAAAAAAAAAAAAAAAAAAAAAAAAAAAAECcAABAnAAAAAAAAAAAAAAAAAAAAAAAAAAAAAAAAAAAAAAAAAAAAAFoAAAAAAAAAwMD/AAAAAABkAAAAMgAAAAAAAABkAAAAAAAAAH9/fwAKAAAAHwAAAFQAAADAUU4A////AQAAAAAAAAAAAAAAAAAAAAAAAAAAAAAAAAAAAAAAAAAAAAAAAgAAAABFHBsAy8vLAMDA/wB/f38AAAAAAAAAAAAAAAAAAAAAAAAAAAAhAAAAGAAAABQAAADhCgAAGQcAAEkwAADuDAAAAAAAAA=="/>
                  </a:ext>
                </a:extLst>
              </p:cNvSpPr>
              <p:nvPr/>
            </p:nvSpPr>
            <p:spPr>
              <a:xfrm rot="10800000">
                <a:off x="1768475" y="1153795"/>
                <a:ext cx="6080760" cy="948055"/>
              </a:xfrm>
              <a:prstGeom prst="homePlate">
                <a:avLst>
                  <a:gd name="adj" fmla="val 7797"/>
                </a:avLst>
              </a:prstGeom>
              <a:solidFill>
                <a:srgbClr val="C0514E"/>
              </a:solidFill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57150" dist="38100" dir="5400000" algn="ctr">
                  <a:srgbClr val="451C1B">
                    <a:alpha val="48000"/>
                  </a:srgbClr>
                </a:outerShdw>
              </a:effectLst>
              <a:scene3d>
                <a:camera prst="legacyObliqueTopRight"/>
                <a:lightRig rig="legacyFlat3" dir="b"/>
              </a:scene3d>
              <a:sp3d prstMaterial="legacyPlastic"/>
            </p:spPr>
          </p:sp>
          <p:sp>
            <p:nvSpPr>
              <p:cNvPr id="24" name="БлокТекста4"/>
              <p:cNvSpPr txBox="1">
                <a:extLst>
                  <a:ext uri="smNativeData">
                    <pr:smNativeData xmlns:pr="pr" xmlns="" val="SMDATA_12_CgbWWhMAAAAlAAAAEgAAAA0AAAAAkwIAAK4AAABFAQAArg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jyUGQ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DhCgAAGQcAAEkwAADuDAAAAAAAAA=="/>
                  </a:ext>
                </a:extLst>
              </p:cNvSpPr>
              <p:nvPr/>
            </p:nvSpPr>
            <p:spPr>
              <a:xfrm>
                <a:off x="1768475" y="1153795"/>
                <a:ext cx="6080760" cy="948055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418465" tIns="110490" rIns="206375" bIns="110490" numCol="1" anchor="ctr"/>
              <a:lstStyle/>
              <a:p>
                <a:pPr algn="ctr" defTabSz="1289050">
                  <a:lnSpc>
                    <a:spcPct val="90000"/>
                  </a:lnSpc>
                  <a:spcBef>
                    <a:spcPts val="0"/>
                  </a:spcBef>
                  <a:spcAft>
                    <a:spcPts val="1215"/>
                  </a:spcAft>
                  <a:tabLst/>
                  <a:defRPr lang="ru-RU">
                    <a:solidFill>
                      <a:srgbClr val="FFFFFF"/>
                    </a:solidFill>
                    <a:latin typeface="Constantia" pitchFamily="1"/>
                    <a:ea typeface="Constantia" pitchFamily="1"/>
                    <a:cs typeface="Constantia" pitchFamily="1"/>
                  </a:defRPr>
                </a:pPr>
                <a:r>
                  <a:rPr lang="ru-RU" sz="2900">
                    <a:effectLst>
                      <a:outerShdw dist="63500" dir="36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2"/>
                    <a:ea typeface="Constantia" pitchFamily="1"/>
                    <a:cs typeface="Arial" pitchFamily="2"/>
                  </a:rPr>
                  <a:t>Быстрая индустриализация</a:t>
                </a:r>
              </a:p>
            </p:txBody>
          </p:sp>
        </p:grpSp>
        <p:sp>
          <p:nvSpPr>
            <p:cNvPr id="22" name="Эллипс4"/>
            <p:cNvSpPr>
              <a:extLst>
                <a:ext uri="smNativeData">
                  <pr:smNativeData xmlns:pr="pr" xmlns="" val="SMDATA_12_CgbWWhMAAAAlAAAAZgAAAA0AAAAAkAAAAEgAAACQAAAASAAAAAAAAAAAAAAAAAAAAAEAAABQAAAAAAAAAAAA8D8AAAAAAADwPwAAAAAAAOA/AAAAAAAA4D8AAAAAAADgPwAAAAAAAOA/AAAAAAAA4D8AAAAAAADgPwAAAAAAAOA/AAAAAAAA4D8CAAAAjAAAAAEAAAACAAAAAAAAAP///wgAAAAAAAAAAAsFXWJGBhNOtDT8yVt/Wr8BAAAAZAAAAAEAAABAAAAAAAAAAAAAAAAAAAAAAAAAAAAAAAAAAAAAAAAAAAAAAAAAAAAAAAAAAAAAAAAAAAAAAAAAAAAAAAAAAAAAAAAAAAAAAAAAAAAAAAAAAAAAAAAAAAAAFAAAADwAAAAAAAAAAAAAAAAAAAkUAAAAAQAAABQAAAAUAAAAFAAAAAEAAAAAAAAAZAAAAGQAAAAAAAAAZAAAAGQAAAAVAAAAYAAAAAEAAAAAAAAAAAAAAAAAAAAAAAAAAAAAAAAAAABdNwAAmwcAAGX4//8BAAAAAAAAAAAAAABkAAAAegAAABQAAAC9HgAAAAAAACYAAAAAAAAAQ+H//wAAAAAmAAAAZAAAABYAAABMAAAAAQAAAAAAAAAEAAAAAAAAAAEAAABRRUQANAAAAAAAAAA8AAAAZAAAAGQAAAAAAAAAy8vLADQAAAAAAAAAPAAAAGQAAABkAAAAAAAAABcAAAAUAAAAAAAAAAAAAAD/fwAA/38AAAAAAAAJAAAABAAAAJq+ZWQMAAAAEAAAAAAAAAAAAAAAAAAAAAAAAAAeAAAAaAAAAAAAAAAAAAAAAAAAAAAAAAAAAAAAECcAABAnAAAAAAAAAAAAAAAAAAAAAAAAAAAAAAAAAAAAAAAAAAAAAFoAAAAAAAAAwMD/AAAAAABkAAAAMgAAAAAAAABkAAAAAAAAAH9/fwAKAAAAHwAAAFQAAAAAAAAA////AQAAAAAAAAAAAAAAAAAAAAAAAAAAAAAAAAAAAAAAAAAAAAAAAgAAAABRRUQAy8vLAMDA/wB/f38AAAAAAAAAAAAAAAAAAAAAAAAAAAAhAAAAGAAAABQAAAD3BwAAGQcAAMwNAADuDAAAAAAAAA=="/>
                </a:ext>
              </a:extLst>
            </p:cNvSpPr>
            <p:nvPr/>
          </p:nvSpPr>
          <p:spPr>
            <a:xfrm>
              <a:off x="1294765" y="1153795"/>
              <a:ext cx="948055" cy="948055"/>
            </a:xfrm>
            <a:prstGeom prst="ellipse">
              <a:avLst/>
            </a:prstGeom>
            <a:blipFill>
              <a:blip r:embed="rId2"/>
              <a:srcRect/>
              <a:stretch/>
            </a:blipFill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57150" dist="38100" dir="5400000" algn="ctr">
                <a:srgbClr val="514544">
                  <a:alpha val="48000"/>
                </a:srgbClr>
              </a:outerShdw>
            </a:effectLst>
            <a:scene3d>
              <a:camera prst="legacyObliqueTopRight"/>
              <a:lightRig rig="legacyFlat3" dir="b"/>
            </a:scene3d>
            <a:sp3d prstMaterial="legacyPlastic"/>
          </p:spPr>
        </p:sp>
        <p:grpSp>
          <p:nvGrpSpPr>
            <p:cNvPr id="19" name="Группа4"/>
            <p:cNvGrpSpPr>
              <a:extLst>
                <a:ext uri="smNativeData">
                  <pr:smNativeData xmlns:pr="pr" xmlns="" val="SMDATA_6_CgbWWhMAAAAlAAAAAQAAAA8BAAAAkAAAAEgAAACQAAAASAAAAAAAAAAAAAAAAAAAABcAAAAUAAAAAAAAAAAAAAD/fwAA/38AAAAAAAAJAAAABAAAAAAAAAAMAAAAEAAAAAAAAAAAAAAAAAAAAAAAAAAfAAAAVAAAAAAAAAAAAAAAAAAAAAAAAAAAAAAAAAAAAAAAAAAAAAAAAAAAAAAAAAAAAAAAAAAAAAAAAAAAAAAAAAAAAAAAAAAAAAAAAAAAAAAAAAAAAAAAAAAAACEAAAAYAAAAFAAAAOEKAACsDgAASTAAAIEUAAAAAAAA"/>
                </a:ext>
              </a:extLst>
            </p:cNvGrpSpPr>
            <p:nvPr/>
          </p:nvGrpSpPr>
          <p:grpSpPr>
            <a:xfrm>
              <a:off x="1768475" y="2385060"/>
              <a:ext cx="6080760" cy="948055"/>
              <a:chOff x="1768475" y="2385060"/>
              <a:chExt cx="6080760" cy="948055"/>
            </a:xfrm>
          </p:grpSpPr>
          <p:sp>
            <p:nvSpPr>
              <p:cNvPr id="21" name="АвтоФигура5"/>
              <p:cNvSpPr>
                <a:extLst>
                  <a:ext uri="smNativeData">
                    <pr:smNativeData xmlns:pr="pr" xmlns="" val="SMDATA_12_CgbWWhMAAAAlAAAA2gAAAA0AAAAAkwIAAK4AAABFAQAArgAAAAAAAAABAAAAAAAAAAEAAABQAAAA74hczjuB7T8AAAAAAADgPwAAAAAAAOA/AAAAAAAA4D8AAAAAAADgPwAAAAAAAOA/AAAAAAAA4D8AAAAAAADgPwAAAAAAAOA/AAAAAAAA4D8CAAAAjAAAAAEAAAAAAAAAwFFOAP///wgAAAAAAAAAAAAAAAAAAAAAAAAAAAAAAAAAAAAAZAAAAAEAAABAAAAAAAAAAAAAAAAAAAAAAAAAAAAAAAAAAAAAAAAAAAAAAAAAAAAAAAAAAAAAAAAAAAAAAAAAAAAAAAAAAAAAAAAAAAAAAAAAAAAAAAAAAAAAAAAAAAAAFAAAADwAAAAAAAAAAAAAAAAAAAkUAAAAAQAAABQAAAAUAAAAFAAAAAEAAAAAAAAAZAAAAGQAAAAAAAAAZAAAAGQAAAAVAAAAYAAAAAEAAAAAAAAAAAAAAAAAAAAAAAAAAAAAAAAAAABdNwAAmwcAAGX4//8BAAAAAAAAAAEAAABkAAAAegAAABQAAAC9HgAAAAAAACYAAAAAAAAAQ+H//wAAAAAmAAAAZAAAABYAAABMAAAAAQAAAAAAAAAEAAAAAAAAAAEAAABFHBsANAAAAAAAAAA8AAAAZAAAAGQAAAAAAAAAy8vLADQAAAAAAAAAPAAAAGQAAABkAAAAAAAAABcAAAAUAAAAAAAAAAAAAAD/fwAA/38AAAAAAAAJAAAABAAAAPeBV/cMAAAAEAAAAAAAAAAAAAAAAAAAAAAAAAAeAAAAaAAAAAAAAAAAAAAAAAAAAAAAAAAAAAAAECcAABAnAAAAAAAAAAAAAAAAAAAAAAAAAAAAAAAAAAAAAAAAAAAAAFoAAAAAAAAAwMD/AAAAAABkAAAAMgAAAAAAAABkAAAAAAAAAH9/fwAKAAAAHwAAAFQAAADAUU4A////AQAAAAAAAAAAAAAAAAAAAAAAAAAAAAAAAAAAAAAAAAAAAAAAAgAAAABFHBsAy8vLAMDA/wB/f38AAAAAAAAAAAAAAAAAAAAAAAAAAAAhAAAAGAAAABQAAADhCgAArA4AAEkwAACBFAAAAAAAAA=="/>
                  </a:ext>
                </a:extLst>
              </p:cNvSpPr>
              <p:nvPr/>
            </p:nvSpPr>
            <p:spPr>
              <a:xfrm rot="10800000">
                <a:off x="1768475" y="2385060"/>
                <a:ext cx="6080760" cy="948055"/>
              </a:xfrm>
              <a:prstGeom prst="homePlate">
                <a:avLst>
                  <a:gd name="adj" fmla="val 7797"/>
                </a:avLst>
              </a:prstGeom>
              <a:solidFill>
                <a:srgbClr val="C0514E"/>
              </a:solidFill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57150" dist="38100" dir="5400000" algn="ctr">
                  <a:srgbClr val="451C1B">
                    <a:alpha val="48000"/>
                  </a:srgbClr>
                </a:outerShdw>
              </a:effectLst>
              <a:scene3d>
                <a:camera prst="legacyObliqueTopRight"/>
                <a:lightRig rig="legacyFlat3" dir="b"/>
              </a:scene3d>
              <a:sp3d prstMaterial="legacyPlastic"/>
            </p:spPr>
          </p:sp>
          <p:sp>
            <p:nvSpPr>
              <p:cNvPr id="20" name="БлокТекста5"/>
              <p:cNvSpPr txBox="1">
                <a:extLst>
                  <a:ext uri="smNativeData">
                    <pr:smNativeData xmlns:pr="pr" xmlns="" val="SMDATA_12_CgbWWhMAAAAlAAAAEgAAAA0AAAAAkwIAAK4AAABFAQAArg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BHtnVs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DhCgAArA4AAEkwAACBFAAAAAAAAA=="/>
                  </a:ext>
                </a:extLst>
              </p:cNvSpPr>
              <p:nvPr/>
            </p:nvSpPr>
            <p:spPr>
              <a:xfrm>
                <a:off x="1768475" y="2385060"/>
                <a:ext cx="6080760" cy="948055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418465" tIns="110490" rIns="206375" bIns="110490" numCol="1" anchor="ctr"/>
              <a:lstStyle/>
              <a:p>
                <a:pPr algn="ctr" defTabSz="1289050">
                  <a:lnSpc>
                    <a:spcPct val="90000"/>
                  </a:lnSpc>
                  <a:spcBef>
                    <a:spcPts val="0"/>
                  </a:spcBef>
                  <a:spcAft>
                    <a:spcPts val="1215"/>
                  </a:spcAft>
                  <a:tabLst/>
                  <a:defRPr lang="ru-RU">
                    <a:solidFill>
                      <a:srgbClr val="FFFFFF"/>
                    </a:solidFill>
                    <a:latin typeface="Constantia" pitchFamily="1"/>
                    <a:ea typeface="Constantia" pitchFamily="1"/>
                    <a:cs typeface="Constantia" pitchFamily="1"/>
                  </a:defRPr>
                </a:pPr>
                <a:r>
                  <a:rPr lang="ru-RU" sz="2900">
                    <a:effectLst>
                      <a:outerShdw dist="63500" dir="36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2"/>
                    <a:ea typeface="Constantia" pitchFamily="1"/>
                    <a:cs typeface="Arial" pitchFamily="2"/>
                  </a:rPr>
                  <a:t>Рост численности населения</a:t>
                </a:r>
              </a:p>
            </p:txBody>
          </p:sp>
        </p:grpSp>
        <p:sp>
          <p:nvSpPr>
            <p:cNvPr id="18" name="Эллипс5"/>
            <p:cNvSpPr>
              <a:extLst>
                <a:ext uri="smNativeData">
                  <pr:smNativeData xmlns:pr="pr" xmlns="" val="SMDATA_12_CgbWWhMAAAAlAAAAZgAAAA0AAAAAkAAAAEgAAACQAAAASAAAAAAAAAAAAAAAAAAAAAEAAABQAAAAAAAAAAAA8D8AAAAAAADwPwAAAAAAAOA/AAAAAAAA4D8AAAAAAADgPwAAAAAAAOA/AAAAAAAA4D8AAAAAAADgPwAAAAAAAOA/AAAAAAAA4D8CAAAAjAAAAAEAAAACAAAAAAAAAP///wgAAAAAAAAAAN1PFKE4H5ZDunxVo/hDSYoBAAAAZAAAAAEAAABAAAAAAAAAAAAAAAAAAAAAAAAAAAAAAAAAAAAAAAAAAAAAAAAAAAAAAAAAAAAAAAAAAAAAAAAAAAAAAAAAAAAAAAAAAAAAAAAAAAAAAAAAAAAAAAAAAAAAFAAAADwAAAAAAAAAAAAAAAAAAAkUAAAAAQAAABQAAAAUAAAAFAAAAAEAAAAAAAAAZAAAAGQAAAAAAAAAZAAAAGQAAAAVAAAAYAAAAAEAAAAAAAAAAAAAAAAAAAAAAAAAAAAAAAAAAABdNwAAmwcAAGX4//8BAAAAAAAAAAAAAABkAAAAegAAABQAAAC9HgAAAAAAACYAAAAAAAAAQ+H//wAAAAAmAAAAZAAAABYAAABMAAAAAQAAAAAAAAAEAAAAAAAAAAEAAABRRUQANAAAAAAAAAA8AAAAZAAAAGQAAAAAAAAAy8vLADQAAAAAAAAAPAAAAGQAAABkAAAAAAAAABcAAAAUAAAAAAAAAAAAAAD/fwAA/38AAAAAAAAJAAAABAAAAERARGwMAAAAEAAAAAAAAAAAAAAAAAAAAAAAAAAeAAAAaAAAAAAAAAAAAAAAAAAAAAAAAAAAAAAAECcAABAnAAAAAAAAAAAAAAAAAAAAAAAAAAAAAAAAAAAAAAAAAAAAAFoAAAAAAAAAwMD/AAAAAABkAAAAMgAAAAAAAABkAAAAAAAAAH9/fwAKAAAAHwAAAFQAAAAAAAAA////AQAAAAAAAAAAAAAAAAAAAAAAAAAAAAAAAAAAAAAAAAAAAAAAAgAAAABRRUQAy8vLAMDA/wB/f38AAAAAAAAAAAAAAAAAAAAAAAAAAAAhAAAAGAAAABQAAAD3BwAArA4AAMwNAACBFAAAAAAAAA=="/>
                </a:ext>
              </a:extLst>
            </p:cNvSpPr>
            <p:nvPr/>
          </p:nvSpPr>
          <p:spPr>
            <a:xfrm>
              <a:off x="1294765" y="2385060"/>
              <a:ext cx="948055" cy="948055"/>
            </a:xfrm>
            <a:prstGeom prst="ellipse">
              <a:avLst/>
            </a:prstGeom>
            <a:blipFill>
              <a:blip r:embed="rId3"/>
              <a:srcRect/>
              <a:stretch/>
            </a:blipFill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57150" dist="38100" dir="5400000" algn="ctr">
                <a:srgbClr val="514544">
                  <a:alpha val="48000"/>
                </a:srgbClr>
              </a:outerShdw>
            </a:effectLst>
            <a:scene3d>
              <a:camera prst="legacyObliqueTopRight"/>
              <a:lightRig rig="legacyFlat3" dir="b"/>
            </a:scene3d>
            <a:sp3d prstMaterial="legacyPlastic"/>
          </p:spPr>
        </p:sp>
        <p:grpSp>
          <p:nvGrpSpPr>
            <p:cNvPr id="15" name="Группа5"/>
            <p:cNvGrpSpPr>
              <a:extLst>
                <a:ext uri="smNativeData">
                  <pr:smNativeData xmlns:pr="pr" xmlns="" val="SMDATA_6_CgbWWhMAAAAlAAAAAQAAAA8BAAAAkAAAAEgAAACQAAAASAAAAAAAAAAAAAAAAAAAABcAAAAUAAAAAAAAAAAAAAD/fwAA/38AAAAAAAAJAAAABAAAAAAAAAAMAAAAEAAAAAAAAAAAAAAAAAAAAAAAAAAfAAAAVAAAAAAAAAAAAAAAAAAAAAAAAAAAAAAAAAAAAAAAAAAAAAAAAAAAAAAAAAAAAAAAAAAAAAAAAAAAAAAAAAAAAAAAAAAAAAAAAAAAAAAAAAAAAAAAAAAAACEAAAAYAAAAFAAAAOEKAAA/FgAASTAAABUcAAAAAAAA"/>
                </a:ext>
              </a:extLst>
            </p:cNvGrpSpPr>
            <p:nvPr/>
          </p:nvGrpSpPr>
          <p:grpSpPr>
            <a:xfrm>
              <a:off x="1768475" y="3616325"/>
              <a:ext cx="6080760" cy="948690"/>
              <a:chOff x="1768475" y="3616325"/>
              <a:chExt cx="6080760" cy="948690"/>
            </a:xfrm>
          </p:grpSpPr>
          <p:sp>
            <p:nvSpPr>
              <p:cNvPr id="17" name="АвтоФигура2"/>
              <p:cNvSpPr>
                <a:extLst>
                  <a:ext uri="smNativeData">
                    <pr:smNativeData xmlns:pr="pr" xmlns="" val="SMDATA_12_CgbWWhMAAAAlAAAA2gAAAA0AAAAAkwIAAK4AAABFAQAArgAAAAAAAAABAAAAAAAAAAEAAABQAAAA74hczjuB7T8AAAAAAADgPwAAAAAAAOA/AAAAAAAA4D8AAAAAAADgPwAAAAAAAOA/AAAAAAAA4D8AAAAAAADgPwAAAAAAAOA/AAAAAAAA4D8CAAAAjAAAAAEAAAAAAAAAwFFOAP///wgAAAAAAAAAAAAAAAAAAAAAAAAAAAAAAAAAAAAAZAAAAAEAAABAAAAAAAAAAAAAAAAAAAAAAAAAAAAAAAAAAAAAAAAAAAAAAAAAAAAAAAAAAAAAAAAAAAAAAAAAAAAAAAAAAAAAAAAAAAAAAAAAAAAAAAAAAAAAAAAAAAAAFAAAADwAAAAAAAAAAAAAAAAAAAkUAAAAAQAAABQAAAAUAAAAFAAAAAEAAAAAAAAAZAAAAGQAAAAAAAAAZAAAAGQAAAAVAAAAYAAAAAEAAAAAAAAAAAAAAAAAAAAAAAAAAAAAAAAAAABdNwAAmwcAAGX4//8BAAAAAAAAAAEAAABkAAAAegAAABQAAAC9HgAAAAAAACYAAAAAAAAAQ+H//wAAAAAmAAAAZAAAABYAAABMAAAAAQAAAAAAAAAEAAAAAAAAAAEAAABFHBsANAAAAAAAAAA8AAAAZAAAAGQAAAAAAAAAy8vLADQAAAAAAAAAPAAAAGQAAABkAAAAAAAAABcAAAAUAAAAAAAAAAAAAAD/fwAA/38AAAAAAAAJAAAABAAAAErkvXUMAAAAEAAAAAAAAAAAAAAAAAAAAAAAAAAeAAAAaAAAAAAAAAAAAAAAAAAAAAAAAAAAAAAAECcAABAnAAAAAAAAAAAAAAAAAAAAAAAAAAAAAAAAAAAAAAAAAAAAAFoAAAAAAAAAwMD/AAAAAABkAAAAMgAAAAAAAABkAAAAAAAAAH9/fwAKAAAAHwAAAFQAAADAUU4A////AQAAAAAAAAAAAAAAAAAAAAAAAAAAAAAAAAAAAAAAAAAAAAAAAgAAAABFHBsAy8vLAMDA/wB/f38AAAAAAAAAAAAAAAAAAAAAAAAAAAAhAAAAGAAAABQAAADhCgAAPxYAAEkwAAAVHAAAAAAAAA=="/>
                  </a:ext>
                </a:extLst>
              </p:cNvSpPr>
              <p:nvPr/>
            </p:nvSpPr>
            <p:spPr>
              <a:xfrm rot="10800000">
                <a:off x="1768475" y="3616325"/>
                <a:ext cx="6080760" cy="948690"/>
              </a:xfrm>
              <a:prstGeom prst="homePlate">
                <a:avLst>
                  <a:gd name="adj" fmla="val 7797"/>
                </a:avLst>
              </a:prstGeom>
              <a:solidFill>
                <a:srgbClr val="C0514E"/>
              </a:solidFill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57150" dist="38100" dir="5400000" algn="ctr">
                  <a:srgbClr val="451C1B">
                    <a:alpha val="48000"/>
                  </a:srgbClr>
                </a:outerShdw>
              </a:effectLst>
              <a:scene3d>
                <a:camera prst="legacyObliqueTopRight"/>
                <a:lightRig rig="legacyFlat3" dir="b"/>
              </a:scene3d>
              <a:sp3d prstMaterial="legacyPlastic"/>
            </p:spPr>
          </p:sp>
          <p:sp>
            <p:nvSpPr>
              <p:cNvPr id="16" name="БлокТекста1"/>
              <p:cNvSpPr txBox="1">
                <a:extLst>
                  <a:ext uri="smNativeData">
                    <pr:smNativeData xmlns:pr="pr" xmlns="" val="SMDATA_12_CgbWWhMAAAAlAAAAEgAAAA0AAAAAkwIAAK4AAABFAQAArg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HjzOWc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DhCgAAPxYAAEkwAAAVHAAAAAAAAA=="/>
                  </a:ext>
                </a:extLst>
              </p:cNvSpPr>
              <p:nvPr/>
            </p:nvSpPr>
            <p:spPr>
              <a:xfrm>
                <a:off x="1768475" y="3616325"/>
                <a:ext cx="6080760" cy="94869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418465" tIns="110490" rIns="206375" bIns="110490" numCol="1" anchor="ctr"/>
              <a:lstStyle/>
              <a:p>
                <a:pPr algn="ctr" defTabSz="1289050">
                  <a:lnSpc>
                    <a:spcPct val="90000"/>
                  </a:lnSpc>
                  <a:spcBef>
                    <a:spcPts val="0"/>
                  </a:spcBef>
                  <a:spcAft>
                    <a:spcPts val="1215"/>
                  </a:spcAft>
                  <a:tabLst/>
                  <a:defRPr lang="ru-RU">
                    <a:solidFill>
                      <a:srgbClr val="FFFFFF"/>
                    </a:solidFill>
                    <a:latin typeface="Constantia" pitchFamily="1"/>
                    <a:ea typeface="Constantia" pitchFamily="1"/>
                    <a:cs typeface="Constantia" pitchFamily="1"/>
                  </a:defRPr>
                </a:pPr>
                <a:r>
                  <a:rPr lang="ru-RU" sz="2900">
                    <a:effectLst>
                      <a:outerShdw dist="63500" dir="36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2"/>
                    <a:ea typeface="Constantia" pitchFamily="1"/>
                    <a:cs typeface="Arial" pitchFamily="2"/>
                  </a:rPr>
                  <a:t>Нехватка продуктов питания</a:t>
                </a:r>
              </a:p>
            </p:txBody>
          </p:sp>
        </p:grpSp>
        <p:sp>
          <p:nvSpPr>
            <p:cNvPr id="14" name="Эллипс1"/>
            <p:cNvSpPr>
              <a:extLst>
                <a:ext uri="smNativeData">
                  <pr:smNativeData xmlns:pr="pr" xmlns="" val="SMDATA_12_CgbWWhMAAAAlAAAAZgAAAA0AAAAAkAAAAEgAAACQAAAASAAAAAAAAAAAAAAAAAAAAAEAAABQAAAAAAAAAAAA8D8AAAAAAADwPwAAAAAAAOA/AAAAAAAA4D8AAAAAAADgPwAAAAAAAOA/AAAAAAAA4D8AAAAAAADgPwAAAAAAAOA/AAAAAAAA4D8CAAAAjAAAAAEAAAACAAAAAAAAAP///wgAAAAAAAAAABQtXSt/93lHqPwdWyz1QqoBAAAAZAAAAAEAAABAAAAAAAAAAAAAAAAAAAAAAAAAAAAAAAAAAAAAAAAAAAAAAAAAAAAAAAAAAAAAAAAAAAAAAAAAAAAAAAAAAAAAAAAAAAAAAAAAAAAAAAAAAAAAAAAAAAAAFAAAADwAAAAAAAAAAAAAAAAAAAkUAAAAAQAAABQAAAAUAAAAFAAAAAEAAAAAAAAAZAAAAGQAAAAAAAAAZAAAAGQAAAAVAAAAYAAAAAEAAAAAAAAAAAAAAAAAAAAAAAAAAAAAAAAAAABdNwAAmwcAAGX4//8BAAAAAAAAAAAAAABkAAAAegAAABQAAAC9HgAAAAAAACYAAAAAAAAAQ+H//wAAAAAmAAAAZAAAABYAAABMAAAAAQAAAAAAAAAEAAAAAAAAAAEAAABRRUQANAAAAAAAAAA8AAAAZAAAAGQAAAAAAAAAy8vLADQAAAAAAAAAPAAAAGQAAABkAAAAAAAAABcAAAAUAAAAAAAAAAAAAAD/fwAA/38AAAAAAAAJAAAABAAAAIOwq1kMAAAAEAAAAAAAAAAAAAAAAAAAAAAAAAAeAAAAaAAAAAAAAAAAAAAAAAAAAAAAAAAAAAAAECcAABAnAAAAAAAAAAAAAAAAAAAAAAAAAAAAAAAAAAAAAAAAAAAAAFoAAAAAAAAAwMD/AAAAAABkAAAAMgAAAAAAAABkAAAAAAAAAH9/fwAKAAAAHwAAAFQAAAAAAAAA////AQAAAAAAAAAAAAAAAAAAAAAAAAAAAAAAAAAAAAAAAAAAAAAAAgAAAABRRUQAy8vLAMDA/wB/f38AAAAAAAAAAAAAAAAAAAAAAAAAAAAhAAAAGAAAABQAAAD3BwAAPxYAAMwNAAAVHAAAAAAAAA=="/>
                </a:ext>
              </a:extLst>
            </p:cNvSpPr>
            <p:nvPr/>
          </p:nvSpPr>
          <p:spPr>
            <a:xfrm>
              <a:off x="1294765" y="3616325"/>
              <a:ext cx="948055" cy="948690"/>
            </a:xfrm>
            <a:prstGeom prst="ellipse">
              <a:avLst/>
            </a:prstGeom>
            <a:blipFill>
              <a:blip r:embed="rId4"/>
              <a:srcRect/>
              <a:stretch/>
            </a:blipFill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57150" dist="38100" dir="5400000" algn="ctr">
                <a:srgbClr val="514544">
                  <a:alpha val="48000"/>
                </a:srgbClr>
              </a:outerShdw>
            </a:effectLst>
            <a:scene3d>
              <a:camera prst="legacyObliqueTopRight"/>
              <a:lightRig rig="legacyFlat3" dir="b"/>
            </a:scene3d>
            <a:sp3d prstMaterial="legacyPlastic"/>
          </p:spPr>
        </p:sp>
        <p:grpSp>
          <p:nvGrpSpPr>
            <p:cNvPr id="11" name="Группа1"/>
            <p:cNvGrpSpPr>
              <a:extLst>
                <a:ext uri="smNativeData">
                  <pr:smNativeData xmlns:pr="pr" xmlns="" val="SMDATA_6_CgbWWhMAAAAlAAAAAQAAAA8BAAAAkAAAAEgAAACQAAAASAAAAAAAAAAAAAAAAAAAABcAAAAUAAAAAAAAAAAAAAD/fwAA/38AAAAAAAAJAAAABAAAAAAAAAAMAAAAEAAAAAAAAAAAAAAAAAAAAAAAAAAfAAAAVAAAAAAAAAAAAAAAAAAAAAAAAAAAAAAAAAAAAAAAAAAAAAAAAAAAAAAAAAAAAAAAAAAAAAAAAAAAAAAAAAAAAAAAAAAAAAAAAAAAAAAAAAAAAAAAAAAAACEAAAAYAAAAFAAAAOEKAADTHQAASTAAAKgjAAAAAAAA"/>
                </a:ext>
              </a:extLst>
            </p:cNvGrpSpPr>
            <p:nvPr/>
          </p:nvGrpSpPr>
          <p:grpSpPr>
            <a:xfrm>
              <a:off x="1768475" y="4848225"/>
              <a:ext cx="6080760" cy="948055"/>
              <a:chOff x="1768475" y="4848225"/>
              <a:chExt cx="6080760" cy="948055"/>
            </a:xfrm>
          </p:grpSpPr>
          <p:sp>
            <p:nvSpPr>
              <p:cNvPr id="13" name="АвтоФигура1"/>
              <p:cNvSpPr>
                <a:extLst>
                  <a:ext uri="smNativeData">
                    <pr:smNativeData xmlns:pr="pr" xmlns="" val="SMDATA_12_CgbWWhMAAAAlAAAA2gAAAA0AAAAAkwIAAK4AAABFAQAArgAAAAAAAAABAAAAAAAAAAEAAABQAAAA74hczjuB7T8AAAAAAADgPwAAAAAAAOA/AAAAAAAA4D8AAAAAAADgPwAAAAAAAOA/AAAAAAAA4D8AAAAAAADgPwAAAAAAAOA/AAAAAAAA4D8CAAAAjAAAAAEAAAAAAAAAwFFOAP///wgAAAAAAAAAAAAAAAAAAAAAAAAAAAAAAAAAAAAAZAAAAAEAAABAAAAAAAAAAAAAAAAAAAAAAAAAAAAAAAAAAAAAAAAAAAAAAAAAAAAAAAAAAAAAAAAAAAAAAAAAAAAAAAAAAAAAAAAAAAAAAAAAAAAAAAAAAAAAAAAAAAAAFAAAADwAAAAAAAAAAAAAAAAAAAkUAAAAAQAAABQAAAAUAAAAFAAAAAEAAAAAAAAAZAAAAGQAAAAAAAAAZAAAAGQAAAAVAAAAYAAAAAEAAAAAAAAAAAAAAAAAAAAAAAAAAAAAAAAAAABdNwAAmwcAAGX4//8BAAAAAAAAAAEAAABkAAAAegAAABQAAAC9HgAAAAAAACYAAAAAAAAAQ+H//wAAAAAmAAAAZAAAABYAAABMAAAAAQAAAAAAAAAEAAAAAAAAAAEAAABFHBsANAAAAAAAAAA8AAAAZAAAAGQAAAAAAAAAy8vLADQAAAAAAAAAPAAAAGQAAABkAAAAAAAAABcAAAAUAAAAAAAAAAAAAAD/fwAA/38AAAAAAAAJAAAABAAAABl/8IMMAAAAEAAAAAAAAAAAAAAAAAAAAAAAAAAeAAAAaAAAAAAAAAAAAAAAAAAAAAAAAAAAAAAAECcAABAnAAAAAAAAAAAAAAAAAAAAAAAAAAAAAAAAAAAAAAAAAAAAAFoAAAAAAAAAwMD/AAAAAABkAAAAMgAAAAAAAABkAAAAAAAAAH9/fwAKAAAAHwAAAFQAAADAUU4A////AQAAAAAAAAAAAAAAAAAAAAAAAAAAAAAAAAAAAAAAAAAAAAAAAgAAAABFHBsAy8vLAMDA/wB/f38AAAAAAAAAAAAAAAAAAAAAAAAAAAAhAAAAGAAAABQAAADhCgAA0x0AAEkwAACoIwAAAAAAAA=="/>
                  </a:ext>
                </a:extLst>
              </p:cNvSpPr>
              <p:nvPr/>
            </p:nvSpPr>
            <p:spPr>
              <a:xfrm rot="10800000">
                <a:off x="1768475" y="4848225"/>
                <a:ext cx="6080760" cy="948055"/>
              </a:xfrm>
              <a:prstGeom prst="homePlate">
                <a:avLst>
                  <a:gd name="adj" fmla="val 7797"/>
                </a:avLst>
              </a:prstGeom>
              <a:solidFill>
                <a:srgbClr val="C0514E"/>
              </a:solidFill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57150" dist="38100" dir="5400000" algn="ctr">
                  <a:srgbClr val="451C1B">
                    <a:alpha val="48000"/>
                  </a:srgbClr>
                </a:outerShdw>
              </a:effectLst>
              <a:scene3d>
                <a:camera prst="legacyObliqueTopRight"/>
                <a:lightRig rig="legacyFlat3" dir="b"/>
              </a:scene3d>
              <a:sp3d prstMaterial="legacyPlastic"/>
            </p:spPr>
          </p:sp>
          <p:sp>
            <p:nvSpPr>
              <p:cNvPr id="12" name="БлокТекста2"/>
              <p:cNvSpPr txBox="1">
                <a:extLst>
                  <a:ext uri="smNativeData">
                    <pr:smNativeData xmlns:pr="pr" xmlns="" val="SMDATA_12_CgbWWhMAAAAlAAAAEgAAAA0AAAAAkwIAAK4AAABFAQAArg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J4Z/I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DhCgAA0x0AAEkwAACoIwAAAAAAAA=="/>
                  </a:ext>
                </a:extLst>
              </p:cNvSpPr>
              <p:nvPr/>
            </p:nvSpPr>
            <p:spPr>
              <a:xfrm>
                <a:off x="1768475" y="4848225"/>
                <a:ext cx="6080760" cy="948055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418465" tIns="110490" rIns="206375" bIns="110490" numCol="1" anchor="ctr"/>
              <a:lstStyle/>
              <a:p>
                <a:pPr algn="ctr" defTabSz="1289050">
                  <a:lnSpc>
                    <a:spcPct val="90000"/>
                  </a:lnSpc>
                  <a:spcBef>
                    <a:spcPts val="0"/>
                  </a:spcBef>
                  <a:spcAft>
                    <a:spcPts val="1215"/>
                  </a:spcAft>
                  <a:tabLst/>
                  <a:defRPr lang="ru-RU">
                    <a:solidFill>
                      <a:srgbClr val="FFFFFF"/>
                    </a:solidFill>
                    <a:latin typeface="Constantia" pitchFamily="1"/>
                    <a:ea typeface="Constantia" pitchFamily="1"/>
                    <a:cs typeface="Constantia" pitchFamily="1"/>
                  </a:defRPr>
                </a:pPr>
                <a:r>
                  <a:rPr lang="ru-RU" sz="2900">
                    <a:effectLst>
                      <a:outerShdw dist="63500" dir="36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2"/>
                    <a:ea typeface="Constantia" pitchFamily="1"/>
                    <a:cs typeface="Arial" pitchFamily="2"/>
                  </a:rPr>
                  <a:t>Истощение запасов ресурсов</a:t>
                </a:r>
              </a:p>
            </p:txBody>
          </p:sp>
        </p:grpSp>
        <p:sp>
          <p:nvSpPr>
            <p:cNvPr id="10" name="Эллипс3"/>
            <p:cNvSpPr>
              <a:extLst>
                <a:ext uri="smNativeData">
                  <pr:smNativeData xmlns:pr="pr" xmlns="" val="SMDATA_12_CgbWWhMAAAAlAAAAZgAAAA0AAAAAkAAAAEgAAACQAAAASAAAAAAAAAAAAAAAAAAAAAEAAABQAAAAAAAAAAAA8D8AAAAAAADwPwAAAAAAAOA/AAAAAAAA4D8AAAAAAADgPwAAAAAAAOA/AAAAAAAA4D8AAAAAAADgPwAAAAAAAOA/AAAAAAAA4D8CAAAAjAAAAAEAAAACAAAAAAAAAP///wgAAAAAAAAAAMwD5n28pX1Bmgq7Qdr1LOIBAAAAZAAAAAEAAABAAAAAAAAAAAAAAAAAAAAAAAAAAAAAAAAAAAAAAAAAAAAAAAAAAAAAAAAAAAAAAAAAAAAAAAAAAAAAAAAAAAAAAAAAAAAAAAAAAAAAAAAAAAAAAAAAAAAAFAAAADwAAAAAAAAAAAAAAAAAAAkUAAAAAQAAABQAAAAUAAAAFAAAAAEAAAAAAAAAZAAAAGQAAAAAAAAAZAAAAGQAAAAVAAAAYAAAAAEAAAAAAAAAAAAAAAAAAAAAAAAAAAAAAAAAAABdNwAAmwcAAGX4//8BAAAAAAAAAAAAAABkAAAAegAAABQAAAC9HgAAAAAAACYAAAAAAAAAQ+H//wAAAAAmAAAAZAAAABYAAABMAAAAAQAAAAAAAAAEAAAAAAAAAAEAAABRRUQANAAAAAAAAAA8AAAAZAAAAGQAAAAAAAAAy8vLADQAAAAAAAAAPAAAAGQAAABkAAAAAAAAABcAAAAUAAAAAAAAAAAAAAD/fwAA/38AAAAAAAAJAAAABAAAAB+9w2QMAAAAEAAAAAAAAAAAAAAAAAAAAAAAAAAeAAAAaAAAAAAAAAAAAAAAAAAAAAAAAAAAAAAAECcAABAnAAAAAAAAAAAAAAAAAAAAAAAAAAAAAAAAAAAAAAAAAAAAAFoAAAAAAAAAwMD/AAAAAABkAAAAMgAAAAAAAABkAAAAAAAAAH9/fwAKAAAAHwAAAFQAAAAAAAAA////AQAAAAAAAAAAAAAAAAAAAAAAAAAAAAAAAAAAAAAAAAAAAAAAAgAAAABRRUQAy8vLAMDA/wB/f38AAAAAAAAAAAAAAAAAAAAAAAAAAAAhAAAAGAAAABQAAAD3BwAA0x0AAMwNAACoIwAAAAAAAA=="/>
                </a:ext>
              </a:extLst>
            </p:cNvSpPr>
            <p:nvPr/>
          </p:nvSpPr>
          <p:spPr>
            <a:xfrm>
              <a:off x="1294765" y="4848225"/>
              <a:ext cx="948055" cy="948055"/>
            </a:xfrm>
            <a:prstGeom prst="ellipse">
              <a:avLst/>
            </a:prstGeom>
            <a:blipFill>
              <a:blip r:embed="rId5"/>
              <a:srcRect/>
              <a:stretch/>
            </a:blipFill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57150" dist="38100" dir="5400000" algn="ctr">
                <a:srgbClr val="514544">
                  <a:alpha val="48000"/>
                </a:srgbClr>
              </a:outerShdw>
            </a:effectLst>
            <a:scene3d>
              <a:camera prst="legacyObliqueTopRight"/>
              <a:lightRig rig="legacyFlat3" dir="b"/>
            </a:scene3d>
            <a:sp3d prstMaterial="legacyPlastic"/>
          </p:spPr>
        </p:sp>
        <p:grpSp>
          <p:nvGrpSpPr>
            <p:cNvPr id="7" name="Группа2"/>
            <p:cNvGrpSpPr>
              <a:extLst>
                <a:ext uri="smNativeData">
                  <pr:smNativeData xmlns:pr="pr" xmlns="" val="SMDATA_6_CgbWWhMAAAAlAAAAAQAAAA8BAAAAkAAAAEgAAACQAAAASAAAAAAAAAAAAAAAAAAAABcAAAAUAAAAAAAAAAAAAAD/fwAA/38AAAAAAAAJAAAABAAAAAAAAAAMAAAAEAAAAAAAAAAAAAAAAAAAAAAAAAAfAAAAVAAAAAAAAAAAAAAAAAAAAAAAAAAAAAAAAAAAAAAAAAAAAAAAAAAAAAAAAAAAAAAAAAAAAAAAAAAAAAAAAAAAAAAAAAAAAAAAAAAAAAAAAAAAAAAAAAAAACEAAAAYAAAAFAAAAOEKAABmJQAASTAAADsrAAAAAAAA"/>
                </a:ext>
              </a:extLst>
            </p:cNvGrpSpPr>
            <p:nvPr/>
          </p:nvGrpSpPr>
          <p:grpSpPr>
            <a:xfrm>
              <a:off x="1768475" y="6079490"/>
              <a:ext cx="6080760" cy="948055"/>
              <a:chOff x="1768475" y="6079490"/>
              <a:chExt cx="6080760" cy="948055"/>
            </a:xfrm>
          </p:grpSpPr>
          <p:sp>
            <p:nvSpPr>
              <p:cNvPr id="9" name="АвтоФигура3"/>
              <p:cNvSpPr>
                <a:extLst>
                  <a:ext uri="smNativeData">
                    <pr:smNativeData xmlns:pr="pr" xmlns="" val="SMDATA_12_CgbWWhMAAAAlAAAA2gAAAA0AAAAAkwIAAK4AAABFAQAArgAAAAAAAAABAAAAAAAAAAEAAABQAAAA74hczjuB7T8AAAAAAADgPwAAAAAAAOA/AAAAAAAA4D8AAAAAAADgPwAAAAAAAOA/AAAAAAAA4D8AAAAAAADgPwAAAAAAAOA/AAAAAAAA4D8CAAAAjAAAAAEAAAAAAAAAwFFOAP///wgAAAAAAAAAAAAAAAAAAAAAAAAAAAAAAAAAAAAAZAAAAAEAAABAAAAAAAAAAAAAAAAAAAAAAAAAAAAAAAAAAAAAAAAAAAAAAAAAAAAAAAAAAAAAAAAAAAAAAAAAAAAAAAAAAAAAAAAAAAAAAAAAAAAAAAAAAAAAAAAAAAAAFAAAADwAAAAAAAAAAAAAAAAAAAkUAAAAAQAAABQAAAAUAAAAFAAAAAEAAAAAAAAAZAAAAGQAAAAAAAAAZAAAAGQAAAAVAAAAYAAAAAEAAAAAAAAAAAAAAAAAAAAAAAAAAAAAAAAAAABdNwAAmwcAAGX4//8BAAAAAAAAAAEAAABkAAAAegAAABQAAAC9HgAAAAAAACYAAAAAAAAAQ+H//wAAAAAmAAAAZAAAABYAAABMAAAAAQAAAAAAAAAEAAAAAAAAAAEAAABFHBsANAAAAAAAAAA8AAAAZAAAAGQAAAAAAAAAy8vLADQAAAAAAAAAPAAAAGQAAABkAAAAAAAAABcAAAAUAAAAAAAAAAAAAAD/fwAA/38AAAAAAAAJAAAABAAAAO7fOxoMAAAAEAAAAAAAAAAAAAAAAAAAAAAAAAAeAAAAaAAAAAAAAAAAAAAAAAAAAAAAAAAAAAAAECcAABAnAAAAAAAAAAAAAAAAAAAAAAAAAAAAAAAAAAAAAAAAAAAAAFoAAAAAAAAAwMD/AAAAAABkAAAAMgAAAAAAAABkAAAAAAAAAH9/fwAKAAAAHwAAAFQAAADAUU4A////AQAAAAAAAAAAAAAAAAAAAAAAAAAAAAAAAAAAAAAAAAAAAAAAAgAAAABFHBsAy8vLAMDA/wB/f38AAAAAAAAAAAAAAAAAAAAAAAAAAAAhAAAAGAAAABQAAADhCgAAZiUAAEkwAAA7KwAAAAAAAA=="/>
                  </a:ext>
                </a:extLst>
              </p:cNvSpPr>
              <p:nvPr/>
            </p:nvSpPr>
            <p:spPr>
              <a:xfrm rot="10800000">
                <a:off x="1768475" y="6079490"/>
                <a:ext cx="6080760" cy="948055"/>
              </a:xfrm>
              <a:prstGeom prst="homePlate">
                <a:avLst>
                  <a:gd name="adj" fmla="val 7797"/>
                </a:avLst>
              </a:prstGeom>
              <a:solidFill>
                <a:srgbClr val="C0514E"/>
              </a:solidFill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57150" dist="38100" dir="5400000" algn="ctr">
                  <a:srgbClr val="451C1B">
                    <a:alpha val="48000"/>
                  </a:srgbClr>
                </a:outerShdw>
              </a:effectLst>
              <a:scene3d>
                <a:camera prst="legacyObliqueTopRight"/>
                <a:lightRig rig="legacyFlat3" dir="b"/>
              </a:scene3d>
              <a:sp3d prstMaterial="legacyPlastic"/>
            </p:spPr>
          </p:sp>
          <p:sp>
            <p:nvSpPr>
              <p:cNvPr id="8" name="БлокТекста3"/>
              <p:cNvSpPr txBox="1">
                <a:extLst>
                  <a:ext uri="smNativeData">
                    <pr:smNativeData xmlns:pr="pr" xmlns="" val="SMDATA_12_CgbWWhMAAAAlAAAAEgAAAA0AAAAAkwIAAK4AAABFAQAArg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Jh4HXI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DhCgAAZiUAAEkwAAA7KwAAAAAAAA=="/>
                  </a:ext>
                </a:extLst>
              </p:cNvSpPr>
              <p:nvPr/>
            </p:nvSpPr>
            <p:spPr>
              <a:xfrm>
                <a:off x="1768475" y="6079490"/>
                <a:ext cx="6080760" cy="948055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418465" tIns="110490" rIns="206375" bIns="110490" numCol="1" anchor="ctr"/>
              <a:lstStyle/>
              <a:p>
                <a:pPr algn="ctr" defTabSz="1289050">
                  <a:lnSpc>
                    <a:spcPct val="90000"/>
                  </a:lnSpc>
                  <a:spcBef>
                    <a:spcPts val="0"/>
                  </a:spcBef>
                  <a:spcAft>
                    <a:spcPts val="1215"/>
                  </a:spcAft>
                  <a:tabLst/>
                  <a:defRPr lang="ru-RU">
                    <a:solidFill>
                      <a:srgbClr val="FFFFFF"/>
                    </a:solidFill>
                    <a:latin typeface="Constantia" pitchFamily="1"/>
                    <a:ea typeface="Constantia" pitchFamily="1"/>
                    <a:cs typeface="Constantia" pitchFamily="1"/>
                  </a:defRPr>
                </a:pPr>
                <a:r>
                  <a:rPr lang="ru-RU" sz="2900">
                    <a:effectLst>
                      <a:outerShdw dist="63500" dir="36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2"/>
                    <a:ea typeface="Constantia" pitchFamily="1"/>
                    <a:cs typeface="Arial" pitchFamily="2"/>
                  </a:rPr>
                  <a:t>Деградация природной среды</a:t>
                </a:r>
              </a:p>
            </p:txBody>
          </p:sp>
        </p:grpSp>
        <p:sp>
          <p:nvSpPr>
            <p:cNvPr id="6" name="Эллипс2"/>
            <p:cNvSpPr>
              <a:extLst>
                <a:ext uri="smNativeData">
                  <pr:smNativeData xmlns:pr="pr" xmlns="" val="SMDATA_12_CgbWWhMAAAAlAAAAZgAAAA0AAAAAkAAAAEgAAACQAAAASAAAAAAAAAAAAAAAAAAAAAEAAABQAAAAAAAAAAAA8D8AAAAAAADwPwAAAAAAAOA/AAAAAAAA4D8AAAAAAADgPwAAAAAAAOA/AAAAAAAA4D8AAAAAAADgPwAAAAAAAOA/AAAAAAAA4D8CAAAAjAAAAAEAAAACAAAAAAAAAP///wgAAAAAAAAAAI3vbzXFgs1DoHgfYGic7xoBAAAAZAAAAAEAAABAAAAAAAAAAAAAAAAAAAAAAAAAAAAAAAAAAAAAAAAAAAAAAAAAAAAAAAAAAAAAAAAAAAAAAAAAAAAAAAAAAAAAAAAAAAAAAAAAAAAAAAAAAAAAAAAAAAAAFAAAADwAAAAAAAAAAAAAAAAAAAkUAAAAAQAAABQAAAAUAAAAFAAAAAEAAAAAAAAAZAAAAGQAAAAAAAAAZAAAAGQAAAAVAAAAYAAAAAEAAAAAAAAAAAAAAAAAAAAAAAAAAAAAAAAAAABdNwAAmwcAAGX4//8BAAAAAAAAAAAAAABkAAAAegAAABQAAAC9HgAAAAAAACYAAAAAAAAAQ+H//wAAAAAmAAAAZAAAABYAAABMAAAAAQAAAAAAAAAEAAAAAAAAAAEAAABRRUQANAAAAAAAAAA8AAAAZAAAAGQAAAAAAAAAy8vLADQAAAAAAAAAPAAAAGQAAABkAAAAAAAAABcAAAAUAAAAAAAAAAAAAAD/fwAA/38AAAAAAAAJAAAABAAAAH3HpooMAAAAEAAAAAAAAAAAAAAAAAAAAAAAAAAeAAAAaAAAAAAAAAAAAAAAAAAAAAAAAAAAAAAAECcAABAnAAAAAAAAAAAAAAAAAAAAAAAAAAAAAAAAAAAAAAAAAAAAAFoAAAAAAAAAwMD/AAAAAABkAAAAMgAAAAAAAABkAAAAAAAAAH9/fwAKAAAAHwAAAFQAAAAAAAAA////AQAAAAAAAAAAAAAAAAAAAAAAAAAAAAAAAAAAAAAAAAAAAAAAAgAAAABRRUQAy8vLAMDA/wB/f38AAAAAAAAAAAAAAAAAAAAAAAAAAAAhAAAAGAAAABQAAAD3BwAAZiUAAMwNAAA7KwAAAAAAAA=="/>
                </a:ext>
              </a:extLst>
            </p:cNvSpPr>
            <p:nvPr/>
          </p:nvSpPr>
          <p:spPr>
            <a:xfrm>
              <a:off x="1294765" y="6079490"/>
              <a:ext cx="948055" cy="948055"/>
            </a:xfrm>
            <a:prstGeom prst="ellipse">
              <a:avLst/>
            </a:prstGeom>
            <a:blipFill>
              <a:blip r:embed="rId6"/>
              <a:srcRect/>
              <a:stretch/>
            </a:blipFill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57150" dist="38100" dir="5400000" algn="ctr">
                <a:srgbClr val="514544">
                  <a:alpha val="48000"/>
                </a:srgbClr>
              </a:outerShdw>
            </a:effectLst>
            <a:scene3d>
              <a:camera prst="legacyObliqueTopRight"/>
              <a:lightRig rig="legacyFlat3" dir="b"/>
            </a:scene3d>
            <a:sp3d prstMaterial="legacyPlastic"/>
          </p:spPr>
        </p:sp>
      </p:grpSp>
      <p:sp>
        <p:nvSpPr>
          <p:cNvPr id="26" name="Прямоугольник 11"/>
          <p:cNvSpPr>
            <a:extLst>
              <a:ext uri="smNativeData">
                <pr:smNativeData xmlns:pr="pr" xmlns="" val="SMDATA_12_CgbWWhMAAAAlAAAAZAAAAE0AAAAAkAAAAEgAAACQAAAASAAAAAAAAAAAAAAAAAAAAAEAAABQAAAAAAAAAAAA4D8AAAAAAADgPwAAAAAAAOA/AAAAAAAA4D8AAAAAAADgPwAAAAAAAOA/AAAAAAAA4D8AAAAAAADgPwAAAAAAAOA/AAAAAAAA4D8CAAAAjAAAAAEAAAAGAAAA+/35AMHanAAAAAAAAAAAAAAAAAAAAAAAAAAAAAAAAAAAAAAAZAAAAAEAAABAAAAAAAAAAKAAAAAAAAAAAAAAAAIAAAA5AAAA8/nsAAcAAADd7MQAAAAAAAAAAAAAAAAAAAAAAAAAAAAAAAAAAAAAAAAAAAAAAAAAAAAAAAAAAAAAAAAAFAAAADwAAAABAAAAAAAAAHOLQQAPAAAAAQAAABQAAAAUAAAAFAAAAAEAAAAAAAAAZAAAAGQAAAAAAAAAZAAAAGQAAAAVAAAAYAAAAAAAAAAAAAAAAAAAAAAAAAAAAAAAAAAAAAAAAAAAAAAAAAAAAAAAAAAAAAAAAAAACQAAAAAAAAAAAAAAAAAAAAAAAAAAAAAAAAAAAAAAAAAAAAAAAAAAAAAAAAAAAAAAABYAAABMAAAAAQAAAAAAAAAAAAAAAAAAAAEAAAA3Qx8ANAAAAAAAAAA8AAAAZAAAAGQAAAAAAAAAAAAAAAAAAAAAAAAAAAAAAAAAAAAAAAAAAAAAABcAAAAUAAAAAAAAAAAAAAD/fwAA/38AAAAAAAAJAAAABAAAAG4ha6kMAAAAEAAAAAAAAAAAAAAAAAAAAAAAAAAeAAAAaAAAAAAAAAAAAAAAAAAAAAAAAAAAAAAAECcAABAnAAAAAAAAAAAAAAAAAAAAAAAAAAAAAAAAAAAAAAAAAAAAAFoAAAAAAAAAwMD/AAAAAABkAAAAMgAAAAAAAABkAAAAAAAAAH9/fwAKAAAAHwAAAFQAAAD7/fkAwdqcAPP57ADd7MQAAAAAAAAAAAAAAAAAAAAAAAAAAAAAAAAAc4tBAAAAAAI3Qx8AAAAAAMDA/wB/f38AAAAAAAAAAAAAAAAAAAAAAAAAAAAhAAAAGAAAABQAAABOFAAAUwEAAPE4AABvBgAAAAAAAA=="/>
              </a:ext>
            </a:extLst>
          </p:cNvSpPr>
          <p:nvPr/>
        </p:nvSpPr>
        <p:spPr>
          <a:xfrm>
            <a:off x="3300730" y="215265"/>
            <a:ext cx="5955665" cy="830580"/>
          </a:xfrm>
          <a:prstGeom prst="rect">
            <a:avLst/>
          </a:prstGeom>
          <a:gradFill flip="none" rotWithShape="0">
            <a:gsLst>
              <a:gs pos="0">
                <a:srgbClr val="C1DA9C"/>
              </a:gs>
              <a:gs pos="93000">
                <a:srgbClr val="DDECC4"/>
              </a:gs>
              <a:gs pos="43000">
                <a:srgbClr val="F3F9EC"/>
              </a:gs>
              <a:gs pos="100000">
                <a:srgbClr val="FBFDF9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738B4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tl">
              <a:srgbClr val="37431F">
                <a:alpha val="48000"/>
              </a:srgbClr>
            </a:outerShdw>
          </a:effectLst>
        </p:spPr>
        <p:txBody>
          <a:bodyPr vert="horz" wrap="square" lIns="91440" tIns="45720" rIns="91440" bIns="45720" numCol="1" anchor="t"/>
          <a:lstStyle/>
          <a:p>
            <a:pPr>
              <a:defRPr lang="ru-RU">
                <a:solidFill>
                  <a:srgbClr val="000000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r>
              <a:rPr lang="ru-RU" sz="2400">
                <a:latin typeface="Arial" pitchFamily="2"/>
                <a:ea typeface="Constantia" pitchFamily="1"/>
                <a:cs typeface="Arial" pitchFamily="2"/>
              </a:rPr>
              <a:t>Их модель была построена специально для исследования </a:t>
            </a:r>
          </a:p>
          <a:p>
            <a:pPr algn="ctr">
              <a:defRPr lang="ru-RU">
                <a:solidFill>
                  <a:schemeClr val="tx1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r>
              <a:rPr lang="ru-RU" sz="2400" b="1">
                <a:latin typeface="Arial" pitchFamily="2"/>
                <a:ea typeface="Constantia" pitchFamily="1"/>
                <a:cs typeface="Arial" pitchFamily="2"/>
              </a:rPr>
              <a:t>5 основных глобальных процессов:</a:t>
            </a:r>
          </a:p>
        </p:txBody>
      </p:sp>
    </p:spTree>
  </p:cSld>
  <p:clrMapOvr>
    <a:masterClrMapping/>
  </p:clrMapOvr>
  <p:transition>
    <p:fade thruBlk="1"/>
    <p:extLst>
      <p:ext uri="smNativeData">
        <pr:smNativeData xmlns:pr="pr" xmlns="" val="CgbWWgAAAAAgAwAAAAAAAAYAAAAB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extLst>
              <a:ext uri="smNativeData">
                <pr:smNativeData xmlns:pr="pr" xmlns="" val="SMDATA_12_CgbWWhMAAAAlAAAAZAAAAA0AAAAAkAAAAEgAAACQAAAASAAAAAAAAAABAAAAAAAAAAEAAABQAAAAAAAAAAAA4D8AAAAAAADgPwAAAAAAAOA/AAAAAAAA4D8AAAAAAADgPwAAAAAAAOA/AAAAAAAA4D8AAAAAAADgPwAAAAAAAOA/AAAAAAAA4D8CAAAAjAAAAAEAAAAGAAAA1+i9AGWODwAAAAAAAAAAAAAAAAAAAAAAAAAAAAAAAAAAAAAAZAAAAAEAAABAAAAAAAAAAKAAAAAAAAAAAAAAAAEAAAAgAAAArst+AAAAAAAAAAAAAAAAAAAAAAAAAAAAAAAAAAAAAAAAAAAAAAAAAAAAAAAAAAAAAAAAAAAAAAAAAAAAFAAAADwAAAABAAAAAAAAAHOLQQAPAAAAAQAAABQAAAAUAAAAFAAAAAEAAAAAAAAAZAAAAGQAAAAAAAAAZAAAAGQAAAAVAAAAYAAAAAAAAAAAAAAADwAAACADAAAAAAAAAAAAAAEAAACgMgAAVgcAAKr4//8BAAAAAAAACQEAAABkAAAAAAAAABQAAABAHwAAAAAAACYAAAAAAAAAwOD//wAAAAAmAAAAZAAAABYAAABMAAAAAQAAAAAAAAAEAAAAAAAAAAEAAAA3Qx8ANAAAAAAAAAA8AAAAZAAAAGQAAAAAAAAAzMzMAAAAAABQAAAAUAAAAGQAAABkAAAAAAAAABcAAAAUAAAAAAAAAAAAAAD/fwAA/38AAAAAAAAJAAAABAAAAOMEDrkMAAAAEAAAAAAAAAAAAAAAAAAAAAAAAAAeAAAAaAAAAAAAAAAAAAAAAAAAAAAAAAAAAAAAECcAABAnAAAAAAAAAAAAAAAAAAAAAAAAAAAAAAAAAAAAAAAAAAAAAFoAAAAAAAAAwMD/AAAAAABkAAAAMgAAAAAAAABkAAAAAAAAAH9/fwAKAAAAHwAAAFQAAADX6L0AZY4PAK7LfgAAAAAAAAAAAAAAAAAAAAAAAAAAAAAAAAAAAAAAc4tBAAAAAAI3Qx8AzMzMAMDA/wB/f38AAAAAAAAAAAAAAAAAAAAAAAAAAAAhAAAAGAAAABQAAAAAAAAAAAAAAEA4AACgBQAAAAAAAA=="/>
              </a:ext>
            </a:extLst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0">
            <a:gsLst>
              <a:gs pos="0">
                <a:srgbClr val="658E0F"/>
              </a:gs>
              <a:gs pos="68000">
                <a:srgbClr val="AECB7E"/>
              </a:gs>
              <a:gs pos="100000">
                <a:srgbClr val="D7E8BD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738B4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ctr">
              <a:srgbClr val="37431F">
                <a:alpha val="48000"/>
              </a:srgbClr>
            </a:outerShdw>
          </a:effectLst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>
                <a:solidFill>
                  <a:srgbClr val="FFFFFF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endParaRPr/>
          </a:p>
        </p:txBody>
      </p:sp>
      <p:sp>
        <p:nvSpPr>
          <p:cNvPr id="3" name="Rectangle 1"/>
          <p:cNvSpPr>
            <a:extLst>
              <a:ext uri="smNativeData">
                <pr:smNativeData xmlns:pr="pr" xmlns="" val="SMDATA_12_CgbWWhMAAAAlAAAAZAAAAE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ZfrMs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AAAAAAVwAAAEA4AABzBQAAAAAAAA=="/>
              </a:ext>
            </a:extLst>
          </p:cNvSpPr>
          <p:nvPr/>
        </p:nvSpPr>
        <p:spPr>
          <a:xfrm>
            <a:off x="0" y="55245"/>
            <a:ext cx="9144000" cy="83058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/>
            </a:pPr>
            <a:r>
              <a:rPr lang="ru-RU" sz="24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Декларация Первой конференции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 lang="ru-RU"/>
            </a:pPr>
            <a:r>
              <a:rPr lang="ru-RU" sz="24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ООН по окружающей среде</a:t>
            </a:r>
          </a:p>
        </p:txBody>
      </p:sp>
      <p:sp>
        <p:nvSpPr>
          <p:cNvPr id="4" name="Прямоугольник 27"/>
          <p:cNvSpPr>
            <a:extLst>
              <a:ext uri="smNativeData">
                <pr:smNativeData xmlns:pr="pr" xmlns="" val="SMDATA_12_CgbWW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MSUXsEMAAAAEAAAAAAAAAAAAAAAAAAAAAAAAAAeAAAAaAAAAAAAAAAAAAAAAAAAAAAAAAAAAAAAECcAABAnAAAAAAAAAAAAAAAAAAAAAAAAAAAAAAAAAAAAAAAAAAAAABQAAAAAAAAAwMD/AAAAAABkAAAAMgAAAAAAAABkAAAAAAAAAH9/fwAKAAAAHwAAAFQAAAD///8A////AQAAAAAAAAAAAAAAAAAAAAAAAAAAAAAAAAAAAAAAAAAAAAAAAH9/fwDu7OEDzMzMAMDA/wB/f38AAAAAAAAAAAAAAAAAAAAAAAAAAAAhAAAAGAAAABQAAAAE+v//NRQAAAwqAADzHwAAAAAAAA=="/>
              </a:ext>
            </a:extLst>
          </p:cNvSpPr>
          <p:nvPr/>
        </p:nvSpPr>
        <p:spPr>
          <a:xfrm>
            <a:off x="-972820" y="3284855"/>
            <a:ext cx="7807960" cy="190881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sp>
      <p:sp>
        <p:nvSpPr>
          <p:cNvPr id="5" name="Прямоугольник 10"/>
          <p:cNvSpPr>
            <a:extLst>
              <a:ext uri="smNativeData">
                <pr:smNativeData xmlns:pr="pr" xmlns="" val="SMDATA_12_CgbWWhMAAAAlAAAAZAAAAE0AAAAAkAAAAEgAAACQAAAASAAAAAAAAAAAAAAAAAAAAAEAAABQAAAAAAAAAAAA4D8AAAAAAADgPwAAAAAAAOA/AAAAAAAA4D8AAAAAAADgPwAAAAAAAOA/AAAAAAAA4D8AAAAAAADgPwAAAAAAAOA/AAAAAAAA4D8CAAAAjAAAAAEAAAAGAAAA+/35AMHanAAAAAAAAAAAAAAAAAAAAAAAAAAAAAAAAAAAAAAAZAAAAAEAAABAAAAAAAAAAKAAAAAAAAAAAAAAAAIAAAA5AAAA8/nsAAcAAADd7MQAAAAAAAAAAAAAAAAAAAAAAAAAAAAAAAAAAAAAAAAAAAAAAAAAAAAAAAAAAAAAAAAAFAAAADwAAAABAAAAAAAAAHOLQQAPAAAAAQAAABQAAAAUAAAAFAAAAAEAAAAAAAAAZAAAAGQAAAAAAAAAZAAAAGQAAAAVAAAAYAAAAAAAAAAAAAAAAAAAAAAAAAAAAAAAAAAAAAAAAAAAAAAAAAAAAAAAAAAAAAAAAAAACQAAAAAAAAAAAAAAAAAAAAAAAAAAAAAAAAAAAAAAAAAAAAAAAAAAAAAAAAAAAAAAABYAAABMAAAAAQAAAAAAAAAAAAAAAAAAAAEAAAA3Qx8ANAAAAAAAAAA8AAAAZAAAAGQAAAAAAAAAAAAAAAAAAAAAAAAAAAAAAAAAAAAAAAAAAAAAABcAAAAUAAAAAAAAAAAAAAD/fwAA/38AAAAAAAAJAAAABAAAAHz4+0cMAAAAEAAAAAAAAAAAAAAAAAAAAAAAAAAeAAAAaAAAAAAAAAAAAAAAAAAAAAAAAAAAAAAAECcAABAnAAAAAAAAAAAAAAAAAAAAAAAAAAAAAAAAAAAAAAAAAAAAAFoAAAAAAAAAwMD/AAAAAABkAAAAMgAAAAAAAABkAAAAAAAAAH9/fwAKAAAAHwAAAFQAAAD7/fkAwdqcAPP57ADd7MQAAAAAAAAAAAAAAAAAAAAAAAAAAAAAAAAAc4tBAAAAAAI3Qx8AAAAAAMDA/wB/f38AAAAAAAAAAAAAAAAAAAAAAAAAAAAhAAAAGAAAABQAAACMAQAAXQcAALQ2AADiDwAAAAAAAA=="/>
              </a:ext>
            </a:extLst>
          </p:cNvSpPr>
          <p:nvPr/>
        </p:nvSpPr>
        <p:spPr>
          <a:xfrm>
            <a:off x="251460" y="1196975"/>
            <a:ext cx="8641080" cy="1384935"/>
          </a:xfrm>
          <a:prstGeom prst="rect">
            <a:avLst/>
          </a:prstGeom>
          <a:gradFill flip="none" rotWithShape="0">
            <a:gsLst>
              <a:gs pos="0">
                <a:srgbClr val="C1DA9C"/>
              </a:gs>
              <a:gs pos="93000">
                <a:srgbClr val="DDECC4"/>
              </a:gs>
              <a:gs pos="43000">
                <a:srgbClr val="F3F9EC"/>
              </a:gs>
              <a:gs pos="100000">
                <a:srgbClr val="FBFDF9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738B4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tl">
              <a:srgbClr val="37431F">
                <a:alpha val="48000"/>
              </a:srgbClr>
            </a:outerShdw>
          </a:effectLst>
        </p:spPr>
        <p:txBody>
          <a:bodyPr vert="horz" wrap="square" lIns="91440" tIns="45720" rIns="91440" bIns="45720" numCol="1" anchor="t"/>
          <a:lstStyle/>
          <a:p>
            <a:pPr>
              <a:defRPr lang="ru-RU">
                <a:solidFill>
                  <a:srgbClr val="000000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r>
              <a:rPr lang="ru-RU" sz="2800">
                <a:latin typeface="Arial" pitchFamily="2"/>
                <a:ea typeface="Constantia" pitchFamily="1"/>
                <a:cs typeface="Arial" pitchFamily="2"/>
              </a:rPr>
              <a:t>16 июня 1972 года Декларация принята в Стокгольме на Конференции ООН по проблемам окружающей среды.</a:t>
            </a:r>
          </a:p>
        </p:txBody>
      </p:sp>
      <p:pic>
        <p:nvPicPr>
          <p:cNvPr id="6" name="Picture 2"/>
          <p:cNvPicPr>
            <a:picLocks noChangeAspect="1"/>
            <a:extLst>
              <a:ext uri="smNativeData">
                <pr:smNativeData xmlns:pr="pr" xmlns="" val="SMDATA_13_CgbWWhMAAAAlAAAAEQAAAC0AAAAAkAAAAEgAAACQAAAASAAAAAAAAAAAAAAAAAAAAAEAAABQAAAAAAAAAAAA4D8AAAAAAADgPwAAAAAAAOA/AAAAAAAA4D8AAAAAAADgPwAAAAAAAOA/AAAAAAAA4D8AAAAAAADgPwAAAAAAAOA/AAAAAAAA4D8CAAAAjAAAAAEAAAAGAAAA+/35AMHanAAAAAAAAAAAAAAAAAAAAAAAAAAAAAAAAAAAAAAAZAAAAAEAAABAAAAAAAAAAKAAAAAAAAAAAAAAAAIAAAA5AAAA8/nsAAcAAADd7MQAAAAAAAAAAAAAAAAAAAAAAAAAAAAAAAAAAAAAAAAAAAAAAAAAAAAAAAAAAAAAAAAAFAAAADwAAAABAAAAAAAAAHOLQQAPAAAAAQAAABQAAAAUAAAAFAAAAAEAAAAAAAAAZAAAAGQAAAAAAAAAZAAAAGQAAAAVAAAAYAAAAAAAAAAAAAAAAAAAAAAAAAAAAAAAAAAAAAAAAAAAAAAAAAAAAAAAAAAAAAAAAAAACQAAAAAAAAAAAAAAAAAAAAAAAAAAAAAAAAAAAAAAAAAAAAAAAAAAAAAAAAAAAAAAABYAAABMAAAAAQAAAAAAAAAAAAAAAAAAAAEAAAA3Qx8ANAAAAAAAAAA8AAAAZAAAAGQAAAAAAAAAAAAAAAAAAAAAAAAAAAAAAAAAAAAAAAAAAAAAAAcAAAA4AAAAAAAAAAAAAAAAAAAA////AAAAAAAAAAAAAAAAAAAAAAAAAAAAAAAAAAAAAABkAAAAZAAAAAAAAAAXAAAAFAAAAAAAAAAAAAAA/38AAP9/AAAAAAAACQAAAAQAAAAAAAAADAAAABAAAAAAAAAAAAAAAAAAAAAAAAAAHgAAAGgAAAAAAAAAAAAAAAAAAAAAAAAAAAAAABAnAAAQJwAAAAAAAAAAAAAAAAAAAAAAAAAAAAAAAAAAAAAAAAAAAABaAAAAAAAAAMDA/wAAAAAAZAAAADIAAAAAAAAAZAAAAAAAAAB/f38ACgAAAB8AAABUAAAA+/35AMHanADz+ewA3ezEAAAAAAAAAAAAAAAAAAAAAAAAAAAAAAAAAHOLQQAAAAACN0MfAAAAAADAwP8Af39/AAAAAAAAAAAAAAAAAP///wAAAAAAIQAAABgAAAAUAAAAjAEAABsRAAC0NgAAeCkAAAAAAA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" y="2780665"/>
            <a:ext cx="8641080" cy="3960495"/>
          </a:xfrm>
          <a:prstGeom prst="rect">
            <a:avLst/>
          </a:prstGeom>
          <a:gradFill flip="none" rotWithShape="0">
            <a:gsLst>
              <a:gs pos="0">
                <a:srgbClr val="C1DA9C"/>
              </a:gs>
              <a:gs pos="93000">
                <a:srgbClr val="DDECC4"/>
              </a:gs>
              <a:gs pos="43000">
                <a:srgbClr val="F3F9EC"/>
              </a:gs>
              <a:gs pos="100000">
                <a:srgbClr val="FBFDF9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738B4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tl">
              <a:srgbClr val="37431F">
                <a:alpha val="48000"/>
              </a:srgbClr>
            </a:outerShdw>
          </a:effectLst>
        </p:spPr>
      </p:pic>
    </p:spTree>
  </p:cSld>
  <p:clrMapOvr>
    <a:masterClrMapping/>
  </p:clrMapOvr>
  <p:transition>
    <p:fade thruBlk="1"/>
    <p:extLst>
      <p:ext uri="smNativeData">
        <pr:smNativeData xmlns:pr="pr" xmlns="" val="CgbWWgAAAAAgAwAAAAAAAAYAAAAB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extLst>
              <a:ext uri="smNativeData">
                <pr:smNativeData xmlns:pr="pr" xmlns="" val="SMDATA_12_CgbWWhMAAAAlAAAAZAAAAA0AAAAAkAAAAEgAAACQAAAASAAAAAAAAAABAAAAAAAAAAEAAABQAAAAAAAAAAAA4D8AAAAAAADgPwAAAAAAAOA/AAAAAAAA4D8AAAAAAADgPwAAAAAAAOA/AAAAAAAA4D8AAAAAAADgPwAAAAAAAOA/AAAAAAAA4D8CAAAAjAAAAAEAAAAGAAAA1+i9AGWODwAAAAAAAAAAAAAAAAAAAAAAAAAAAAAAAAAAAAAAZAAAAAEAAABAAAAAAAAAAKAAAAAAAAAAAAAAAAEAAAAgAAAArst+AAAAAAAAAAAAAAAAAAAAAAAAAAAAAAAAAAAAAAAAAAAAAAAAAAAAAAAAAAAAAAAAAAAAAAAAAAAAFAAAADwAAAABAAAAAAAAAHOLQQAPAAAAAQAAABQAAAAUAAAAFAAAAAEAAAAAAAAAZAAAAGQAAAAAAAAAZAAAAGQAAAAVAAAAYAAAAAAAAAAAAAAADwAAACADAAAAAAAAAAAAAAEAAACgMgAAVgcAAKr4//8BAAAAAAAACQEAAABkAAAAAAAAABQAAABAHwAAAAAAACYAAAAAAAAAwOD//wAAAAAmAAAAZAAAABYAAABMAAAAAQAAAAAAAAAEAAAAAAAAAAEAAAA3Qx8ANAAAAAAAAAA8AAAAZAAAAGQAAAAAAAAAzMzMAAAAAABQAAAAUAAAAGQAAABkAAAAAAAAABcAAAAUAAAAAAAAAAAAAAD/fwAA/38AAAAAAAAJAAAABAAAALRIYfwMAAAAEAAAAAAAAAAAAAAAAAAAAAAAAAAeAAAAaAAAAAAAAAAAAAAAAAAAAAAAAAAAAAAAECcAABAnAAAAAAAAAAAAAAAAAAAAAAAAAAAAAAAAAAAAAAAAAAAAAFoAAAAAAAAAwMD/AAAAAABkAAAAMgAAAAAAAABkAAAAAAAAAH9/fwAKAAAAHwAAAFQAAADX6L0AZY4PAK7LfgAAAAAAAAAAAAAAAAAAAAAAAAAAAAAAAAAAAAAAc4tBAAAAAAI3Qx8AzMzMAMDA/wB/f38AAAAAAAAAAAAAAAAAAAAAAAAAAAAhAAAAGAAAABQAAAAAAAAAAAAAAEA4AACgBQAAAAAAAA=="/>
              </a:ext>
            </a:extLst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0">
            <a:gsLst>
              <a:gs pos="0">
                <a:srgbClr val="658E0F"/>
              </a:gs>
              <a:gs pos="68000">
                <a:srgbClr val="AECB7E"/>
              </a:gs>
              <a:gs pos="100000">
                <a:srgbClr val="D7E8BD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738B4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ctr">
              <a:srgbClr val="37431F">
                <a:alpha val="48000"/>
              </a:srgbClr>
            </a:outerShdw>
          </a:effectLst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>
                <a:solidFill>
                  <a:srgbClr val="FFFFFF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endParaRPr/>
          </a:p>
        </p:txBody>
      </p:sp>
      <p:sp>
        <p:nvSpPr>
          <p:cNvPr id="3" name="Rectangle 1"/>
          <p:cNvSpPr>
            <a:extLst>
              <a:ext uri="smNativeData">
                <pr:smNativeData xmlns:pr="pr" xmlns="" val="SMDATA_12_CgbWWhMAAAAlAAAAZAAAAE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FmZLBs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AAAAAAVwAAAEA4AABzBQAAAAAAAA=="/>
              </a:ext>
            </a:extLst>
          </p:cNvSpPr>
          <p:nvPr/>
        </p:nvSpPr>
        <p:spPr>
          <a:xfrm>
            <a:off x="0" y="55245"/>
            <a:ext cx="9144000" cy="83058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/>
            </a:pPr>
            <a:r>
              <a:rPr lang="ru-RU" sz="24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Декларация Первой конференции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 lang="ru-RU"/>
            </a:pPr>
            <a:r>
              <a:rPr lang="ru-RU" sz="24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ООН по окружающей среде</a:t>
            </a:r>
          </a:p>
        </p:txBody>
      </p:sp>
      <p:sp>
        <p:nvSpPr>
          <p:cNvPr id="4" name="Прямоугольник 27"/>
          <p:cNvSpPr>
            <a:extLst>
              <a:ext uri="smNativeData">
                <pr:smNativeData xmlns:pr="pr" xmlns="" val="SMDATA_12_CgbWW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M+h+IUMAAAAEAAAAAAAAAAAAAAAAAAAAAAAAAAeAAAAaAAAAAAAAAAAAAAAAAAAAAAAAAAAAAAAECcAABAnAAAAAAAAAAAAAAAAAAAAAAAAAAAAAAAAAAAAAAAAAAAAABQAAAAAAAAAwMD/AAAAAABkAAAAMgAAAAAAAABkAAAAAAAAAH9/fwAKAAAAHwAAAFQAAAD///8A////AQAAAAAAAAAAAAAAAAAAAAAAAAAAAAAAAAAAAAAAAAAAAAAAAH9/fwDu7OEDzMzMAMDA/wB/f38AAAAAAAAAAAAAAAAAAAAAAAAAAAAhAAAAGAAAABQAAAAE+v//NRQAAAwqAADzHwAAAAAAAA=="/>
              </a:ext>
            </a:extLst>
          </p:cNvSpPr>
          <p:nvPr/>
        </p:nvSpPr>
        <p:spPr>
          <a:xfrm>
            <a:off x="-972820" y="3284855"/>
            <a:ext cx="7807960" cy="190881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sp>
      <p:sp>
        <p:nvSpPr>
          <p:cNvPr id="5" name="Прямоугольник 10"/>
          <p:cNvSpPr>
            <a:extLst>
              <a:ext uri="smNativeData">
                <pr:smNativeData xmlns:pr="pr" xmlns="" val="SMDATA_12_CgbWWhMAAAAlAAAAZAAAAE0AAAAAkAAAAEgAAACQAAAASAAAAAAAAAAAAAAAAAAAAAEAAABQAAAAAAAAAAAA4D8AAAAAAADgPwAAAAAAAOA/AAAAAAAA4D8AAAAAAADgPwAAAAAAAOA/AAAAAAAA4D8AAAAAAADgPwAAAAAAAOA/AAAAAAAA4D8CAAAAjAAAAAEAAAAGAAAA+/35AMHanAAAAAAAAAAAAAAAAAAAAAAAAAAAAAAAAAAAAAAAZAAAAAEAAABAAAAAAAAAAKAAAAAAAAAAAAAAAAIAAAA5AAAA8/nsAAcAAADd7MQAAAAAAAAAAAAAAAAAAAAAAAAAAAAAAAAAAAAAAAAAAAAAAAAAAAAAAAAAAAAAAAAAFAAAADwAAAABAAAAAAAAAHOLQQAPAAAAAQAAABQAAAAUAAAAFAAAAAEAAAAAAAAAZAAAAGQAAAAAAAAAZAAAAGQAAAAVAAAAYAAAAAAAAAAAAAAAAAAAAAAAAAAAAAAAAAAAAAAAAAAAAAAAAAAAAAAAAAAAAAAAAAAACQAAAAAAAAAAAAAAAAAAAAAAAAAAAAAAAAAAAAAAAAAAAAAAAAAAAAAAAAAAAAAAABYAAABMAAAAAQAAAAAAAAAAAAAAAAAAAAEAAAA3Qx8ANAAAAAAAAAA8AAAAZAAAAGQAAAAAAAAAAAAAAAAAAAAAAAAAAAAAAAAAAAAAAAAAAAAAABcAAAAUAAAAAAAAAAAAAAD/fwAA/38AAAAAAAAJAAAABAAAAJndozMMAAAAEAAAAAAAAAAAAAAAAAAAAAAAAAAeAAAAaAAAAAAAAAAAAAAAAAAAAAAAAAAAAAAAECcAABAnAAAAAAAAAAAAAAAAAAAAAAAAAAAAAAAAAAAAAAAAAAAAAFoAAAAAAAAAwMD/AAAAAABkAAAAMgAAAAAAAABkAAAAAAAAAH9/fwAKAAAAHwAAAFQAAAD7/fkAwdqcAPP57ADd7MQAAAAAAAAAAAAAAAAAAAAAAAAAAAAAAAAAc4tBAAAAAAI3Qx8AAAAAAMDA/wB/f38AAAAAAAAAAAAAAAAAAAAAAAAAAAAhAAAAGAAAABQAAACMAQAAMAgAALQ2AABDIwAAAAAAAA=="/>
              </a:ext>
            </a:extLst>
          </p:cNvSpPr>
          <p:nvPr/>
        </p:nvSpPr>
        <p:spPr>
          <a:xfrm>
            <a:off x="251460" y="1330960"/>
            <a:ext cx="8641080" cy="4401185"/>
          </a:xfrm>
          <a:prstGeom prst="rect">
            <a:avLst/>
          </a:prstGeom>
          <a:gradFill flip="none" rotWithShape="0">
            <a:gsLst>
              <a:gs pos="0">
                <a:srgbClr val="C1DA9C"/>
              </a:gs>
              <a:gs pos="93000">
                <a:srgbClr val="DDECC4"/>
              </a:gs>
              <a:gs pos="43000">
                <a:srgbClr val="F3F9EC"/>
              </a:gs>
              <a:gs pos="100000">
                <a:srgbClr val="FBFDF9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738B4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tl">
              <a:srgbClr val="37431F">
                <a:alpha val="48000"/>
              </a:srgbClr>
            </a:outerShdw>
          </a:effectLst>
        </p:spPr>
        <p:txBody>
          <a:bodyPr vert="horz" wrap="square" lIns="91440" tIns="45720" rIns="91440" bIns="45720" numCol="1" anchor="t"/>
          <a:lstStyle/>
          <a:p>
            <a:pPr>
              <a:defRPr lang="ru-RU">
                <a:solidFill>
                  <a:srgbClr val="000000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r>
              <a:rPr lang="ru-RU" sz="2800">
                <a:latin typeface="Arial" pitchFamily="2"/>
                <a:ea typeface="Constantia" pitchFamily="1"/>
                <a:cs typeface="Arial" pitchFamily="2"/>
              </a:rPr>
              <a:t>После принятия Декларации по окружающей среде произошел всплеск правотворческой деятельности как на национальном, так и на международном уровнях. Кроме того, Стокгольмская конференция привела к созданию </a:t>
            </a:r>
            <a:r>
              <a:rPr lang="ru-RU" sz="2800" b="1">
                <a:solidFill>
                  <a:srgbClr val="C00000"/>
                </a:solidFill>
                <a:latin typeface="Arial" pitchFamily="2"/>
                <a:ea typeface="Constantia" pitchFamily="1"/>
                <a:cs typeface="Arial" pitchFamily="2"/>
              </a:rPr>
              <a:t>ЮНЕП</a:t>
            </a:r>
            <a:r>
              <a:rPr lang="ru-RU" sz="2800">
                <a:latin typeface="Arial" pitchFamily="2"/>
                <a:ea typeface="Constantia" pitchFamily="1"/>
                <a:cs typeface="Arial" pitchFamily="2"/>
              </a:rPr>
              <a:t> </a:t>
            </a:r>
            <a:r>
              <a:rPr lang="fr-FR" sz="2800" i="1">
                <a:latin typeface="Arial" pitchFamily="2"/>
                <a:ea typeface="Constantia" pitchFamily="1"/>
                <a:cs typeface="Arial" pitchFamily="2"/>
              </a:rPr>
              <a:t>(UNEP, United Nations Environment Programme)</a:t>
            </a:r>
            <a:r>
              <a:rPr lang="ru-RU" sz="2800" i="1">
                <a:latin typeface="Arial" pitchFamily="2"/>
                <a:ea typeface="Constantia" pitchFamily="1"/>
                <a:cs typeface="Arial" pitchFamily="2"/>
              </a:rPr>
              <a:t> </a:t>
            </a:r>
            <a:r>
              <a:rPr lang="ru-RU" sz="2800">
                <a:latin typeface="Arial" pitchFamily="2"/>
                <a:ea typeface="Constantia" pitchFamily="1"/>
                <a:cs typeface="Arial" pitchFamily="2"/>
              </a:rPr>
              <a:t>- организации, которая выполняет административные функции по 7 крупным конвенциям, а также множеству региональных соглашений по экологии.</a:t>
            </a:r>
          </a:p>
        </p:txBody>
      </p:sp>
    </p:spTree>
  </p:cSld>
  <p:clrMapOvr>
    <a:masterClrMapping/>
  </p:clrMapOvr>
  <p:transition>
    <p:fade thruBlk="1"/>
    <p:extLst>
      <p:ext uri="smNativeData">
        <pr:smNativeData xmlns:pr="pr" xmlns="" val="CgbWWgAAAAAgAwAAAAAAAAYAAAAB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extLst>
              <a:ext uri="smNativeData">
                <pr:smNativeData xmlns:pr="pr" xmlns="" val="SMDATA_12_CgbWWhMAAAAlAAAAZAAAAA0AAAAAkAAAAEgAAACQAAAASAAAAAAAAAABAAAAAAAAAAEAAABQAAAAAAAAAAAA4D8AAAAAAADgPwAAAAAAAOA/AAAAAAAA4D8AAAAAAADgPwAAAAAAAOA/AAAAAAAA4D8AAAAAAADgPwAAAAAAAOA/AAAAAAAA4D8CAAAAjAAAAAEAAAAGAAAA1+i9AGWODwAAAAAAAAAAAAAAAAAAAAAAAAAAAAAAAAAAAAAAZAAAAAEAAABAAAAAAAAAAKAAAAAAAAAAAAAAAAEAAAAgAAAArst+AAAAAAAAAAAAAAAAAAAAAAAAAAAAAAAAAAAAAAAAAAAAAAAAAAAAAAAAAAAAAAAAAAAAAAAAAAAAFAAAADwAAAABAAAAAAAAAHOLQQAPAAAAAQAAABQAAAAUAAAAFAAAAAEAAAAAAAAAZAAAAGQAAAAAAAAAZAAAAGQAAAAVAAAAYAAAAAAAAAAAAAAADwAAACADAAAAAAAAAAAAAAEAAACgMgAAVgcAAKr4//8BAAAAAAAACQEAAABkAAAAAAAAABQAAABAHwAAAAAAACYAAAAAAAAAwOD//wAAAAAmAAAAZAAAABYAAABMAAAAAQAAAAAAAAAEAAAAAAAAAAEAAAA3Qx8ANAAAAAAAAAA8AAAAZAAAAGQAAAAAAAAAzMzMAAAAAABQAAAAUAAAAGQAAABkAAAAAAAAABcAAAAUAAAAAAAAAAAAAAD/fwAA/38AAAAAAAAJAAAABAAAADGjEqgMAAAAEAAAAAAAAAAAAAAAAAAAAAAAAAAeAAAAaAAAAAAAAAAAAAAAAAAAAAAAAAAAAAAAECcAABAnAAAAAAAAAAAAAAAAAAAAAAAAAAAAAAAAAAAAAAAAAAAAAFoAAAAAAAAAwMD/AAAAAABkAAAAMgAAAAAAAABkAAAAAAAAAH9/fwAKAAAAHwAAAFQAAADX6L0AZY4PAK7LfgAAAAAAAAAAAAAAAAAAAAAAAAAAAAAAAAAAAAAAc4tBAAAAAAI3Qx8AzMzMAMDA/wB/f38AAAAAAAAAAAAAAAAAAAAAAAAAAAAhAAAAGAAAABQAAAAAAAAAAAAAAEA4AACgBQAAAAAAAA=="/>
              </a:ext>
            </a:extLst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0">
            <a:gsLst>
              <a:gs pos="0">
                <a:srgbClr val="658E0F"/>
              </a:gs>
              <a:gs pos="68000">
                <a:srgbClr val="AECB7E"/>
              </a:gs>
              <a:gs pos="100000">
                <a:srgbClr val="D7E8BD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738B4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ctr">
              <a:srgbClr val="37431F">
                <a:alpha val="48000"/>
              </a:srgbClr>
            </a:outerShdw>
          </a:effectLst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>
                <a:solidFill>
                  <a:srgbClr val="FFFFFF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endParaRPr/>
          </a:p>
        </p:txBody>
      </p:sp>
      <p:sp>
        <p:nvSpPr>
          <p:cNvPr id="3" name="Rectangle 1"/>
          <p:cNvSpPr>
            <a:extLst>
              <a:ext uri="smNativeData">
                <pr:smNativeData xmlns:pr="pr" xmlns="" val="SMDATA_12_CgbWWhMAAAAlAAAAZAAAAE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IPHIVI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AAAAAAVwAAAEA4AABzBQAAAAAAAA=="/>
              </a:ext>
            </a:extLst>
          </p:cNvSpPr>
          <p:nvPr/>
        </p:nvSpPr>
        <p:spPr>
          <a:xfrm>
            <a:off x="0" y="55245"/>
            <a:ext cx="9144000" cy="83058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/>
            </a:pPr>
            <a:r>
              <a:rPr lang="ru-RU" sz="2400" b="1"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Декларация Первой конференции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 lang="ru-RU"/>
            </a:pPr>
            <a:r>
              <a:rPr lang="ru-RU" sz="2400" b="1"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ООН по окружающей среде</a:t>
            </a:r>
          </a:p>
        </p:txBody>
      </p:sp>
      <p:sp>
        <p:nvSpPr>
          <p:cNvPr id="4" name="Прямоугольник 9"/>
          <p:cNvSpPr>
            <a:extLst>
              <a:ext uri="smNativeData">
                <pr:smNativeData xmlns:pr="pr" xmlns="" val="SMDATA_12_CgbWWhMAAAAlAAAAZAAAAE0AAAAAkAAAAEgAAACQAAAASAAAAAAAAAAAAAAAAAAAAAEAAABQAAAAAAAAAAAA4D8AAAAAAADgPwAAAAAAAOA/AAAAAAAA4D8AAAAAAADgPwAAAAAAAOA/AAAAAAAA4D8AAAAAAADgPwAAAAAAAOA/AAAAAAAA4D8CAAAAjAAAAAEAAAAGAAAA+/35AMHanAAAAAAAAAAAAAAAAAAAAAAAAAAAAAAAAAAAAAAAZAAAAAEAAABAAAAAAAAAAKAAAAAAAAAAAAAAAAIAAAA5AAAA8/nsAAcAAADd7MQAAAAAAAAAAAAAAAAAAAAAAAAAAAAAAAAAAAAAAAAAAAAAAAAAAAAAAAAAAAAAAAAAFAAAADwAAAABAAAAAAAAAHOLQQAPAAAAAQAAABQAAAAUAAAAFAAAAAEAAAAAAAAAZAAAAGQAAAAAAAAAZAAAAGQAAAAVAAAAYAAAAAAAAAAAAAAAAAAAAAAAAAAAAAAAAAAAAAAAAAAAAAAAAAAAAAAAAAAAAAAAAAAACQAAAAAAAAAAAAAAAAAAAAAAAAAAAAAAAAAAAAAAAAAAAAAAAAAAAAAAAAAAAAAAABYAAABMAAAAAQAAAAAAAAAAAAAAAAAAAAEAAAA3Qx8ANAAAAAAAAAA8AAAAZAAAAGQAAAAAAAAAAAAAAAAAAAAAAAAAAAAAAAAAAAAAAAAAAAAAABcAAAAUAAAAAAAAAAAAAAD/fwAA/38AAAAAAAAJAAAABAAAAAWDgpQMAAAAEAAAAAAAAAAAAAAAAAAAAAAAAAAeAAAAaAAAAAAAAAAAAAAAAAAAAAAAAAAAAAAAECcAABAnAAAAAAAAAAAAAAAAAAAAAAAAAAAAAAAAAAAAAAAAAAAAAFoAAAAAAAAAwMD/AAAAAABkAAAAMgAAAAAAAABkAAAAAAAAAH9/fwAKAAAAHwAAAFQAAAD7/fkAwdqcAPP57ADd7MQAAAAAAAAAAAAAAAAAAAAAAAAAAAAAAAAAc4tBAAAAAAI3Qx8AAAAAAMDA/wB/f38AAAAAAAAAAAAAAAAAAAAAAAAAAAAhAAAAGAAAABQAAACMAQAAQgcAALQ2AADHDwAAAAAAAA=="/>
              </a:ext>
            </a:extLst>
          </p:cNvSpPr>
          <p:nvPr/>
        </p:nvSpPr>
        <p:spPr>
          <a:xfrm>
            <a:off x="251460" y="1179830"/>
            <a:ext cx="8641080" cy="1384935"/>
          </a:xfrm>
          <a:prstGeom prst="rect">
            <a:avLst/>
          </a:prstGeom>
          <a:gradFill flip="none" rotWithShape="0">
            <a:gsLst>
              <a:gs pos="0">
                <a:srgbClr val="C1DA9C"/>
              </a:gs>
              <a:gs pos="93000">
                <a:srgbClr val="DDECC4"/>
              </a:gs>
              <a:gs pos="43000">
                <a:srgbClr val="F3F9EC"/>
              </a:gs>
              <a:gs pos="100000">
                <a:srgbClr val="FBFDF9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738B4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tl">
              <a:srgbClr val="37431F">
                <a:alpha val="48000"/>
              </a:srgbClr>
            </a:outerShdw>
          </a:effectLst>
        </p:spPr>
        <p:txBody>
          <a:bodyPr vert="horz" wrap="square" lIns="91440" tIns="45720" rIns="91440" bIns="45720" numCol="1" anchor="t"/>
          <a:lstStyle/>
          <a:p>
            <a:pPr>
              <a:defRPr lang="ru-RU">
                <a:solidFill>
                  <a:srgbClr val="000000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r>
              <a:rPr lang="ru-RU" sz="2800">
                <a:latin typeface="Arial" pitchFamily="2"/>
                <a:ea typeface="Constantia" pitchFamily="1"/>
                <a:cs typeface="Arial" pitchFamily="2"/>
              </a:rPr>
              <a:t>Декларация принципов, составляющая вторую главу Стокгольмской декларации, включает в себя 26 принципов, в том числе:</a:t>
            </a:r>
          </a:p>
        </p:txBody>
      </p:sp>
      <p:grpSp>
        <p:nvGrpSpPr>
          <p:cNvPr id="5" name="Схема 11"/>
          <p:cNvGrpSpPr>
            <a:extLst>
              <a:ext uri="smNativeData">
                <pr:smNativeData xmlns:pr="pr" xmlns="" val="SMDATA_6_CgbWWhMAAAAlAAAAAQAAAA0AAAAAkAAAAEgAAACQAAAASAAAAAAAAAAAAAAAAAAAABcAAAAUAAAAAAAAAAAAAAD/fwAA/38AAAAAAAAJAAAABAAAAAAAAAAMAAAAEAAAAAAAAAAAAAAAAAAAAAAAAAAfAAAAVAAAAAAAAAAAAAAAAAAAAAAAAAAAAAAAAAAAAAAAAAAAAAAAAAAAAAAAAAAAAAAAAAAAAAAAAAAAAAAAAAAAAAAAAAAAAAAAAAAAAAAAAAAAAAAAAAAAACEAAAAYAAAAFAAAAOIAAAC/FAAAGyIAAG4oAAAAAAAA"/>
              </a:ext>
            </a:extLst>
          </p:cNvGrpSpPr>
          <p:nvPr/>
        </p:nvGrpSpPr>
        <p:grpSpPr>
          <a:xfrm>
            <a:off x="143510" y="3372485"/>
            <a:ext cx="5400675" cy="3199765"/>
            <a:chOff x="143510" y="3372485"/>
            <a:chExt cx="5400675" cy="3199765"/>
          </a:xfrm>
        </p:grpSpPr>
        <p:grpSp>
          <p:nvGrpSpPr>
            <p:cNvPr id="6" name="Группа1"/>
            <p:cNvGrpSpPr>
              <a:extLst>
                <a:ext uri="smNativeData">
                  <pr:smNativeData xmlns:pr="pr" xmlns="" val="SMDATA_6_CgbWWhMAAAAlAAAAAQAAAA8BAAAAkAAAAEgAAACQAAAASAAAAAAAAAAAAAAAAAAAABcAAAAUAAAAAAAAAAAAAAD/fwAA/38AAAAAAAAJAAAABAAAAAAAAAAMAAAAEAAAAAAAAAAAAAAAAAAAAAAAAAAfAAAAVAAAAAAAAAAAAAAAAAAAAAAAAAAAAAAAAAAAAAAAAAAAAAAAAAAAAAAAAAAAAAAAAAAAAAAAAAAAAAAAAAAAAAAAAAAAAAAAAAAAAAAAAAAAAAAAAAAAACEAAAAYAAAAFAAAAOIAAADAFAAAryEAAG4oAAAAAAAA"/>
                </a:ext>
              </a:extLst>
            </p:cNvGrpSpPr>
            <p:nvPr/>
          </p:nvGrpSpPr>
          <p:grpSpPr>
            <a:xfrm>
              <a:off x="143510" y="3373120"/>
              <a:ext cx="5332095" cy="3199130"/>
              <a:chOff x="143510" y="3373120"/>
              <a:chExt cx="5332095" cy="3199130"/>
            </a:xfrm>
          </p:grpSpPr>
          <p:sp>
            <p:nvSpPr>
              <p:cNvPr id="8" name="Прямоугольник1"/>
              <p:cNvSpPr>
                <a:extLst>
                  <a:ext uri="smNativeData">
                    <pr:smNativeData xmlns:pr="pr" xmlns="" val="SMDATA_12_CgbWWhMAAAAlAAAAZAAAAA0AAAAAqAAAAKgAAACoAAAAqAAAAAAAAAABAAAAAAAAAAEAAABQAAAAAAAAAAAA4D8AAAAAAADgPwAAAAAAAOA/AAAAAAAA4D8AAAAAAADgPwAAAAAAAOA/AAAAAAAA4D8AAAAAAADgPwAAAAAAAOA/AAAAAAAA4D8CAAAAjAAAAAEAAAAAAAAAT4G9A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PAAAAFgCAAAAAAAAAAAAAAAAAABdNwAAmwcAAGX4//8BAAAAAAAAAAEAAABkAAAAAAAAABQAAAC9HgAAAAAAACYAAAAAAAAAQ+H//wAAAAAmAAAAZAAAABYAAABMAAAAAAAAAAAAAAAEAAAAAAAAAAEAAADu7OEKAAAAACgAAAAoAAAAZAAAAGQAAAAAAAAAzMzMAAAAAABQAAAAUAAAAGQAAABkAAAAAAAAABcAAAAUAAAAAAAAAAAAAAD/fwAA/38AAAAAAAAJAAAABAAAABytG0oMAAAAEAAAAAAAAAAAAAAAAAAAAAAAAAAeAAAAaAAAAAAAAAAAAAAAAAAAAAAAAAAAAAAAECcAABAnAAAAAAAAAAAAAAAAAAAAAAAAAAAAAAAAAAAAAAAAAAAAABQAAAAAAAAAwMD/AAAAAABkAAAAMgAAAAAAAABkAAAAAAAAAH9/fwAKAAAAHwAAAFQAAABPgb0A////AQAAAAAAAAAAAAAAAAAAAAAAAAAAAAAAAAAAAAAAAAAAAAAAAgAAAADu7OEDzMzMAMDA/wB/f38AAAAAAAAAAAAAAAAAAAAAAAAAAAAhAAAAGAAAABQAAADiAAAAwBQAAK8hAABuKAAAAAAAAA=="/>
                  </a:ext>
                </a:extLst>
              </p:cNvSpPr>
              <p:nvPr/>
            </p:nvSpPr>
            <p:spPr>
              <a:xfrm>
                <a:off x="143510" y="3373120"/>
                <a:ext cx="5332095" cy="3199130"/>
              </a:xfrm>
              <a:prstGeom prst="rect">
                <a:avLst/>
              </a:prstGeom>
              <a:solidFill>
                <a:srgbClr val="4F81BD"/>
              </a:solidFill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sp>
          <p:sp>
            <p:nvSpPr>
              <p:cNvPr id="7" name="БлокТекста1"/>
              <p:cNvSpPr txBox="1">
                <a:extLst>
                  <a:ext uri="smNativeData">
                    <pr:smNativeData xmlns:pr="pr" xmlns="" val="SMDATA_12_CgbWWhMAAAAlAAAAEgAAAA0AAAAAqAAAAKgAAACoAAAAq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HWs/a4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DiAAAAwBQAAK8hAABuKAAAAAAAAA=="/>
                  </a:ext>
                </a:extLst>
              </p:cNvSpPr>
              <p:nvPr/>
            </p:nvSpPr>
            <p:spPr>
              <a:xfrm>
                <a:off x="143510" y="3373120"/>
                <a:ext cx="5332095" cy="319913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106680" tIns="106680" rIns="106680" bIns="106680" numCol="1" anchor="ctr"/>
              <a:lstStyle/>
              <a:p>
                <a:pPr algn="ctr" defTabSz="1244600">
                  <a:lnSpc>
                    <a:spcPct val="90000"/>
                  </a:lnSpc>
                  <a:spcBef>
                    <a:spcPts val="0"/>
                  </a:spcBef>
                  <a:spcAft>
                    <a:spcPts val="1175"/>
                  </a:spcAft>
                  <a:tabLst/>
                  <a:defRPr lang="ru-RU">
                    <a:solidFill>
                      <a:srgbClr val="FFFFFF"/>
                    </a:solidFill>
                    <a:latin typeface="Constantia" pitchFamily="1"/>
                    <a:ea typeface="Constantia" pitchFamily="1"/>
                    <a:cs typeface="Constantia" pitchFamily="1"/>
                  </a:defRPr>
                </a:pPr>
                <a:r>
                  <a:rPr lang="ru-RU" sz="2800">
                    <a:effectLst>
                      <a:outerShdw dist="63500" dir="36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2"/>
                    <a:ea typeface="Constantia" pitchFamily="1"/>
                    <a:cs typeface="Arial" pitchFamily="2"/>
                  </a:rPr>
                  <a:t>принцип ответственности человека за охрану и улучшение окружающей среды</a:t>
                </a:r>
              </a:p>
            </p:txBody>
          </p:sp>
        </p:grpSp>
      </p:grpSp>
      <p:grpSp>
        <p:nvGrpSpPr>
          <p:cNvPr id="9" name="Схема 12"/>
          <p:cNvGrpSpPr>
            <a:extLst>
              <a:ext uri="smNativeData">
                <pr:smNativeData xmlns:pr="pr" xmlns="" val="SMDATA_6_CgbWWhMAAAAlAAAAAQAAAA0AAAAAkAAAAEgAAACQAAAASAAAAAAAAAAAAAAAAAAAABcAAAAUAAAAAAAAAAAAAAD/fwAA/38AAAAAAAAJAAAABAAAAAAAAAAMAAAAEAAAAAAAAAAAAAAAAAAAAAAAAAAfAAAAVAAAAAAAAAAAAAAAAAAAAAAAAAAAAAAAAAAAAAAAAAAAAAAAAAAAAAAAAAAAAAAAAAAAAAAAAAAAAAAAAAAAAAAAAAAAAAAAAAAAAAAAAAAAAAAAAAAAACEAAAAYAAAAFAAAAMgeAACoEQAAgDgAAFAjAAAAAAAA"/>
              </a:ext>
            </a:extLst>
          </p:cNvGrpSpPr>
          <p:nvPr/>
        </p:nvGrpSpPr>
        <p:grpSpPr>
          <a:xfrm>
            <a:off x="5003800" y="2870200"/>
            <a:ext cx="4180840" cy="2870200"/>
            <a:chOff x="5003800" y="2870200"/>
            <a:chExt cx="4180840" cy="2870200"/>
          </a:xfrm>
        </p:grpSpPr>
        <p:grpSp>
          <p:nvGrpSpPr>
            <p:cNvPr id="10" name="Группа2"/>
            <p:cNvGrpSpPr>
              <a:extLst>
                <a:ext uri="smNativeData">
                  <pr:smNativeData xmlns:pr="pr" xmlns="" val="SMDATA_6_CgbWWhMAAAAlAAAAAQAAAA8BAAAAkAAAAEgAAACQAAAASAAAAAAAAAAAAAAAAAAAABcAAAAUAAAAAAAAAAAAAAD/fwAA/38AAAAAAAAJAAAABAAAAAAAAAAMAAAAEAAAAAAAAAAAAAAAAAAAAAAAAAAfAAAAVAAAAAAAAAAAAAAAAAAAAAAAAAAAAAAAAAAAAAAAAAAAAAAAAAAAAAAAAAAAAAAAAAAAAAAAAAAAAAAAAAAAAAAAAAAAAAAAAAAAAAAAAAAAAAAAAAAAACEAAAAYAAAAFAAAAPIeAACoEQAAVjgAAFAjAAAAAAAA"/>
                </a:ext>
              </a:extLst>
            </p:cNvGrpSpPr>
            <p:nvPr/>
          </p:nvGrpSpPr>
          <p:grpSpPr>
            <a:xfrm>
              <a:off x="5030470" y="2870200"/>
              <a:ext cx="4127500" cy="2870200"/>
              <a:chOff x="5030470" y="2870200"/>
              <a:chExt cx="4127500" cy="2870200"/>
            </a:xfrm>
          </p:grpSpPr>
          <p:sp>
            <p:nvSpPr>
              <p:cNvPr id="12" name="Прямоугольник2"/>
              <p:cNvSpPr>
                <a:extLst>
                  <a:ext uri="smNativeData">
                    <pr:smNativeData xmlns:pr="pr" xmlns="" val="SMDATA_12_CgbWWhMAAAAlAAAAZAAAAA0AAAAAqAAAAKgAAACoAAAAqAAAAAAAAAABAAAAAAAAAAEAAABQAAAAAAAAAAAA4D8AAAAAAADgPwAAAAAAAOA/AAAAAAAA4D8AAAAAAADgPwAAAAAAAOA/AAAAAAAA4D8AAAAAAADgPwAAAAAAAOA/AAAAAAAA4D8CAAAAjAAAAAEAAAAAAAAAT4G9A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PAAAAFgCAAAAAAAAAAAAAAAAAABdNwAAmwcAAGX4//8BAAAAAAAAAAEAAABkAAAAAAAAABQAAAC9HgAAAAAAACYAAAAAAAAAQ+H//wAAAAAmAAAAZAAAABYAAABMAAAAAAAAAAAAAAAEAAAAAAAAAAEAAADu7OEKAAAAACgAAAAoAAAAZAAAAGQAAAAAAAAAzMzMAAAAAABQAAAAUAAAAGQAAABkAAAAAAAAABcAAAAUAAAAAAAAAAAAAAD/fwAA/38AAAAAAAAJAAAABAAAABLpPwIMAAAAEAAAAAAAAAAAAAAAAAAAAAAAAAAeAAAAaAAAAAAAAAAAAAAAAAAAAAAAAAAAAAAAECcAABAnAAAAAAAAAAAAAAAAAAAAAAAAAAAAAAAAAAAAAAAAAAAAABQAAAAAAAAAwMD/AAAAAABkAAAAMgAAAAAAAABkAAAAAAAAAH9/fwAKAAAAHwAAAFQAAABPgb0A////AQAAAAAAAAAAAAAAAAAAAAAAAAAAAAAAAAAAAAAAAAAAAAAAAgAAAADu7OEDzMzMAMDA/wB/f38AAAAAAAAAAAAAAAAAAAAAAAAAAAAhAAAAGAAAABQAAADyHgAAqBEAAFY4AABQIwAAAAAAAA=="/>
                  </a:ext>
                </a:extLst>
              </p:cNvSpPr>
              <p:nvPr/>
            </p:nvSpPr>
            <p:spPr>
              <a:xfrm>
                <a:off x="5030470" y="2870200"/>
                <a:ext cx="4127500" cy="2870200"/>
              </a:xfrm>
              <a:prstGeom prst="rect">
                <a:avLst/>
              </a:prstGeom>
              <a:solidFill>
                <a:srgbClr val="4F81BD"/>
              </a:solidFill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sp>
          <p:sp>
            <p:nvSpPr>
              <p:cNvPr id="11" name="БлокТекста2"/>
              <p:cNvSpPr txBox="1">
                <a:extLst>
                  <a:ext uri="smNativeData">
                    <pr:smNativeData xmlns:pr="pr" xmlns="" val="SMDATA_12_CgbWWhMAAAAlAAAAEgAAAA0AAAAAqAAAAKgAAACoAAAAq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BOrDc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DyHgAAqBEAAFY4AABQIwAAAAAAAA=="/>
                  </a:ext>
                </a:extLst>
              </p:cNvSpPr>
              <p:nvPr/>
            </p:nvSpPr>
            <p:spPr>
              <a:xfrm>
                <a:off x="5030470" y="2870200"/>
                <a:ext cx="4127500" cy="287020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106680" tIns="106680" rIns="106680" bIns="106680" numCol="1" anchor="ctr"/>
              <a:lstStyle/>
              <a:p>
                <a:pPr algn="ctr" defTabSz="1244600">
                  <a:lnSpc>
                    <a:spcPct val="90000"/>
                  </a:lnSpc>
                  <a:spcBef>
                    <a:spcPts val="0"/>
                  </a:spcBef>
                  <a:spcAft>
                    <a:spcPts val="1175"/>
                  </a:spcAft>
                  <a:tabLst/>
                  <a:defRPr lang="ru-RU">
                    <a:solidFill>
                      <a:srgbClr val="FFFFFF"/>
                    </a:solidFill>
                    <a:latin typeface="Constantia" pitchFamily="1"/>
                    <a:ea typeface="Constantia" pitchFamily="1"/>
                    <a:cs typeface="Constantia" pitchFamily="1"/>
                  </a:defRPr>
                </a:pPr>
                <a:r>
                  <a:rPr lang="ru-RU" sz="2800">
                    <a:effectLst>
                      <a:outerShdw dist="63500" dir="36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2"/>
                    <a:ea typeface="Constantia" pitchFamily="1"/>
                    <a:cs typeface="Arial" pitchFamily="2"/>
                  </a:rPr>
                  <a:t>принцип планирования и управления использованием природных ресурсов Земли</a:t>
                </a:r>
              </a:p>
            </p:txBody>
          </p:sp>
        </p:grpSp>
      </p:grpSp>
    </p:spTree>
  </p:cSld>
  <p:clrMapOvr>
    <a:masterClrMapping/>
  </p:clrMapOvr>
  <p:transition>
    <p:fade thruBlk="1"/>
    <p:extLst>
      <p:ext uri="smNativeData">
        <pr:smNativeData xmlns:pr="pr" xmlns="" val="CgbWWgAAAAAgAwAAAAAAAAYAAAAB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  <p:extLst>
      <p:ext uri="smNativeData">
        <pr:smNativeData xmlns:pr="pr" xmlns="" val="CgbWWgIAAAAFAAAA/f///wEAAAAqAAAAAAAAAAAAAAAAAAAAAAAAAAwAAAD9////AQAAACoAAAAAAAAAAAAAAAAAAAAAAAAA"/>
      </p:ext>
    </p:ext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extLst>
              <a:ext uri="smNativeData">
                <pr:smNativeData xmlns:pr="pr" xmlns="" val="SMDATA_12_CgbWWhMAAAAlAAAAZAAAAA0AAAAAkAAAAEgAAACQAAAASAAAAAAAAAABAAAAAAAAAAEAAABQAAAAAAAAAAAA4D8AAAAAAADgPwAAAAAAAOA/AAAAAAAA4D8AAAAAAADgPwAAAAAAAOA/AAAAAAAA4D8AAAAAAADgPwAAAAAAAOA/AAAAAAAA4D8CAAAAjAAAAAEAAAAGAAAA1+i9AGWODwAAAAAAAAAAAAAAAAAAAAAAAAAAAAAAAAAAAAAAZAAAAAEAAABAAAAAAAAAAKAAAAAAAAAAAAAAAAEAAAAgAAAArst+AAAAAAAAAAAAAAAAAAAAAAAAAAAAAAAAAAAAAAAAAAAAAAAAAAAAAAAAAAAAAAAAAAAAAAAAAAAAFAAAADwAAAABAAAAAAAAAHOLQQAPAAAAAQAAABQAAAAUAAAAFAAAAAEAAAAAAAAAZAAAAGQAAAAAAAAAZAAAAGQAAAAVAAAAYAAAAAAAAAAAAAAADwAAACADAAAAAAAAAAAAAAEAAACgMgAAVgcAAKr4//8BAAAAAAAACQEAAABkAAAAAAAAABQAAABAHwAAAAAAACYAAAAAAAAAwOD//wAAAAAmAAAAZAAAABYAAABMAAAAAQAAAAAAAAAEAAAAAAAAAAEAAAA3Qx8ANAAAAAAAAAA8AAAAZAAAAGQAAAAAAAAAzMzMAAAAAABQAAAAUAAAAGQAAABkAAAAAAAAABcAAAAUAAAAAAAAAAAAAAD/fwAA/38AAAAAAAAJAAAABAAAAJpKN8sMAAAAEAAAAAAAAAAAAAAAAAAAAAAAAAAeAAAAaAAAAAAAAAAAAAAAAAAAAAAAAAAAAAAAECcAABAnAAAAAAAAAAAAAAAAAAAAAAAAAAAAAAAAAAAAAAAAAAAAAFoAAAAAAAAAwMD/AAAAAABkAAAAMgAAAAAAAABkAAAAAAAAAH9/fwAKAAAAHwAAAFQAAADX6L0AZY4PAK7LfgAAAAAAAAAAAAAAAAAAAAAAAAAAAAAAAAAAAAAAc4tBAAAAAAI3Qx8AzMzMAMDA/wB/f38AAAAAAAAAAAAAAAAAAAAAAAAAAAAhAAAAGAAAABQAAAAAAAAAAAAAAEA4AACgBQAAAAAAAA=="/>
              </a:ext>
            </a:extLst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0">
            <a:gsLst>
              <a:gs pos="0">
                <a:srgbClr val="658E0F"/>
              </a:gs>
              <a:gs pos="68000">
                <a:srgbClr val="AECB7E"/>
              </a:gs>
              <a:gs pos="100000">
                <a:srgbClr val="D7E8BD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738B4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ctr">
              <a:srgbClr val="37431F">
                <a:alpha val="48000"/>
              </a:srgbClr>
            </a:outerShdw>
          </a:effectLst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>
                <a:solidFill>
                  <a:srgbClr val="FFFFFF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endParaRPr/>
          </a:p>
        </p:txBody>
      </p:sp>
      <p:sp>
        <p:nvSpPr>
          <p:cNvPr id="3" name="Rectangle 1"/>
          <p:cNvSpPr>
            <a:extLst>
              <a:ext uri="smNativeData">
                <pr:smNativeData xmlns:pr="pr" xmlns="" val="SMDATA_12_CgbWWhMAAAAlAAAAZAAAAE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FcCSrU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AAAAAAegEAAEA4AABRBAAAAAAAAA=="/>
              </a:ext>
            </a:extLst>
          </p:cNvSpPr>
          <p:nvPr/>
        </p:nvSpPr>
        <p:spPr>
          <a:xfrm>
            <a:off x="0" y="240030"/>
            <a:ext cx="9144000" cy="46164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/>
            </a:pPr>
            <a:r>
              <a:rPr lang="ru-RU" sz="24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Всемирные саммиты, 1992 и 2002</a:t>
            </a:r>
          </a:p>
        </p:txBody>
      </p:sp>
      <p:sp>
        <p:nvSpPr>
          <p:cNvPr id="4" name="Прямоугольник 9"/>
          <p:cNvSpPr>
            <a:extLst>
              <a:ext uri="smNativeData">
                <pr:smNativeData xmlns:pr="pr" xmlns="" val="SMDATA_12_CgbWWhMAAAAlAAAAZAAAAE0AAAAAkAAAAEgAAACQAAAASAAAAAAAAAAAAAAAAAAAAAEAAABQAAAAAAAAAAAA4D8AAAAAAADgPwAAAAAAAOA/AAAAAAAA4D8AAAAAAADgPwAAAAAAAOA/AAAAAAAA4D8AAAAAAADgPwAAAAAAAOA/AAAAAAAA4D8CAAAAjAAAAAEAAAAGAAAA+/35AMHanAAAAAAAAAAAAAAAAAAAAAAAAAAAAAAAAAAAAAAAZAAAAAEAAABAAAAAAAAAAKAAAAAAAAAAAAAAAAIAAAA5AAAA8/nsAAcAAADd7MQAAAAAAAAAAAAAAAAAAAAAAAAAAAAAAAAAAAAAAAAAAAAAAAAAAAAAAAAAAAAAAAAAFAAAADwAAAABAAAAAAAAAHOLQQAPAAAAAQAAABQAAAAUAAAAFAAAAAEAAAAAAAAAZAAAAGQAAAAAAAAAZAAAAGQAAAAVAAAAYAAAAAAAAAAAAAAAAAAAAAAAAAAAAAAAAAAAAAAAAAAAAAAAAAAAAAAAAAAAAAAAAAAACQAAAAAAAAAAAAAAAAAAAAAAAAAAAAAAAAAAAAAAAAAAAAAAAAAAAAAAAAAAAAAAABYAAABMAAAAAQAAAAAAAAAAAAAAAAAAAAEAAAA3Qx8ANAAAAAAAAAA8AAAAZAAAAGQAAAAAAAAAAAAAAAAAAAAAAAAAAAAAAAAAAAAAAAAAAAAAABcAAAAUAAAAAAAAAAAAAAD/fwAA/38AAAAAAAAJAAAABAAAAAAAAAAMAAAAEAAAAAAAAAAAAAAAAAAAAAAAAAAeAAAAaAAAAAAAAAAAAAAAAAAAAAAAAAAAAAAAECcAABAnAAAAAAAAAAAAAAAAAAAAAAAAAAAAAAAAAAAAAAAAAAAAAFoAAAAAAAAAwMD/AAAAAABkAAAAMgAAAAAAAABkAAAAAAAAAH9/fwAKAAAAHwAAAFQAAAD7/fkAwdqcAPP57ADd7MQAAAAAAAAAAAAAAAAAAAAAAAAAAAAAAAAAc4tBAAAAAAI3Qx8AAAAAAMDA/wB/f38AAAAAAAAAAAAAAAAAAAAAAAAAAAAhAAAAGAAAABQAAACMAQAA6wYAALQ2AABkFwAAAAAAAA=="/>
              </a:ext>
            </a:extLst>
          </p:cNvSpPr>
          <p:nvPr/>
        </p:nvSpPr>
        <p:spPr>
          <a:xfrm>
            <a:off x="251460" y="1124585"/>
            <a:ext cx="8641080" cy="2677795"/>
          </a:xfrm>
          <a:prstGeom prst="rect">
            <a:avLst/>
          </a:prstGeom>
          <a:gradFill flip="none" rotWithShape="0">
            <a:gsLst>
              <a:gs pos="0">
                <a:srgbClr val="C1DA9C"/>
              </a:gs>
              <a:gs pos="93000">
                <a:srgbClr val="DDECC4"/>
              </a:gs>
              <a:gs pos="43000">
                <a:srgbClr val="F3F9EC"/>
              </a:gs>
              <a:gs pos="100000">
                <a:srgbClr val="FBFDF9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738B4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tl">
              <a:srgbClr val="37431F">
                <a:alpha val="48000"/>
              </a:srgbClr>
            </a:outerShdw>
          </a:effectLst>
        </p:spPr>
        <p:txBody>
          <a:bodyPr vert="horz" wrap="square" lIns="91440" tIns="45720" rIns="91440" bIns="45720" numCol="1" anchor="t"/>
          <a:lstStyle/>
          <a:p>
            <a:pPr>
              <a:defRPr lang="ru-RU">
                <a:solidFill>
                  <a:srgbClr val="000000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r>
              <a:rPr lang="ru-RU" sz="2800" b="1">
                <a:solidFill>
                  <a:srgbClr val="C00000"/>
                </a:solidFill>
                <a:latin typeface="Arial" pitchFamily="2"/>
                <a:ea typeface="Constantia" pitchFamily="1"/>
                <a:cs typeface="Arial" pitchFamily="2"/>
              </a:rPr>
              <a:t>Декларация Рио-де-Жанейро по окружающей среде и развитию </a:t>
            </a:r>
            <a:r>
              <a:rPr lang="ru-RU" sz="2800" b="1" i="1">
                <a:solidFill>
                  <a:srgbClr val="C00000"/>
                </a:solidFill>
                <a:latin typeface="Arial" pitchFamily="2"/>
                <a:ea typeface="Constantia" pitchFamily="1"/>
                <a:cs typeface="Arial" pitchFamily="2"/>
              </a:rPr>
              <a:t>(Декларация Рио) </a:t>
            </a:r>
            <a:r>
              <a:rPr lang="ru-RU" sz="2800">
                <a:latin typeface="Arial" pitchFamily="2"/>
                <a:ea typeface="Constantia" pitchFamily="1"/>
                <a:cs typeface="Arial" pitchFamily="2"/>
              </a:rPr>
              <a:t>— декларация, содержащая основные принципы экологического права, принятая на конференции ООН по окружающей среде и развитию </a:t>
            </a:r>
            <a:r>
              <a:rPr lang="ru-RU" sz="2800" i="1">
                <a:latin typeface="Arial" pitchFamily="2"/>
                <a:ea typeface="Constantia" pitchFamily="1"/>
                <a:cs typeface="Arial" pitchFamily="2"/>
              </a:rPr>
              <a:t>в июне 1992 года</a:t>
            </a:r>
            <a:r>
              <a:rPr lang="ru-RU" sz="2800">
                <a:latin typeface="Arial" pitchFamily="2"/>
                <a:ea typeface="Constantia" pitchFamily="1"/>
                <a:cs typeface="Arial" pitchFamily="2"/>
              </a:rPr>
              <a:t> в Рио-де-Жанейро (Саммит Земли).</a:t>
            </a:r>
          </a:p>
        </p:txBody>
      </p:sp>
      <p:pic>
        <p:nvPicPr>
          <p:cNvPr id="5" name="Picture 4"/>
          <p:cNvPicPr>
            <a:picLocks noChangeAspect="1"/>
            <a:extLst>
              <a:ext uri="smNativeData">
                <pr:smNativeData xmlns:pr="pr" xmlns="" val="SMDATA_13_CgbWWhMAAAAlAAAAEQAAAC0AAAAAkAAAAEgAAACQAAAASAAAAAAAAAAAAAAAAAAAAAEAAABQAAAAAAAAAAAA4D8AAAAAAADgPwAAAAAAAOA/AAAAAAAA4D8AAAAAAADgPwAAAAAAAOA/AAAAAAAA4D8AAAAAAADgPwAAAAAAAOA/AAAAAAAA4D8CAAAAjAAAAAEAAAAAAAAA7u7uAP///wgAAAAAAAAAAAAAAAAAAAAAAAAAAAAAAAAAAAAAeAAAAAEAAABAAAAAAAAAAAAAAABaAAAAAAAAAAAAAAAAAAAAAAAAAAAAAAAAAAAAAAAAAAAAAAAAAAAAAAAAAAAAAAAAAAAAAAAAAAAAAAAAAAAAAAAAAAAAAAAAAAAAFAAAADwAAAABAAAAAAAAAP///wAsAQAAAQAAACMAAAAjAAAAIwAAAB4AAAAAAAAAZAAAAGQAAAAAAAAAZAAAAGQAAAAVAAAAYAAAAAAAAAAAAAAAFAAAAAAAAAAAAAAAAAAAAAEAAABdNwAAAAAAAAAAAAABAAAAAAAAAAEAAABkAAAAAAAAABQAAAAAAAAAAAAAACYAAAAAAAAASAAAAAAAAAAmAAAAZAAAABYAAABMAAAAAQAAAAAAAAAAAAAAAAAAAAEAAAAAAAAARgAAAL7////S////ZAAAAGQAAABFAQAAy8vLAEYAAAC+////0v///2QAAABkAAAARQEAAAcAAAA4AAAAAAAAAAAAAAAAAAAA////AAAAAAAAAAAAAAAAAAAAAAAAAAAAAAAAAAAAAABkAAAAZAAAAAAAAAAXAAAAFAAAAAAAAAAAAAAA/38AAP9/AAAAAAAACQAAAAQAAABFj7HMDAAAABAAAAAAAAAAAAAAAAAAAAAAAAAAHgAAAGgAAAAAAAAAAAAAAAAAAAAAAAAAAAAAABAnAAAQJwAAAAAAAAAAAAAAAAAAAAAAAAAAAAAAAAAAAAAAAAAAAABmAAAAAAAAAMDA/wAAAAAAZAAAADIAAAAAAAAAZAAAAAAAAAB/f38ACgAAAB8AAABUAAAA7u7uAP///wEAAAAAAAAAAAAAAAAAAAAAAAAAAAAAAAAAAAAAAAAAAP///wAAAAAAAAAAAMvLywDAwP8Af39/AAAAAAAAAAAAAAAAAP///wAAAAAAIQAAABgAAAAUAAAAFAkAAIYZAACeLwAAJCgAAAAAAA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 rot="211210">
            <a:off x="1475740" y="4149090"/>
            <a:ext cx="6264910" cy="2376170"/>
          </a:xfrm>
          <a:prstGeom prst="rect">
            <a:avLst/>
          </a:prstGeom>
          <a:solidFill>
            <a:srgbClr val="EEEEEE"/>
          </a:solidFill>
          <a:ln w="190500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4770" dist="51085" dir="12892520" kx="195000" algn="tl">
              <a:srgbClr val="000000">
                <a:alpha val="30000"/>
              </a:srgbClr>
            </a:outerShdw>
          </a:effectLst>
        </p:spPr>
      </p:pic>
    </p:spTree>
  </p:cSld>
  <p:clrMapOvr>
    <a:masterClrMapping/>
  </p:clrMapOvr>
  <p:transition>
    <p:fade thruBlk="1"/>
    <p:extLst>
      <p:ext uri="smNativeData">
        <pr:smNativeData xmlns:pr="pr" xmlns="" val="CgbWWgAAAAAgAwAAAAAAAAYAAAAB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extLst>
              <a:ext uri="smNativeData">
                <pr:smNativeData xmlns:pr="pr" xmlns="" val="SMDATA_12_CgbWWhMAAAAlAAAAZAAAAA0AAAAAkAAAAEgAAACQAAAASAAAAAAAAAABAAAAAAAAAAEAAABQAAAAAAAAAAAA4D8AAAAAAADgPwAAAAAAAOA/AAAAAAAA4D8AAAAAAADgPwAAAAAAAOA/AAAAAAAA4D8AAAAAAADgPwAAAAAAAOA/AAAAAAAA4D8CAAAAjAAAAAEAAAAGAAAA1+i9AGWODwAAAAAAAAAAAAAAAAAAAAAAAAAAAAAAAAAAAAAAZAAAAAEAAABAAAAAAAAAAKAAAAAAAAAAAAAAAAEAAAAgAAAArst+AAAAAAAAAAAAAAAAAAAAAAAAAAAAAAAAAAAAAAAAAAAAAAAAAAAAAAAAAAAAAAAAAAAAAAAAAAAAFAAAADwAAAABAAAAAAAAAHOLQQAPAAAAAQAAABQAAAAUAAAAFAAAAAEAAAAAAAAAZAAAAGQAAAAAAAAAZAAAAGQAAAAVAAAAYAAAAAAAAAAAAAAADwAAACADAAAAAAAAAAAAAAEAAACgMgAAVgcAAKr4//8BAAAAAAAACQEAAABkAAAAAAAAABQAAABAHwAAAAAAACYAAAAAAAAAwOD//wAAAAAmAAAAZAAAABYAAABMAAAAAQAAAAAAAAAEAAAAAAAAAAEAAAA3Qx8ANAAAAAAAAAA8AAAAZAAAAGQAAAAAAAAAzMzMAAAAAABQAAAAUAAAAGQAAABkAAAAAAAAABcAAAAUAAAAAAAAAAAAAAD/fwAA/38AAAAAAAAJAAAABAAAAAAAAAAMAAAAEAAAAAAAAAAAAAAAAAAAAAAAAAAeAAAAaAAAAAAAAAAAAAAAAAAAAAAAAAAAAAAAECcAABAnAAAAAAAAAAAAAAAAAAAAAAAAAAAAAAAAAAAAAAAAAAAAAFoAAAAAAAAAwMD/AAAAAABkAAAAMgAAAAAAAABkAAAAAAAAAH9/fwAKAAAAHwAAAFQAAADX6L0AZY4PAK7LfgAAAAAAAAAAAAAAAAAAAAAAAAAAAAAAAAAAAAAAc4tBAAAAAAI3Qx8AzMzMAMDA/wB/f38AAAAAAAAAAAAAAAAAAAAAAAAAAAAhAAAAGAAAABQAAAAAAAAAAAAAAEA4AACgBQAAAAAAAA=="/>
              </a:ext>
            </a:extLst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0">
            <a:gsLst>
              <a:gs pos="0">
                <a:srgbClr val="658E0F"/>
              </a:gs>
              <a:gs pos="68000">
                <a:srgbClr val="AECB7E"/>
              </a:gs>
              <a:gs pos="100000">
                <a:srgbClr val="D7E8BD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738B4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ctr">
              <a:srgbClr val="37431F">
                <a:alpha val="48000"/>
              </a:srgbClr>
            </a:outerShdw>
          </a:effectLst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>
                <a:solidFill>
                  <a:srgbClr val="FFFFFF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endParaRPr/>
          </a:p>
        </p:txBody>
      </p:sp>
      <p:sp>
        <p:nvSpPr>
          <p:cNvPr id="3" name="Rectangle 1"/>
          <p:cNvSpPr>
            <a:extLst>
              <a:ext uri="smNativeData">
                <pr:smNativeData xmlns:pr="pr" xmlns="" val="SMDATA_12_CgbWWhMAAAAlAAAAZAAAAE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AAAAAAegEAAEA4AABRBAAAAAAAAA=="/>
              </a:ext>
            </a:extLst>
          </p:cNvSpPr>
          <p:nvPr/>
        </p:nvSpPr>
        <p:spPr>
          <a:xfrm>
            <a:off x="0" y="240030"/>
            <a:ext cx="9144000" cy="46164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/>
            </a:pPr>
            <a:r>
              <a:rPr lang="ru-RU" sz="24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Всемирные саммиты, 1992 и 2002</a:t>
            </a:r>
          </a:p>
        </p:txBody>
      </p:sp>
      <p:sp>
        <p:nvSpPr>
          <p:cNvPr id="4" name="Прямоугольник 9"/>
          <p:cNvSpPr>
            <a:extLst>
              <a:ext uri="smNativeData">
                <pr:smNativeData xmlns:pr="pr" xmlns="" val="SMDATA_12_CgbWWhMAAAAlAAAAZAAAAE0AAAAAkAAAAEgAAACQAAAASAAAAAAAAAAAAAAAAAAAAAEAAABQAAAAAAAAAAAA4D8AAAAAAADgPwAAAAAAAOA/AAAAAAAA4D8AAAAAAADgPwAAAAAAAOA/AAAAAAAA4D8AAAAAAADgPwAAAAAAAOA/AAAAAAAA4D8CAAAAjAAAAAEAAAAGAAAA+/35AMHanAAAAAAAAAAAAAAAAAAAAAAAAAAAAAAAAAAAAAAAZAAAAAEAAABAAAAAAAAAAKAAAAAAAAAAAAAAAAIAAAA5AAAA8/nsAAcAAADd7MQAAAAAAAAAAAAAAAAAAAAAAAAAAAAAAAAAAAAAAAAAAAAAAAAAAAAAAAAAAAAAAAAAFAAAADwAAAABAAAAAAAAAHOLQQAPAAAAAQAAABQAAAAUAAAAFAAAAAEAAAAAAAAAZAAAAGQAAAAAAAAAZAAAAGQAAAAVAAAAYAAAAAAAAAAAAAAAAAAAAAAAAAAAAAAAAAAAAAAAAAAAAAAAAAAAAAAAAAAAAAAAAAAACQAAAAAAAAAAAAAAAAAAAAAAAAAAAAAAAAAAAAAAAAAAAAAAAAAAAAAAAAAAAAAAABYAAABMAAAAAQAAAAAAAAAAAAAAAAAAAAEAAAA3Qx8ANAAAAAAAAAA8AAAAZAAAAGQAAAAAAAAAAAAAAAAAAAAAAAAAAAAAAAAAAAAAAAAAAAAAABcAAAAUAAAAAAAAAAAAAAD/fwAA/38AAAAAAAAJAAAABAAAAAAAAAAMAAAAEAAAAAAAAAAAAAAAAAAAAAAAAAAeAAAAaAAAAAAAAAAAAAAAAAAAAAAAAAAAAAAAECcAABAnAAAAAAAAAAAAAAAAAAAAAAAAAAAAAAAAAAAAAAAAAAAAAFoAAAAAAAAAwMD/AAAAAABkAAAAMgAAAAAAAABkAAAAAAAAAH9/fwAKAAAAHwAAAFQAAAD7/fkAwdqcAPP57ADd7MQAAAAAAAAAAAAAAAAAAAAAAAAAAAAAAAAAc4tBAAAAAAI3Qx8AAAAAAMDA/wB/f38AAAAAAAAAAAAAAAAAAAAAAAAAAAAhAAAAGAAAABQAAACMAQAA6wYAALQ2AABkFwAAAAAAAA=="/>
              </a:ext>
            </a:extLst>
          </p:cNvSpPr>
          <p:nvPr/>
        </p:nvSpPr>
        <p:spPr>
          <a:xfrm>
            <a:off x="251460" y="1124585"/>
            <a:ext cx="8641080" cy="2677795"/>
          </a:xfrm>
          <a:prstGeom prst="rect">
            <a:avLst/>
          </a:prstGeom>
          <a:gradFill flip="none" rotWithShape="0">
            <a:gsLst>
              <a:gs pos="0">
                <a:srgbClr val="C1DA9C"/>
              </a:gs>
              <a:gs pos="93000">
                <a:srgbClr val="DDECC4"/>
              </a:gs>
              <a:gs pos="43000">
                <a:srgbClr val="F3F9EC"/>
              </a:gs>
              <a:gs pos="100000">
                <a:srgbClr val="FBFDF9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738B4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tl">
              <a:srgbClr val="37431F">
                <a:alpha val="48000"/>
              </a:srgbClr>
            </a:outerShdw>
          </a:effectLst>
        </p:spPr>
        <p:txBody>
          <a:bodyPr vert="horz" wrap="square" lIns="91440" tIns="45720" rIns="91440" bIns="45720" numCol="1" anchor="t"/>
          <a:lstStyle/>
          <a:p>
            <a:pPr>
              <a:defRPr lang="ru-RU">
                <a:solidFill>
                  <a:srgbClr val="000000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r>
              <a:rPr lang="ru-RU" sz="2800">
                <a:latin typeface="Arial" pitchFamily="2"/>
                <a:ea typeface="Constantia" pitchFamily="1"/>
                <a:cs typeface="Arial" pitchFamily="2"/>
              </a:rPr>
              <a:t>Приняты юридически обязательные для исполнения документы</a:t>
            </a:r>
            <a:r>
              <a:rPr lang="en-US" sz="2800">
                <a:latin typeface="Arial" pitchFamily="2"/>
                <a:ea typeface="Constantia" pitchFamily="1"/>
                <a:cs typeface="Arial" pitchFamily="2"/>
              </a:rPr>
              <a:t>:</a:t>
            </a:r>
            <a:endParaRPr lang="ru-RU" sz="2800">
              <a:latin typeface="Arial" pitchFamily="2"/>
              <a:ea typeface="Constantia" pitchFamily="1"/>
              <a:cs typeface="Arial" pitchFamily="2"/>
            </a:endParaRPr>
          </a:p>
          <a:p>
            <a:pPr>
              <a:buFont typeface="Wingdings" charset="2"/>
              <a:buChar char="q"/>
              <a:defRPr lang="ru-RU">
                <a:solidFill>
                  <a:srgbClr val="000000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r>
              <a:rPr lang="ru-RU" sz="2800">
                <a:latin typeface="Arial" pitchFamily="2"/>
                <a:ea typeface="Constantia" pitchFamily="1"/>
                <a:cs typeface="Arial" pitchFamily="2"/>
              </a:rPr>
              <a:t> «Конвенция о биологической разнообразии»</a:t>
            </a:r>
          </a:p>
          <a:p>
            <a:pPr>
              <a:buFont typeface="Wingdings" charset="2"/>
              <a:buChar char="q"/>
              <a:defRPr lang="ru-RU">
                <a:solidFill>
                  <a:srgbClr val="000000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r>
              <a:rPr lang="ru-RU" sz="2800">
                <a:latin typeface="Arial" pitchFamily="2"/>
                <a:ea typeface="Constantia" pitchFamily="1"/>
                <a:cs typeface="Arial" pitchFamily="2"/>
              </a:rPr>
              <a:t> «Рамочная конвенция об изменении климата»</a:t>
            </a:r>
          </a:p>
          <a:p>
            <a:pPr>
              <a:buFont typeface="Wingdings" charset="2"/>
              <a:buChar char="q"/>
              <a:defRPr lang="ru-RU">
                <a:solidFill>
                  <a:srgbClr val="000000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r>
              <a:rPr lang="ru-RU" sz="2800">
                <a:latin typeface="Arial" pitchFamily="2"/>
                <a:ea typeface="Constantia" pitchFamily="1"/>
                <a:cs typeface="Arial" pitchFamily="2"/>
              </a:rPr>
              <a:t> «Лесные принципы»</a:t>
            </a:r>
          </a:p>
          <a:p>
            <a:pPr>
              <a:buFont typeface="Wingdings" charset="2"/>
              <a:buChar char="q"/>
              <a:defRPr lang="ru-RU">
                <a:solidFill>
                  <a:srgbClr val="000000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r>
              <a:rPr lang="ru-RU" sz="2800">
                <a:latin typeface="Arial" pitchFamily="2"/>
                <a:ea typeface="Constantia" pitchFamily="1"/>
                <a:cs typeface="Arial" pitchFamily="2"/>
              </a:rPr>
              <a:t> «Повестку дня на XXI век</a:t>
            </a:r>
          </a:p>
        </p:txBody>
      </p:sp>
      <p:pic>
        <p:nvPicPr>
          <p:cNvPr id="5" name="Picture 3"/>
          <p:cNvPicPr>
            <a:picLocks noChangeAspect="1"/>
            <a:extLst>
              <a:ext uri="smNativeData">
                <pr:smNativeData xmlns:pr="pr" xmlns="" val="SMDATA_13_CgbWWhMAAAAlAAAAEQAAAC0AAAAAkAAAAEgAAACQAAAASAAAAAAAAAAAAAAAAAAAAAEAAABQAAAAAAAAAAAA4D8AAAAAAADgPwAAAAAAAOA/AAAAAAAA4D8AAAAAAADgPwAAAAAAAOA/AAAAAAAA4D8AAAAAAADgPwAAAAAAAOA/AAAAAAAA4D8CAAAAjAAAAAEAAAAGAAAA+/35AMHanAAAAAAAAAAAAAAAAAAAAAAAAAAAAAAAAAAAAAAAZAAAAAEAAABAAAAAAAAAAKAAAAAAAAAAAAAAAAIAAAA5AAAA8/nsAAcAAADd7MQAAAAAAAAAAAAAAAAAAAAAAAAAAAAAAAAAAAAAAAAAAAAAAAAAAAAAAAAAAAAAAAAAFAAAADwAAAABAAAAAAAAAHOLQQAPAAAAAQAAABQAAAAUAAAAFAAAAAEAAAAAAAAAZAAAAGQAAAAAAAAAZAAAAGQAAAAVAAAAYAAAAAAAAAAAAAAAAAAAAAAAAAAAAAAAAAAAAAAAAAAAAAAAAAAAAAAAAAAAAAAAAAAACQAAAAAAAAAAAAAAAAAAAAAAAAAAAAAAAAAAAAAAAAAAAAAAAAAAAAAAAAAAAAAAABYAAABMAAAAAQAAAAAAAAAAAAAAAAAAAAEAAAA3Qx8ANAAAAAAAAAA8AAAAZAAAAGQAAAAAAAAAAAAAAAAAAAAAAAAAAAAAAAAAAAAAAAAAAAAAAAcAAAA4AAAAAAAAAAAAAAAAAAAA////AAAAAAAAAAAAAAAAAAAAAAAAAAAAAAAAAAAAAABkAAAAZAAAAAAAAAAXAAAAFAAAAAAAAAAAAAAA/38AAP9/AAAAAAAACQAAAAQAAAAAAAAADAAAABAAAAAAAAAAAAAAAAAAAAAAAAAAHgAAAGgAAAAAAAAAAAAAAAAAAAAAAAAAAAAAABAnAAAQJwAAAAAAAAAAAAAAAAAAAAAAAAAAAAAAAAAAAAAAAAAAAABaAAAAAAAAAMDA/wAAAAAAZAAAADIAAAAAAAAAZAAAAAAAAAB/f38ACgAAAB8AAABUAAAA+/35AMHanADz+ewA3ezEAAAAAAAAAAAAAAAAAAAAAAAAAAAAAAAAAHOLQQAAAAACN0MfAAAAAADAwP8Af39/AAAAAAAAAAAAAAAAAP///wAAAAAAIQAAABgAAAAUAAAAqA8AAKMYAACkJwAApSgAAAAAAA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2545080" y="4004945"/>
            <a:ext cx="3898900" cy="2602230"/>
          </a:xfrm>
          <a:prstGeom prst="rect">
            <a:avLst/>
          </a:prstGeom>
          <a:gradFill flip="none" rotWithShape="0">
            <a:gsLst>
              <a:gs pos="0">
                <a:srgbClr val="C1DA9C"/>
              </a:gs>
              <a:gs pos="93000">
                <a:srgbClr val="DDECC4"/>
              </a:gs>
              <a:gs pos="43000">
                <a:srgbClr val="F3F9EC"/>
              </a:gs>
              <a:gs pos="100000">
                <a:srgbClr val="FBFDF9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738B4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tl">
              <a:srgbClr val="37431F">
                <a:alpha val="48000"/>
              </a:srgbClr>
            </a:outerShdw>
          </a:effectLst>
        </p:spPr>
      </p:pic>
    </p:spTree>
  </p:cSld>
  <p:clrMapOvr>
    <a:masterClrMapping/>
  </p:clrMapOvr>
  <p:transition>
    <p:fade thruBlk="1"/>
    <p:extLst>
      <p:ext uri="smNativeData">
        <pr:smNativeData xmlns:pr="pr" xmlns="" val="CgbWWgAAAAAgAwAAAAAAAAYAAAAB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extLst>
              <a:ext uri="smNativeData">
                <pr:smNativeData xmlns:pr="pr" xmlns="" val="SMDATA_12_CgbWWhMAAAAlAAAAZAAAAA0AAAAAkAAAAEgAAACQAAAASAAAAAAAAAABAAAAAAAAAAEAAABQAAAAAAAAAAAA4D8AAAAAAADgPwAAAAAAAOA/AAAAAAAA4D8AAAAAAADgPwAAAAAAAOA/AAAAAAAA4D8AAAAAAADgPwAAAAAAAOA/AAAAAAAA4D8CAAAAjAAAAAEAAAAGAAAA1+i9AGWODwAAAAAAAAAAAAAAAAAAAAAAAAAAAAAAAAAAAAAAZAAAAAEAAABAAAAAAAAAAKAAAAAAAAAAAAAAAAEAAAAgAAAArst+AAAAAAAAAAAAAAAAAAAAAAAAAAAAAAAAAAAAAAAAAAAAAAAAAAAAAAAAAAAAAAAAAAAAAAAAAAAAFAAAADwAAAABAAAAAAAAAHOLQQAPAAAAAQAAABQAAAAUAAAAFAAAAAEAAAAAAAAAZAAAAGQAAAAAAAAAZAAAAGQAAAAVAAAAYAAAAAAAAAAAAAAADwAAACADAAAAAAAAAAAAAAEAAACgMgAAVgcAAKr4//8BAAAAAAAACQEAAABkAAAAAAAAABQAAABAHwAAAAAAACYAAAAAAAAAwOD//wAAAAAmAAAAZAAAABYAAABMAAAAAQAAAAAAAAAEAAAAAAAAAAEAAAA3Qx8ANAAAAAAAAAA8AAAAZAAAAGQAAAAAAAAAzMzMAAAAAABQAAAAUAAAAGQAAABkAAAAAAAAABcAAAAUAAAAAAAAAAAAAAD/fwAA/38AAAAAAAAJAAAABAAAAAAAAAAMAAAAEAAAAAAAAAAAAAAAAAAAAAAAAAAeAAAAaAAAAAAAAAAAAAAAAAAAAAAAAAAAAAAAECcAABAnAAAAAAAAAAAAAAAAAAAAAAAAAAAAAAAAAAAAAAAAAAAAAFoAAAAAAAAAwMD/AAAAAABkAAAAMgAAAAAAAABkAAAAAAAAAH9/fwAKAAAAHwAAAFQAAADX6L0AZY4PAK7LfgAAAAAAAAAAAAAAAAAAAAAAAAAAAAAAAAAAAAAAc4tBAAAAAAI3Qx8AzMzMAMDA/wB/f38AAAAAAAAAAAAAAAAAAAAAAAAAAAAhAAAAGAAAABQAAAAAAAAAAAAAAEA4AACgBQAAAAAAAA=="/>
              </a:ext>
            </a:extLst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0">
            <a:gsLst>
              <a:gs pos="0">
                <a:srgbClr val="658E0F"/>
              </a:gs>
              <a:gs pos="68000">
                <a:srgbClr val="AECB7E"/>
              </a:gs>
              <a:gs pos="100000">
                <a:srgbClr val="D7E8BD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738B4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ctr">
              <a:srgbClr val="37431F">
                <a:alpha val="48000"/>
              </a:srgbClr>
            </a:outerShdw>
          </a:effectLst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>
                <a:solidFill>
                  <a:srgbClr val="FFFFFF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endParaRPr/>
          </a:p>
        </p:txBody>
      </p:sp>
      <p:sp>
        <p:nvSpPr>
          <p:cNvPr id="3" name="Rectangle 1"/>
          <p:cNvSpPr>
            <a:extLst>
              <a:ext uri="smNativeData">
                <pr:smNativeData xmlns:pr="pr" xmlns="" val="SMDATA_12_CgbWWhMAAAAlAAAAZAAAAE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AAAAAAAAEAAEA4AADKBAAAAAAAAA=="/>
              </a:ext>
            </a:extLst>
          </p:cNvSpPr>
          <p:nvPr/>
        </p:nvSpPr>
        <p:spPr>
          <a:xfrm>
            <a:off x="0" y="162560"/>
            <a:ext cx="9144000" cy="61595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/>
            </a:pPr>
            <a:r>
              <a:rPr lang="ru-RU" sz="34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Повестка дня на </a:t>
            </a:r>
            <a:r>
              <a:rPr lang="en-US" sz="34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XXI </a:t>
            </a:r>
            <a:r>
              <a:rPr lang="ru-RU" sz="34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век</a:t>
            </a:r>
          </a:p>
        </p:txBody>
      </p:sp>
      <p:graphicFrame>
        <p:nvGraphicFramePr>
          <p:cNvPr id="4" name="Таблица1"/>
          <p:cNvGraphicFramePr>
            <a:graphicFrameLocks noGrp="1"/>
          </p:cNvGraphicFramePr>
          <p:nvPr/>
        </p:nvGraphicFramePr>
        <p:xfrm>
          <a:off x="323215" y="1124585"/>
          <a:ext cx="8569325" cy="3840480"/>
        </p:xfrm>
        <a:graphic>
          <a:graphicData uri="http://schemas.openxmlformats.org/drawingml/2006/table">
            <a:tbl>
              <a:tblPr/>
              <a:tblGrid>
                <a:gridCol w="1866265"/>
                <a:gridCol w="6703060"/>
              </a:tblGrid>
              <a:tr h="695325"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ru-RU" sz="1800" b="0" i="0" u="none" strike="noStrike" kern="1" spc="0" baseline="0">
                          <a:solidFill>
                            <a:srgbClr val="000000"/>
                          </a:solidFill>
                          <a:effectLst/>
                          <a:latin typeface="Constantia" pitchFamily="1"/>
                          <a:ea typeface="Constantia" pitchFamily="1"/>
                          <a:cs typeface="Constantia" pitchFamily="1"/>
                        </a:defRPr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>
                            <a:outerShdw dist="63500" dir="36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Arial" pitchFamily="2"/>
                          <a:ea typeface="Constantia" pitchFamily="1"/>
                          <a:cs typeface="Arial" pitchFamily="2"/>
                        </a:rPr>
                        <a:t>Проблема</a:t>
                      </a:r>
                      <a:endParaRPr lang="ru-RU" sz="2000" b="1">
                        <a:solidFill>
                          <a:schemeClr val="bg1"/>
                        </a:solidFill>
                        <a:effectLst>
                          <a:outerShdw dist="63500" dir="36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Arial" pitchFamily="2"/>
                        <a:ea typeface="Constantia" pitchFamily="1"/>
                        <a:cs typeface="Arial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ru-RU" sz="1800" b="0" i="0" u="none" strike="noStrike" kern="1" spc="0" baseline="0">
                          <a:solidFill>
                            <a:srgbClr val="000000"/>
                          </a:solidFill>
                          <a:effectLst/>
                          <a:latin typeface="Constantia" pitchFamily="1"/>
                          <a:ea typeface="Constantia" pitchFamily="1"/>
                          <a:cs typeface="Constantia" pitchFamily="1"/>
                        </a:defRPr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>
                            <a:outerShdw dist="63500" dir="36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Arial" pitchFamily="2"/>
                          <a:ea typeface="Constantia" pitchFamily="1"/>
                          <a:cs typeface="Arial" pitchFamily="2"/>
                        </a:rPr>
                        <a:t>Краткая характеристика проблемы</a:t>
                      </a:r>
                      <a:endParaRPr lang="ru-RU" sz="2000" b="1">
                        <a:solidFill>
                          <a:schemeClr val="bg1"/>
                        </a:solidFill>
                        <a:effectLst>
                          <a:outerShdw dist="63500" dir="36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Arial" pitchFamily="2"/>
                        <a:ea typeface="Constantia" pitchFamily="1"/>
                        <a:cs typeface="Arial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solidFill>
                      <a:schemeClr val="tx2"/>
                    </a:solidFill>
                  </a:tcPr>
                </a:tc>
              </a:tr>
              <a:tr h="3145155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ru-RU" sz="1800" b="0" i="0" u="none" strike="noStrike" kern="1" spc="0" baseline="0">
                          <a:solidFill>
                            <a:srgbClr val="000000"/>
                          </a:solidFill>
                          <a:effectLst/>
                          <a:latin typeface="Constantia" pitchFamily="1"/>
                          <a:ea typeface="Constantia" pitchFamily="1"/>
                          <a:cs typeface="Constantia" pitchFamily="1"/>
                        </a:defRPr>
                      </a:pPr>
                      <a:r>
                        <a:rPr lang="ru-RU" sz="2000" b="1">
                          <a:latin typeface="Arial" pitchFamily="2"/>
                          <a:ea typeface="Constantia" pitchFamily="1"/>
                          <a:cs typeface="Arial" pitchFamily="2"/>
                        </a:rPr>
                        <a:t>Борьба с бедностью</a:t>
                      </a:r>
                      <a:endParaRPr lang="ru-RU" sz="2000" b="1">
                        <a:solidFill>
                          <a:schemeClr val="tx1"/>
                        </a:solidFill>
                        <a:latin typeface="Arial" pitchFamily="2"/>
                        <a:ea typeface="Constantia" pitchFamily="1"/>
                        <a:cs typeface="Arial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ru-RU" sz="1800" b="0" i="0" u="none" strike="noStrike" kern="1" spc="0" baseline="0">
                          <a:solidFill>
                            <a:srgbClr val="000000"/>
                          </a:solidFill>
                          <a:effectLst/>
                          <a:latin typeface="Constantia" pitchFamily="1"/>
                          <a:ea typeface="Constantia" pitchFamily="1"/>
                          <a:cs typeface="Constantia" pitchFamily="1"/>
                        </a:defRPr>
                      </a:pPr>
                      <a:r>
                        <a:rPr lang="ru-RU" sz="2000">
                          <a:latin typeface="Arial" pitchFamily="2"/>
                          <a:ea typeface="Constantia" pitchFamily="1"/>
                          <a:cs typeface="Arial" pitchFamily="2"/>
                        </a:rPr>
                        <a:t>В мире насчитывается 157 миллиардеров, почти 2 миллиона миллионеров и более 1,1 миллиарда человек, доход которых меньше </a:t>
                      </a:r>
                      <a:r>
                        <a:rPr lang="en-US" sz="2000">
                          <a:latin typeface="Arial" pitchFamily="2"/>
                          <a:ea typeface="Constantia" pitchFamily="1"/>
                          <a:cs typeface="Arial" pitchFamily="2"/>
                        </a:rPr>
                        <a:t>$</a:t>
                      </a:r>
                      <a:r>
                        <a:rPr lang="ru-RU" sz="2000">
                          <a:latin typeface="Arial" pitchFamily="2"/>
                          <a:ea typeface="Constantia" pitchFamily="1"/>
                          <a:cs typeface="Arial" pitchFamily="2"/>
                        </a:rPr>
                        <a:t>1</a:t>
                      </a:r>
                      <a:r>
                        <a:rPr lang="en-US" sz="2000">
                          <a:latin typeface="Arial" pitchFamily="2"/>
                          <a:ea typeface="Constantia" pitchFamily="1"/>
                          <a:cs typeface="Arial" pitchFamily="2"/>
                        </a:rPr>
                        <a:t> </a:t>
                      </a:r>
                      <a:r>
                        <a:rPr lang="ru-RU" sz="2000">
                          <a:latin typeface="Arial" pitchFamily="2"/>
                          <a:ea typeface="Constantia" pitchFamily="1"/>
                          <a:cs typeface="Arial" pitchFamily="2"/>
                        </a:rPr>
                        <a:t>США в день. Пути преодоления бедности: обеспечение заработков; самообеспеченность бедных стран и сокращение зависимости от богатых стран; увеличение численности трудоспособного населения; устойчивое развитие и сохранение природных ресурсов; совершенствование образовательной системы; планирование семьи; финансовая помощь.</a:t>
                      </a:r>
                      <a:endParaRPr lang="ru-RU" sz="2000">
                        <a:solidFill>
                          <a:schemeClr val="tx1"/>
                        </a:solidFill>
                        <a:latin typeface="Arial" pitchFamily="2"/>
                        <a:ea typeface="Constantia" pitchFamily="1"/>
                        <a:cs typeface="Arial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pic>
        <p:nvPicPr>
          <p:cNvPr id="21" name="Picture 160" descr="00032238"/>
          <p:cNvPicPr>
            <a:picLocks noChangeAspect="1"/>
            <a:extLst>
              <a:ext uri="smNativeData">
                <pr:smNativeData xmlns:pr="pr" xmlns="" val="SMDATA_13_CgbWWhMAAAAlAAAAEQAAAC0AAAAAkAAAAEgAAACQAAAASAAAAAAAAAAAAAAAAAAAAAEAAABQAAAAAAAAAAAA4D8AAAAAAADgPwAAAAAAAOA/AAAAAAAA4D8AAAAAAADgPwAAAAAAAOA/AAAAAAAA4D8AAAAAAADgPwAAAAAAAOA/AAAAAAAA4D8CAAAAjAAAAAEAAAAAAAAA7u7u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6AAAAZAAAAAAAAAAXAAAAFAAAAAAAAAAAAAAA/38AAP9/AAAAAAAACQAAAAQAAAAGwbIADAAAABAAAAAAAAAAAAAAAAAAAAAAAAAAHgAAAGgAAAAAAAAAAAAAAAAAAAAAAAAAAAAAABAnAAAQJwAAAAAAAAAAAAAAAAAAAAAAAAAAAAAAAAAAAAAAAAAAAAAUAAAAAAAAAMDA/wABAAAAHAAAAD4AAAAIAAAAZAAAAAAAAAB/f38ACgAAAB8AAABUAAAA7u7uAP///wEAAAAAAAAAAAAAAAAAAAAAAAAAAAAAAAAAAAAAAAAAAAAAAAJ/f38A7uzhA8zMzADAwP8Af39/AAAAAAAAAAAAAAAAAP///wAAAAAAIQAAABgAAAAUAAAAqQAAANceAACeEAAAeCkAAAAAAAA="/>
              </a:ext>
            </a:extLst>
          </p:cNvPicPr>
          <p:nvPr/>
        </p:nvPicPr>
        <p:blipFill>
          <a:blip r:embed="rId2">
            <a:lum contrast="18000"/>
          </a:blip>
          <a:stretch>
            <a:fillRect/>
          </a:stretch>
        </p:blipFill>
        <p:spPr>
          <a:xfrm>
            <a:off x="107315" y="5013325"/>
            <a:ext cx="2593975" cy="1727835"/>
          </a:xfrm>
          <a:prstGeom prst="rect">
            <a:avLst/>
          </a:prstGeom>
          <a:solidFill>
            <a:srgbClr val="EEEEEE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reflection stA="38000" endPos="28000" dist="5080" dir="5400000" sy="-100000" rotWithShape="0"/>
          </a:effectLst>
        </p:spPr>
      </p:pic>
      <p:pic>
        <p:nvPicPr>
          <p:cNvPr id="22" name="Picture 161" descr="00030259"/>
          <p:cNvPicPr>
            <a:picLocks noChangeAspect="1"/>
            <a:extLst>
              <a:ext uri="smNativeData">
                <pr:smNativeData xmlns:pr="pr" xmlns="" val="SMDATA_13_CgbWWhMAAAAlAAAAEQAAAC0AAAAAkAAAAEgAAACQAAAASAAAAAAAAAAAAAAAAAAAAAEAAABQAAAAAAAAAAAA4D8AAAAAAADgPwAAAAAAAOA/AAAAAAAA4D8AAAAAAADgPwAAAAAAAOA/AAAAAAAA4D8AAAAAAADgPwAAAAAAAOA/AAAAAAAA4D8CAAAAjAAAAAEAAAAAAAAA7u7u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XAAAAFAAAAAAAAAAAAAAA/38AAP9/AAAAAAAACQAAAAQAAAA5OkNEDAAAABAAAAAAAAAAAAAAAAAAAAAAAAAAHgAAAGgAAAAAAAAAAAAAAAAAAAAAAAAAAAAAABAnAAAQJwAAAAAAAAAAAAAAAAAAAAAAAAAAAAAAAAAAAAAAAAAAAAAUAAAAAAAAAMDA/wABAAAAHAAAAD4AAAAIAAAAZAAAAAAAAAB/f38ACgAAAB8AAABUAAAA7u7uAP///wEAAAAAAAAAAAAAAAAAAAAAAAAAAAAAAAAAAAAAAAAAAAAAAAJ/f38A7uzhA8zMzADAwP8Af39/AAAAAAAAAAAAAAAAAP///wAAAAAAIQAAABgAAAAUAAAATRQAANUeAAAZJAAAeCkAAAAAAA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3300095" y="5012055"/>
            <a:ext cx="2567940" cy="1729105"/>
          </a:xfrm>
          <a:prstGeom prst="rect">
            <a:avLst/>
          </a:prstGeom>
          <a:solidFill>
            <a:srgbClr val="EEEEEE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reflection stA="38000" endPos="28000" dist="5080" dir="5400000" sy="-100000" rotWithShape="0"/>
          </a:effectLst>
        </p:spPr>
      </p:pic>
      <p:pic>
        <p:nvPicPr>
          <p:cNvPr id="23" name="Picture 163" descr="00023839"/>
          <p:cNvPicPr>
            <a:picLocks noChangeAspect="1"/>
            <a:extLst>
              <a:ext uri="smNativeData">
                <pr:smNativeData xmlns:pr="pr" xmlns="" val="SMDATA_13_CgbWWhMAAAAlAAAAEQAAAC0AAAAAkAAAAEgAAACQAAAASAAAAAAAAAAAAAAAAAAAAAEAAABQAAAAAAAAAAAA4D8AAAAAAADgPwAAAAAAAOA/AAAAAAAA4D8AAAAAAADgPwAAAAAAAOA/AAAAAAAA4D8AAAAAAADgPwAAAAAAAOA/AAAAAAAA4D8CAAAAjAAAAAEAAAAAAAAA7u7u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XAAAAFAAAAAAAAAAAAAAA/38AAP9/AAAAAAAACQAAAAQAAAAAAAAADAAAABAAAAAAAAAAAAAAAAAAAAAAAAAAHgAAAGgAAAAAAAAAAAAAAAAAAAAAAAAAAAAAABAnAAAQJwAAAAAAAAAAAAAAAAAAAAAAAAAAAAAAAAAAAAAAAAAAAAAUAAAAAAAAAMDA/wABAAAAHAAAAD4AAAAIAAAAZAAAAAAAAAB/f38ACgAAAB8AAABUAAAA7u7uAP///wEAAAAAAAAAAAAAAAAAAAAAAAAAAAAAAAAAAAAAAAAAAAAAAAJ/f38A7uzhA8zMzADAwP8Af39/AAAAAAAAAAAAAAAAAP///wAAAAAAIQAAABgAAAAUAAAAiicAALceAACXNwAATikAAAAAAAA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6427470" y="4993005"/>
            <a:ext cx="2609215" cy="1721485"/>
          </a:xfrm>
          <a:prstGeom prst="rect">
            <a:avLst/>
          </a:prstGeom>
          <a:solidFill>
            <a:srgbClr val="EEEEEE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reflection stA="38000" endPos="28000" dist="5080" dir="5400000" sy="-100000" rotWithShape="0"/>
          </a:effectLst>
        </p:spPr>
      </p:pic>
    </p:spTree>
  </p:cSld>
  <p:clrMapOvr>
    <a:masterClrMapping/>
  </p:clrMapOvr>
  <p:transition>
    <p:fade thruBlk="1"/>
    <p:extLst>
      <p:ext uri="smNativeData">
        <pr:smNativeData xmlns:pr="pr" xmlns="" val="CgbWWgAAAAAgAwAAAAAAAAYAAAAB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  <p:extLst>
      <p:ext uri="smNativeData">
        <pr:smNativeData xmlns:pr="pr" xmlns="" val="CgbWWgMAAAAFAAAA/f///wEAAAAKAAAAAAAAAAAAAAAAAAAAAAAAAAkAAAD9////AQAAAAoAAAAAAAAAAAAAAAAAAAAAAAAADQAAAP3///8BAAAACgAAAAAAAAAAAAAAAAAAAAAAAAA="/>
      </p:ext>
    </p:ext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extLst>
              <a:ext uri="smNativeData">
                <pr:smNativeData xmlns:pr="pr" xmlns="" val="SMDATA_12_CgbWWhMAAAAlAAAAZAAAAA0AAAAAkAAAAEgAAACQAAAASAAAAAAAAAABAAAAAAAAAAEAAABQAAAAAAAAAAAA4D8AAAAAAADgPwAAAAAAAOA/AAAAAAAA4D8AAAAAAADgPwAAAAAAAOA/AAAAAAAA4D8AAAAAAADgPwAAAAAAAOA/AAAAAAAA4D8CAAAAjAAAAAEAAAAGAAAA1+i9AGWODwAAAAAAAAAAAAAAAAAAAAAAAAAAAAAAAAAAAAAAZAAAAAEAAABAAAAAAAAAAKAAAAAAAAAAAAAAAAEAAAAgAAAArst+AAAAAAAAAAAAAAAAAAAAAAAAAAAAAAAAAAAAAAAAAAAAAAAAAAAAAAAAAAAAAAAAAAAAAAAAAAAAFAAAADwAAAABAAAAAAAAAHOLQQAPAAAAAQAAABQAAAAUAAAAFAAAAAEAAAAAAAAAZAAAAGQAAAAAAAAAZAAAAGQAAAAVAAAAYAAAAAAAAAAAAAAADwAAACADAAAAAAAAAAAAAAEAAACgMgAAVgcAAKr4//8BAAAAAAAACQEAAABkAAAAAAAAABQAAABAHwAAAAAAACYAAAAAAAAAwOD//wAAAAAmAAAAZAAAABYAAABMAAAAAQAAAAAAAAAEAAAAAAAAAAEAAAA3Qx8ANAAAAAAAAAA8AAAAZAAAAGQAAAAAAAAAzMzMAAAAAABQAAAAUAAAAGQAAABkAAAAAAAAABcAAAAUAAAAAAAAAAAAAAD/fwAA/38AAAAAAAAJAAAABAAAAAAAAAAMAAAAEAAAAAAAAAAAAAAAAAAAAAAAAAAeAAAAaAAAAAAAAAAAAAAAAAAAAAAAAAAAAAAAECcAABAnAAAAAAAAAAAAAAAAAAAAAAAAAAAAAAAAAAAAAAAAAAAAAFoAAAAAAAAAwMD/AAAAAABkAAAAMgAAAAAAAABkAAAAAAAAAH9/fwAKAAAAHwAAAFQAAADX6L0AZY4PAK7LfgAAAAAAAAAAAAAAAAAAAAAAAAAAAAAAAAAAAAAAc4tBAAAAAAI3Qx8AzMzMAMDA/wB/f38AAAAAAAAAAAAAAAAAAAAAAAAAAAAhAAAAGAAAABQAAAAAAAAAAAAAAEA4AACgBQAAAAAAAA=="/>
              </a:ext>
            </a:extLst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0">
            <a:gsLst>
              <a:gs pos="0">
                <a:srgbClr val="658E0F"/>
              </a:gs>
              <a:gs pos="68000">
                <a:srgbClr val="AECB7E"/>
              </a:gs>
              <a:gs pos="100000">
                <a:srgbClr val="D7E8BD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738B4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ctr">
              <a:srgbClr val="37431F">
                <a:alpha val="48000"/>
              </a:srgbClr>
            </a:outerShdw>
          </a:effectLst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>
                <a:solidFill>
                  <a:srgbClr val="FFFFFF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endParaRPr/>
          </a:p>
        </p:txBody>
      </p:sp>
      <p:sp>
        <p:nvSpPr>
          <p:cNvPr id="3" name="Rectangle 1"/>
          <p:cNvSpPr>
            <a:extLst>
              <a:ext uri="smNativeData">
                <pr:smNativeData xmlns:pr="pr" xmlns="" val="SMDATA_12_CgbWWhMAAAAlAAAAZAAAAE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AAAAAAuAAAAEA4AAASBQAAAAAAAA=="/>
              </a:ext>
            </a:extLst>
          </p:cNvSpPr>
          <p:nvPr/>
        </p:nvSpPr>
        <p:spPr>
          <a:xfrm>
            <a:off x="0" y="116840"/>
            <a:ext cx="9144000" cy="70739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/>
            </a:pPr>
            <a:r>
              <a:rPr lang="ru-RU" sz="40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Содержание</a:t>
            </a:r>
          </a:p>
        </p:txBody>
      </p:sp>
      <p:grpSp>
        <p:nvGrpSpPr>
          <p:cNvPr id="4" name="Группа 10"/>
          <p:cNvGrpSpPr>
            <a:extLst>
              <a:ext uri="smNativeData">
                <pr:smNativeData xmlns:pr="pr" xmlns="" val="SMDATA_6_CgbWWhMAAAAlAAAAAQAAAA8BAAAAkAAAAEgAAACQAAAASAAAAAAAAAAAAAAAAAAAABcAAAAUAAAAAAAAAAAAAAD/fwAA/38AAAAAAAAJAAAABAAAAAAAAAAMAAAAEAAAAAAAAAAAAAAAAAAAAAAAAAAfAAAAVAAAAAAAAAAAAAAAAAAAAAAAAAAAAAAAAAAAAAAAAAAAAAAAAAAAAAAAAAAAAAAAAAAAAAAAAAAAAAAAAAAAAAAAAAAAAAAAAAAAAAAAAAAAAAAAAAAAACEAAAAYAAAAFAAAALMOAAAyGAAAPRsAAJckAAAAAAAA"/>
              </a:ext>
            </a:extLst>
          </p:cNvGrpSpPr>
          <p:nvPr/>
        </p:nvGrpSpPr>
        <p:grpSpPr>
          <a:xfrm>
            <a:off x="2389505" y="3933190"/>
            <a:ext cx="2038350" cy="2014855"/>
            <a:chOff x="2389505" y="3933190"/>
            <a:chExt cx="2038350" cy="2014855"/>
          </a:xfrm>
        </p:grpSpPr>
        <p:sp>
          <p:nvSpPr>
            <p:cNvPr id="6" name="Прямоугольник 11"/>
            <p:cNvSpPr>
              <a:extLst>
                <a:ext uri="smNativeData">
                  <pr:smNativeData xmlns:pr="pr" xmlns="" val="SMDATA_12_CgbWWhMAAAAlAAAAZAAAAA0AAAAAkAAAAEgAAACQAAAASAAAAAAAAAAAAAAAAAAAAAEAAABQAAAAAAAAAAAA4D8AAAAAAADgPwAAAAAAAOA/AAAAAAAA4D8AAAAAAADgPwAAAAAAAOA/AAAAAAAA4D8AAAAAAADgPwAAAAAAAOA/AAAAAAAA4D8CAAAAjAAAAAEAAAAAAAAAwFBNDf///wgAAAAAAAAAAAAAAAAAAAAAAAAAAAAAAAAAAAAAZAAAAAEAAABAAAAAAAAAAAAAAAAAAAAAAAAAAAAAAAAAAAAAAAAAAAAAAAAAAAAAAAAAAAAAAAAAAAAAAAAAAAAAAAAAAAAAAAAAAAAAAAAAAAAAAAAAAAAAAAAAAAAAFAAAADwAAAABAAAAAAAAAP///wA8AAAAAQAAABQAAAAUAAAAFAAAAAEAAAAAAAAAZAAAAGQAAAAAAAAAZAAAAGQAAAAVAAAAYAAAAAAAAAAAAAAAAAAAAAAAAAAAAAAAAAAAAAAAAAAAAAAAAAAAAAAAAAAAAAAAAAAACQAAAAAAAAAAAAAAAAAAAAAAAAAAAAAAAAAAAAAAAAAAAAAAAAAAAAAAAAAAAAAAABYAAABMAAAAAQAAAAAAAAAAAAAAAAAAAAEAAABFHBsANAAAAAAAAAA8AAAAZAAAAGQAAAAAAAAAAAAAAAAAAAAAAAAAAAAAAAAAAAAAAAAAAAAAABcAAAAUAAAAAAAAAAAAAAD/fwAA/38AAAAAAAAJAAAABAAAADNucqsMAAAAEAAAAAAAAAAAAAAAAAAAAAAAAAAeAAAAaAAAAAAAAAAAAAAAAAAAAAAAAAAAAAAAECcAABAnAAAAAAAAAAAAAAAAAAAAAAAAAAAAAAAAAAAAAAAAAAAAAFoAAAAAAAAAwMD/AAAAAABkAAAAMgAAAAAAAABkAAAAAAAAAH9/fwAKAAAAHwAAAFQAAADAUE0G////AQAAAAAAAAAAAAAAAAAAAAAAAAAAAAAAAAAAAAAAAAAA////AAAAAAJFHBsAAAAAAMDA/wB/f38AAAAAAAAAAAAAAAAAAAAAAAAAAAAhAAAAGAAAABQAAACzDgAAMhgAAD0bAACXJAAAAAAAAA=="/>
                </a:ext>
              </a:extLst>
            </p:cNvSpPr>
            <p:nvPr/>
          </p:nvSpPr>
          <p:spPr>
            <a:xfrm>
              <a:off x="2389505" y="3933190"/>
              <a:ext cx="2038350" cy="2014855"/>
            </a:xfrm>
            <a:prstGeom prst="rect">
              <a:avLst/>
            </a:prstGeom>
            <a:solidFill>
              <a:schemeClr val="accent2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57150" dist="38100" dir="5400000" algn="tl">
                <a:srgbClr val="451C1B">
                  <a:alpha val="48000"/>
                </a:srgbClr>
              </a:outerShdw>
            </a:effectLst>
          </p:spPr>
        </p:sp>
        <p:sp>
          <p:nvSpPr>
            <p:cNvPr id="5" name="Прямоугольник 12">
              <a:hlinkClick r:id="rId2" action="ppaction://hlinksldjump"/>
            </p:cNvPr>
            <p:cNvSpPr>
              <a:extLst>
                <a:ext uri="smNativeData">
                  <pr:smNativeData xmlns:pr="pr" xmlns="" val="SMDATA_12_CgbWWhMAAAAlAAAAZAAAAA0AAAAAwAAAAMAAAADAAAAAwAAAAAAAAAABAAAAAAAAAAEAAABQAAAAAAAAAAAA4D8AAAAAAADgPwAAAAAAAOA/AAAAAAAA4D8AAAAAAADgPwAAAAAAAOA/AAAAAAAA4D8AAAAAAADgPwAAAAAAAOA/AAAAAAAA4D8CAAAAjAAAAAEAAAAAAAAAwFBNDf///wgAAAAAAAAAAAAAAAAAAAAAAAAAAAAAAAAAAAAAZAAAAAEAAABAAAAAAAAAAAAAAAAAAAAAAAAAAAAAAAAAAAAAAAAAAAAAAAAAAAAAAAAAAAAAAAAAAAAAAAAAAAAAAAAAAAAAAAAAAAAAAAAAAAAAAAAAAAAAAAAAAAAAFAAAADwAAAABAAAAAAAAAP///wA8AAAAAQAAABQAAAAUAAAAFAAAAAEAAAAAAAAAZAAAAGQAAAAAAAAAZAAAAGQAAAAVAAAAYAAAAAAAAAAAAAAAAAAAAAAAAAAAAAAAAAAAAAAAAAAAAAAAAAAAAAAAAAAAAAAAAAAACQAAAAAAAAAAAAAAAAAAAAAAAAAAAAAAAAAAAAAAAAAAAAAAAAAAAAAAAAAAAAAAABYAAABMAAAAAQAAAAAAAAAAAAAAAAAAAAEAAABFHBsANAAAAAAAAAA8AAAAZAAAAGQAAAAAAAAAAAAAAAAAAAAAAAAAAAAAAAAAAAAAAAAAAAAAABcAAAAUAAAAAAAAAAAAAAD/fwAA/38AAAAAAAAJAAAABAAAAIZSH2EMAAAAEAAAAAAAAAAAAAAAAAAAAAAAAAAeAAAAaAAAAAAAAAAAAAAAAAAAAAAAAAAAAAAAECcAABAnAAAAAAAAAAAAAAAAAAAAAAAAAAAAAAAAAAAAAAAAAAAAAFoAAAAAAAAAwMD/AAAAAABkAAAAMgAAAAAAAABkAAAAAAAAAH9/fwAKAAAAHwAAAFQAAADAUE0G////AQAAAAAAAAAAAAAAAAAAAAAAAAAAAAAAAAAAAAAAAAAA////AAAAAAJFHBsAAAAAAMDA/wB/f38AAAAAAAAAAAAAAAAAAAAAAAAAAAAhAAAAGAAAABQAAACzDgAAMhgAAD0bAACXJAAAAAAAAA=="/>
                </a:ext>
              </a:extLst>
            </p:cNvSpPr>
            <p:nvPr/>
          </p:nvSpPr>
          <p:spPr>
            <a:xfrm>
              <a:off x="2389505" y="3933190"/>
              <a:ext cx="2038350" cy="2014855"/>
            </a:xfrm>
            <a:prstGeom prst="rect">
              <a:avLst/>
            </a:prstGeom>
            <a:solidFill>
              <a:schemeClr val="accent2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57150" dist="38100" dir="5400000" algn="tl">
                <a:srgbClr val="451C1B">
                  <a:alpha val="48000"/>
                </a:srgbClr>
              </a:outerShdw>
            </a:effectLst>
          </p:spPr>
          <p:txBody>
            <a:bodyPr vert="horz" wrap="square" lIns="121920" tIns="121920" rIns="121920" bIns="121920" numCol="1" anchor="ctr"/>
            <a:lstStyle/>
            <a:p>
              <a:pPr algn="ctr" defTabSz="1422400">
                <a:lnSpc>
                  <a:spcPct val="90000"/>
                </a:lnSpc>
                <a:spcBef>
                  <a:spcPts val="0"/>
                </a:spcBef>
                <a:spcAft>
                  <a:spcPts val="755"/>
                </a:spcAft>
                <a:tabLst/>
                <a:defRPr lang="ru-RU">
                  <a:solidFill>
                    <a:srgbClr val="FFFFFF"/>
                  </a:solidFill>
                  <a:latin typeface="Constantia" pitchFamily="1"/>
                  <a:ea typeface="Constantia" pitchFamily="1"/>
                  <a:cs typeface="Constantia" pitchFamily="1"/>
                </a:defRPr>
              </a:pPr>
              <a:r>
                <a:rPr lang="ru-RU">
                  <a:solidFill>
                    <a:schemeClr val="bg1"/>
                  </a:solidFill>
                  <a:effectLst>
                    <a:outerShdw dist="63500" dir="36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2"/>
                  <a:ea typeface="Constantia" pitchFamily="1"/>
                  <a:cs typeface="Arial" pitchFamily="2"/>
                </a:rPr>
                <a:t>Стратегии и принципы устойчивого развития</a:t>
              </a:r>
            </a:p>
          </p:txBody>
        </p:sp>
      </p:grpSp>
      <p:grpSp>
        <p:nvGrpSpPr>
          <p:cNvPr id="7" name="Группа 13"/>
          <p:cNvGrpSpPr>
            <a:extLst>
              <a:ext uri="smNativeData">
                <pr:smNativeData xmlns:pr="pr" xmlns="" val="SMDATA_6_CgbWWhMAAAAlAAAAAQAAAA8BAAAAkAAAAEgAAACQAAAASAAAAAAAAAAAAAAAAAAAABcAAAAUAAAAAAAAAAAAAAD/fwAA/38AAAAAAAAJAAAABAAAADUEPQQMAAAAEAAAAAAAAAAAAAAAAAAAAAAAAAAfAAAAVAAAAAAAAAAAAAAAAAAAAAAAAAAAAAAAAAAAAAAAAAAAAAAAAAAAAAAAAAAAAAAAAAAAAAAAAAAAAAAAAAAAAAAAAAAAAAAAAAAAAAAAAAAAAAAAAAAAACEAAAAYAAAAFAAAAIcAAAAFCgAAEA0AAGoWAAAAAAAA"/>
              </a:ext>
            </a:extLst>
          </p:cNvGrpSpPr>
          <p:nvPr/>
        </p:nvGrpSpPr>
        <p:grpSpPr>
          <a:xfrm>
            <a:off x="85725" y="1628775"/>
            <a:ext cx="2037715" cy="2014855"/>
            <a:chOff x="85725" y="1628775"/>
            <a:chExt cx="2037715" cy="2014855"/>
          </a:xfrm>
        </p:grpSpPr>
        <p:sp>
          <p:nvSpPr>
            <p:cNvPr id="9" name="Прямоугольник 14">
              <a:hlinkClick r:id="" action="ppaction://hlinkshowjump?jump=nextslide"/>
            </p:cNvPr>
            <p:cNvSpPr>
              <a:extLst>
                <a:ext uri="smNativeData">
                  <pr:smNativeData xmlns:pr="pr" xmlns="" val="SMDATA_12_CgbWWhMAAAAlAAAAZAAAAA0AAAAAkAAAAEgAAACQAAAASAAAAAAAAAAAAAAAAAAAAAEAAABQAAAAAAAAAAAA4D8AAAAAAADgPwAAAAAAAOA/AAAAAAAA4D8AAAAAAADgPwAAAAAAAOA/AAAAAAAA4D8AAAAAAADgPwAAAAAAAOA/AAAAAAAA4D8CAAAAjAAAAAEAAAAAAAAAT4G9DP///wgAAAAAAAAAAAAAAAAAAAAAAAAAAAAAAAAAAAAAZAAAAAEAAABAAAAAAAAAAAAAAAAAAAAAAAAAAAAAAAAAAAAAAAAAAAAAAAAAAAAAAAAAAAAAAAAAAAAAAAAAAAAAAAAAAAAAAAAAAAAAAAAAAAAAAAAAAAAAAAAAAAAAFAAAADwAAAABAAAAAAAAAP///wA8AAAAAQAAABQAAAAUAAAAFAAAAAEAAAAAAAAAZAAAAGQAAAAAAAAAZAAAAGQAAAAVAAAAYAAAAAAAAAAAAAAAAAAAAAAAAAAAAAAAAAAAAAAAAAAAAAAAAAAAAAAAAAAAAAAAAAAACQAAAAAAAAAAAAAAAAAAAAAAAAAAAAAAAAAAAAAAAAAAAAAAAAAAAAAAAAAAAAAAABYAAABMAAAAAQAAAAAAAAAAAAAAAAAAAAEAAAAbLkUANAAAAAAAAAA8AAAAZAAAAGQAAAAAAAAAAAAAAAAAAAAAAAAAAAAAAAAAAAAAAAAAAAAAABcAAAAUAAAAAAAAAAAAAAD/fwAA/38AAAAAAAAJAAAABAAAAN/lNCMMAAAAEAAAAAAAAAAAAAAAAAAAAAAAAAAeAAAAaAAAAAAAAAAAAAAAAAAAAAAAAAAAAAAAECcAABAnAAAAAAAAAAAAAAAAAAAAAAAAAAAAAAAAAAAAAAAAAAAAAFoAAAAAAAAAwMD/AAAAAABkAAAAMgAAAAAAAABkAAAAAAAAAH9/fwAKAAAAHwAAAFQAAABPgb0F////AQAAAAAAAAAAAAAAAAAAAAAAAAAAAAAAAAAAAAAAAAAA////AAAAAAIbLkUAAAAAAMDA/wB/f38AAAAAAAAAAAAAAAAAAAAAAAAAAAAhAAAAGAAAABQAAACHAAAABQoAABANAABqFgAAAAAAAA=="/>
                </a:ext>
              </a:extLst>
            </p:cNvSpPr>
            <p:nvPr/>
          </p:nvSpPr>
          <p:spPr>
            <a:xfrm>
              <a:off x="85725" y="1628775"/>
              <a:ext cx="2037715" cy="2014855"/>
            </a:xfrm>
            <a:prstGeom prst="rect">
              <a:avLst/>
            </a:prstGeom>
            <a:solidFill>
              <a:schemeClr val="accent1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57150" dist="38100" dir="5400000" algn="tl">
                <a:srgbClr val="1B2E45">
                  <a:alpha val="48000"/>
                </a:srgbClr>
              </a:outerShdw>
            </a:effectLst>
          </p:spPr>
        </p:sp>
        <p:sp>
          <p:nvSpPr>
            <p:cNvPr id="8" name="Прямоугольник 15">
              <a:hlinkClick r:id="" action="ppaction://hlinkshowjump?jump=nextslide"/>
            </p:cNvPr>
            <p:cNvSpPr>
              <a:extLst>
                <a:ext uri="smNativeData">
                  <pr:smNativeData xmlns:pr="pr" xmlns="" val="SMDATA_12_CgbWWhMAAAAlAAAAZAAAAA0AAAAAwAAAAMAAAADAAAAAwAAAAAAAAAABAAAAAAAAAAEAAABQAAAAAAAAAAAA4D8AAAAAAADgPwAAAAAAAOA/AAAAAAAA4D8AAAAAAADgPwAAAAAAAOA/AAAAAAAA4D8AAAAAAADgPwAAAAAAAOA/AAAAAAAA4D8CAAAAjAAAAAEAAAAAAAAAT4G9DP///wgAAAAAAAAAAAAAAAAAAAAAAAAAAAAAAAAAAAAAZAAAAAEAAABAAAAAAAAAAAAAAAAAAAAAAAAAAAAAAAAAAAAAAAAAAAAAAAAAAAAAAAAAAAAAAAAAAAAAAAAAAAAAAAAAAAAAAAAAAAAAAAAAAAAAAAAAAAAAAAAAAAAAFAAAADwAAAABAAAAAAAAAP///wA8AAAAAQAAABQAAAAUAAAAFAAAAAEAAAAAAAAAZAAAAGQAAAAAAAAAZAAAAGQAAAAVAAAAYAAAAAAAAAAAAAAAAAAAAAAAAAAAAAAAAAAAAAAAAAAAAAAAAAAAAAAAAAAAAAAAAAAACQAAAAAAAAAAAAAAAAAAAAAAAAAAAAAAAAAAAAAAAAAAAAAAAAAAAAAAAAAAAAAAABYAAABMAAAAAQAAAAAAAAAAAAAAAAAAAAEAAAAbLkUANAAAAAAAAAA8AAAAZAAAAGQAAAAAAAAAAAAAAAAAAAAAAAAAAAAAAAAAAAAAAAAAAAAAABcAAAAUAAAAAAAAAAAAAAD/fwAA/38AAAAAAAAJAAAABAAAAB3w+E8MAAAAEAAAAAAAAAAAAAAAAAAAAAAAAAAeAAAAaAAAAAAAAAAAAAAAAAAAAAAAAAAAAAAAECcAABAnAAAAAAAAAAAAAAAAAAAAAAAAAAAAAAAAAAAAAAAAAAAAAFoAAAAAAAAAwMD/AAAAAABkAAAAMgAAAAAAAABkAAAAAAAAAH9/fwAKAAAAHwAAAFQAAABPgb0F////AQAAAAAAAAAAAAAAAAAAAAAAAAAAAAAAAAAAAAAAAAAA////AAAAAAIbLkUAAAAAAMDA/wB/f38AAAAAAAAAAAAAAAAAAAAAAAAAAAAhAAAAGAAAABQAAACHAAAABQoAABANAABqFgAAAAAAAA=="/>
                </a:ext>
              </a:extLst>
            </p:cNvSpPr>
            <p:nvPr/>
          </p:nvSpPr>
          <p:spPr>
            <a:xfrm>
              <a:off x="85725" y="1628775"/>
              <a:ext cx="2037715" cy="2014855"/>
            </a:xfrm>
            <a:prstGeom prst="rect">
              <a:avLst/>
            </a:prstGeom>
            <a:solidFill>
              <a:schemeClr val="accent1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57150" dist="38100" dir="5400000" algn="tl">
                <a:srgbClr val="1B2E45">
                  <a:alpha val="48000"/>
                </a:srgbClr>
              </a:outerShdw>
            </a:effectLst>
          </p:spPr>
          <p:txBody>
            <a:bodyPr vert="horz" wrap="square" lIns="121920" tIns="121920" rIns="121920" bIns="121920" numCol="1" anchor="ctr"/>
            <a:lstStyle/>
            <a:p>
              <a:pPr algn="ctr" defTabSz="1422400">
                <a:lnSpc>
                  <a:spcPct val="90000"/>
                </a:lnSpc>
                <a:spcBef>
                  <a:spcPts val="0"/>
                </a:spcBef>
                <a:spcAft>
                  <a:spcPts val="755"/>
                </a:spcAft>
                <a:tabLst/>
                <a:defRPr lang="ru-RU">
                  <a:solidFill>
                    <a:srgbClr val="FFFFFF"/>
                  </a:solidFill>
                  <a:latin typeface="Constantia" pitchFamily="1"/>
                  <a:ea typeface="Constantia" pitchFamily="1"/>
                  <a:cs typeface="Constantia" pitchFamily="1"/>
                </a:defRPr>
              </a:pPr>
              <a:r>
                <a:rPr lang="ru-RU">
                  <a:solidFill>
                    <a:schemeClr val="bg1"/>
                  </a:solidFill>
                  <a:effectLst>
                    <a:outerShdw dist="63500" dir="36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2"/>
                  <a:ea typeface="Constantia" pitchFamily="1"/>
                  <a:cs typeface="Arial" pitchFamily="2"/>
                </a:rPr>
                <a:t>Понятие «устойчивое развитие»</a:t>
              </a:r>
            </a:p>
          </p:txBody>
        </p:sp>
      </p:grpSp>
      <p:grpSp>
        <p:nvGrpSpPr>
          <p:cNvPr id="10" name="Группа 16"/>
          <p:cNvGrpSpPr>
            <a:extLst>
              <a:ext uri="smNativeData">
                <pr:smNativeData xmlns:pr="pr" xmlns="" val="SMDATA_6_CgbWWhMAAAAlAAAAAQAAAA8BAAAAkAAAAEgAAACQAAAASAAAAAAAAAAAAAAAAAAAABcAAAAUAAAAAAAAAAAAAAD/fwAA/38AAAAAAAAJAAAABAAAADsEOAQMAAAAEAAAAAAAAAAAAAAAAAAAAAAAAAAfAAAAVAAAAAAAAAAAAAAAAAAAAAAAAAAAAAAAAAAAAAAAAAAAAAAAAAAAAAAAAAAAAAAAAAAAAAAAAAAAAAAAAAAAAAAAAAAAAAAAAAAAAAAAAAAAAAAAAAAAACEAAAAYAAAAFAAAAOAcAAAFCgAAaikAAGoWAAAAAAAA"/>
              </a:ext>
            </a:extLst>
          </p:cNvGrpSpPr>
          <p:nvPr/>
        </p:nvGrpSpPr>
        <p:grpSpPr>
          <a:xfrm>
            <a:off x="4693920" y="1628775"/>
            <a:ext cx="2038350" cy="2014855"/>
            <a:chOff x="4693920" y="1628775"/>
            <a:chExt cx="2038350" cy="2014855"/>
          </a:xfrm>
        </p:grpSpPr>
        <p:sp>
          <p:nvSpPr>
            <p:cNvPr id="12" name="Прямоугольник 17"/>
            <p:cNvSpPr>
              <a:extLst>
                <a:ext uri="smNativeData">
                  <pr:smNativeData xmlns:pr="pr" xmlns="" val="SMDATA_12_CgbWWhMAAAAlAAAAZAAAAA0AAAAAkAAAAEgAAACQAAAASAAAAAAAAAAAAAAAAAAAAAEAAABQAAAAAAAAAAAA4D8AAAAAAADgPwAAAAAAAOA/AAAAAAAA4D8AAAAAAADgPwAAAAAAAOA/AAAAAAAA4D8AAAAAAADgPwAAAAAAAOA/AAAAAAAA4D8CAAAAjAAAAAEAAAAAAAAAm7tZAP///wgAAAAAAAAAAAAAAAAAAAAAAAAAAAAAAAAAAAAAZAAAAAEAAABAAAAAAAAAAAAAAAAAAAAAAAAAAAAAAAAAAAAAAAAAAAAAAAAAAAAAAAAAAAAAAAAAAAAAAAAAAAAAAAAAAAAAAAAAAAAAAAAAAAAAAAAAAAAAAAAAAAAAFAAAADwAAAABAAAAAAAAAP///wA8AAAAAQAAABQAAAAUAAAAFAAAAAEAAAAAAAAAZAAAAGQAAAAAAAAAZAAAAGQAAAAVAAAAYAAAAAAAAAAAAAAAAAAAAAAAAAAAAAAAAAAAAAAAAAAAAAAAAAAAAAAAAAAAAAAAAAAACQAAAAAAAAAAAAAAAAAAAAAAAAAAAAAAAAAAAAAAAAAAAAAAAAAAAAAAAAAAAAAAABYAAABMAAAAAQAAAAAAAAAAAAAAAAAAAAEAAAA3Qx8ANAAAAAAAAAA8AAAAZAAAAGQAAAAAAAAAAAAAAAAAAAAAAAAAAAAAAAAAAAAAAAAAAAAAABcAAAAUAAAAAAAAAAAAAAD/fwAA/38AAAAAAAAJAAAABAAAAHTrgDQMAAAAEAAAAAAAAAAAAAAAAAAAAAAAAAAeAAAAaAAAAAAAAAAAAAAAAAAAAAAAAAAAAAAAECcAABAnAAAAAAAAAAAAAAAAAAAAAAAAAAAAAAAAAAAAAAAAAAAAAFoAAAAAAAAAwMD/AAAAAABkAAAAMgAAAAAAAABkAAAAAAAAAH9/fwAKAAAAHwAAAFQAAACbu1kJ////AQAAAAAAAAAAAAAAAAAAAAAAAAAAAAAAAAAAAAAAAAAA////AAAAAAI3Qx8AAAAAAMDA/wB/f38AAAAAAAAAAAAAAAAAAAAAAAAAAAAhAAAAGAAAABQAAADgHAAABQoAAGopAABqFgAAAAAAAA=="/>
                </a:ext>
              </a:extLst>
            </p:cNvSpPr>
            <p:nvPr/>
          </p:nvSpPr>
          <p:spPr>
            <a:xfrm>
              <a:off x="4693920" y="1628775"/>
              <a:ext cx="2038350" cy="2014855"/>
            </a:xfrm>
            <a:prstGeom prst="rect">
              <a:avLst/>
            </a:prstGeom>
            <a:solidFill>
              <a:schemeClr val="accent3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57150" dist="38100" dir="5400000" algn="tl">
                <a:srgbClr val="37431F">
                  <a:alpha val="48000"/>
                </a:srgbClr>
              </a:outerShdw>
            </a:effectLst>
          </p:spPr>
        </p:sp>
        <p:sp>
          <p:nvSpPr>
            <p:cNvPr id="11" name="Прямоугольник 18">
              <a:hlinkClick r:id="rId3" action="ppaction://hlinksldjump"/>
            </p:cNvPr>
            <p:cNvSpPr>
              <a:extLst>
                <a:ext uri="smNativeData">
                  <pr:smNativeData xmlns:pr="pr" xmlns="" val="SMDATA_12_CgbWWhMAAAAlAAAAZAAAAA0AAAAAwAAAAMAAAADAAAAAwAAAAAAAAAABAAAAAAAAAAEAAABQAAAAAAAAAAAA4D8AAAAAAADgPwAAAAAAAOA/AAAAAAAA4D8AAAAAAADgPwAAAAAAAOA/AAAAAAAA4D8AAAAAAADgPwAAAAAAAOA/AAAAAAAA4D8CAAAAjAAAAAEAAAAAAAAAm7tZAP///wgAAAAAAAAAAAAAAAAAAAAAAAAAAAAAAAAAAAAAZAAAAAEAAABAAAAAAAAAAAAAAAAAAAAAAAAAAAAAAAAAAAAAAAAAAAAAAAAAAAAAAAAAAAAAAAAAAAAAAAAAAAAAAAAAAAAAAAAAAAAAAAAAAAAAAAAAAAAAAAAAAAAAFAAAADwAAAABAAAAAAAAAP///wA8AAAAAQAAABQAAAAUAAAAFAAAAAEAAAAAAAAAZAAAAGQAAAAAAAAAZAAAAGQAAAAVAAAAYAAAAAAAAAAAAAAAAAAAAAAAAAAAAAAAAAAAAAAAAAAAAAAAAAAAAAAAAAAAAAAAAAAACQAAAAAAAAAAAAAAAAAAAAAAAAAAAAAAAAAAAAAAAAAAAAAAAAAAAAAAAAAAAAAAABYAAABMAAAAAQAAAAAAAAAAAAAAAAAAAAEAAAA3Qx8ANAAAAAAAAAA8AAAAZAAAAGQAAAAAAAAAAAAAAAAAAAAAAAAAAAAAAAAAAAAAAAAAAAAAABcAAAAUAAAAAAAAAAAAAAD/fwAA/38AAAAAAAAJAAAABAAAAKob+FwMAAAAEAAAAAAAAAAAAAAAAAAAAAAAAAAeAAAAaAAAAAAAAAAAAAAAAAAAAAAAAAAAAAAAECcAABAnAAAAAAAAAAAAAAAAAAAAAAAAAAAAAAAAAAAAAAAAAAAAAFoAAAAAAAAAwMD/AAAAAABkAAAAMgAAAAAAAABkAAAAAAAAAH9/fwAKAAAAHwAAAFQAAACbu1kJ////AQAAAAAAAAAAAAAAAAAAAAAAAAAAAAAAAAAAAAAAAAAA////AAAAAAI3Qx8AAAAAAMDA/wB/f38AAAAAAAAAAAAAAAAAAAAAAAAAAAAhAAAAGAAAABQAAADgHAAABQoAAGopAABqFgAAAAAAAA=="/>
                </a:ext>
              </a:extLst>
            </p:cNvSpPr>
            <p:nvPr/>
          </p:nvSpPr>
          <p:spPr>
            <a:xfrm>
              <a:off x="4693920" y="1628775"/>
              <a:ext cx="2038350" cy="2014855"/>
            </a:xfrm>
            <a:prstGeom prst="rect">
              <a:avLst/>
            </a:prstGeom>
            <a:solidFill>
              <a:schemeClr val="accent3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57150" dist="38100" dir="5400000" algn="tl">
                <a:srgbClr val="37431F">
                  <a:alpha val="48000"/>
                </a:srgbClr>
              </a:outerShdw>
            </a:effectLst>
          </p:spPr>
          <p:txBody>
            <a:bodyPr vert="horz" wrap="square" lIns="121920" tIns="121920" rIns="121920" bIns="121920" numCol="1" anchor="ctr"/>
            <a:lstStyle/>
            <a:p>
              <a:pPr algn="ctr" defTabSz="1422400">
                <a:lnSpc>
                  <a:spcPct val="90000"/>
                </a:lnSpc>
                <a:spcBef>
                  <a:spcPts val="0"/>
                </a:spcBef>
                <a:spcAft>
                  <a:spcPts val="755"/>
                </a:spcAft>
                <a:tabLst/>
                <a:defRPr lang="ru-RU">
                  <a:solidFill>
                    <a:srgbClr val="FFFFFF"/>
                  </a:solidFill>
                  <a:latin typeface="Constantia" pitchFamily="1"/>
                  <a:ea typeface="Constantia" pitchFamily="1"/>
                  <a:cs typeface="Constantia" pitchFamily="1"/>
                </a:defRPr>
              </a:pPr>
              <a:r>
                <a:rPr lang="ru-RU">
                  <a:solidFill>
                    <a:schemeClr val="bg1"/>
                  </a:solidFill>
                  <a:effectLst>
                    <a:outerShdw dist="63500" dir="36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2"/>
                  <a:ea typeface="Constantia" pitchFamily="1"/>
                  <a:cs typeface="Arial" pitchFamily="2"/>
                </a:rPr>
                <a:t>Всемирные саммиты, 1992 и 2002</a:t>
              </a:r>
            </a:p>
          </p:txBody>
        </p:sp>
      </p:grpSp>
      <p:grpSp>
        <p:nvGrpSpPr>
          <p:cNvPr id="13" name="Группа 19"/>
          <p:cNvGrpSpPr>
            <a:extLst>
              <a:ext uri="smNativeData">
                <pr:smNativeData xmlns:pr="pr" xmlns="" val="SMDATA_6_CgbWWhMAAAAlAAAAAQAAAA8BAAAAkAAAAEgAAACQAAAASAAAAAAAAAAAAAAAAAAAABcAAAAUAAAAAAAAAAAAAAD/fwAA/38AAAAAAAAJAAAABAAAADUEPQQMAAAAEAAAAAAAAAAAAAAAAAAAAAAAAAAfAAAAVAAAAAAAAAAAAAAAAAAAAAAAAAAAAAAAAAAAAAAAAAAAAAAAAAAAAAAAAAAAAAAAAAAAAAAAAAAAAAAAAAAAAAAAAAAAAAAAAAAAAAAAAAAAAAAAAAAAACEAAAAYAAAAFAAAALMOAAAFCgAAPRsAAGoWAAAAAAAA"/>
              </a:ext>
            </a:extLst>
          </p:cNvGrpSpPr>
          <p:nvPr/>
        </p:nvGrpSpPr>
        <p:grpSpPr>
          <a:xfrm>
            <a:off x="2389505" y="1628775"/>
            <a:ext cx="2038350" cy="2014855"/>
            <a:chOff x="2389505" y="1628775"/>
            <a:chExt cx="2038350" cy="2014855"/>
          </a:xfrm>
        </p:grpSpPr>
        <p:sp>
          <p:nvSpPr>
            <p:cNvPr id="15" name="Прямоугольник 20"/>
            <p:cNvSpPr>
              <a:extLst>
                <a:ext uri="smNativeData">
                  <pr:smNativeData xmlns:pr="pr" xmlns="" val="SMDATA_12_CgbWWhMAAAAlAAAAZAAAAA0AAAAAkAAAAEgAAACQAAAASAAAAAAAAAAAAAAAAAAAAAEAAABQAAAAAAAAAAAA4D8AAAAAAADgPwAAAAAAAOA/AAAAAAAA4D8AAAAAAADgPwAAAAAAAOA/AAAAAAAA4D8AAAAAAADgPwAAAAAAAOA/AAAAAAAA4D8CAAAAjAAAAAEAAAAAAAAAwFBNDf///wgAAAAAAAAAAAAAAAAAAAAAAAAAAAAAAAAAAAAAZAAAAAEAAABAAAAAAAAAAAAAAAAAAAAAAAAAAAAAAAAAAAAAAAAAAAAAAAAAAAAAAAAAAAAAAAAAAAAAAAAAAAAAAAAAAAAAAAAAAAAAAAAAAAAAAAAAAAAAAAAAAAAAFAAAADwAAAABAAAAAAAAAP///wA8AAAAAQAAABQAAAAUAAAAFAAAAAEAAAAAAAAAZAAAAGQAAAAAAAAAZAAAAGQAAAAVAAAAYAAAAAAAAAAAAAAAAAAAAAAAAAAAAAAAAAAAAAAAAAAAAAAAAAAAAAAAAAAAAAAAAAAACQAAAAAAAAAAAAAAAAAAAAAAAAAAAAAAAAAAAAAAAAAAAAAAAAAAAAAAAAAAAAAAABYAAABMAAAAAQAAAAAAAAAAAAAAAAAAAAEAAABFHBsANAAAAAAAAAA8AAAAZAAAAGQAAAAAAAAAAAAAAAAAAAAAAAAAAAAAAAAAAAAAAAAAAAAAABcAAAAUAAAAAAAAAAAAAAD/fwAA/38AAAAAAAAJAAAABAAAADqabqgMAAAAEAAAAAAAAAAAAAAAAAAAAAAAAAAeAAAAaAAAAAAAAAAAAAAAAAAAAAAAAAAAAAAAECcAABAnAAAAAAAAAAAAAAAAAAAAAAAAAAAAAAAAAAAAAAAAAAAAAFoAAAAAAAAAwMD/AAAAAABkAAAAMgAAAAAAAABkAAAAAAAAAH9/fwAKAAAAHwAAAFQAAADAUE0G////AQAAAAAAAAAAAAAAAAAAAAAAAAAAAAAAAAAAAAAAAAAA////AAAAAAJFHBsAAAAAAMDA/wB/f38AAAAAAAAAAAAAAAAAAAAAAAAAAAAhAAAAGAAAABQAAACzDgAABQoAAD0bAABqFgAAAAAAAA=="/>
                </a:ext>
              </a:extLst>
            </p:cNvSpPr>
            <p:nvPr/>
          </p:nvSpPr>
          <p:spPr>
            <a:xfrm>
              <a:off x="2389505" y="1628775"/>
              <a:ext cx="2038350" cy="2014855"/>
            </a:xfrm>
            <a:prstGeom prst="rect">
              <a:avLst/>
            </a:prstGeom>
            <a:solidFill>
              <a:schemeClr val="accent2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57150" dist="38100" dir="5400000" algn="tl">
                <a:srgbClr val="451C1B">
                  <a:alpha val="48000"/>
                </a:srgbClr>
              </a:outerShdw>
            </a:effectLst>
          </p:spPr>
        </p:sp>
        <p:sp>
          <p:nvSpPr>
            <p:cNvPr id="14" name="Прямоугольник 21">
              <a:hlinkClick r:id="rId4" action="ppaction://hlinksldjump"/>
            </p:cNvPr>
            <p:cNvSpPr>
              <a:extLst>
                <a:ext uri="smNativeData">
                  <pr:smNativeData xmlns:pr="pr" xmlns="" val="SMDATA_12_CgbWWhMAAAAlAAAAZAAAAA0AAAAAwAAAAMAAAADAAAAAwAAAAAAAAAABAAAAAAAAAAEAAABQAAAAAAAAAAAA4D8AAAAAAADgPwAAAAAAAOA/AAAAAAAA4D8AAAAAAADgPwAAAAAAAOA/AAAAAAAA4D8AAAAAAADgPwAAAAAAAOA/AAAAAAAA4D8CAAAAjAAAAAEAAAAAAAAAwFBNDf///wgAAAAAAAAAAAAAAAAAAAAAAAAAAAAAAAAAAAAAZAAAAAEAAABAAAAAAAAAAAAAAAAAAAAAAAAAAAAAAAAAAAAAAAAAAAAAAAAAAAAAAAAAAAAAAAAAAAAAAAAAAAAAAAAAAAAAAAAAAAAAAAAAAAAAAAAAAAAAAAAAAAAAFAAAADwAAAABAAAAAAAAAP///wA8AAAAAQAAABQAAAAUAAAAFAAAAAEAAAAAAAAAZAAAAGQAAAAAAAAAZAAAAGQAAAAVAAAAYAAAAAAAAAAAAAAAAAAAAAAAAAAAAAAAAAAAAAAAAAAAAAAAAAAAAAAAAAAAAAAAAAAACQAAAAAAAAAAAAAAAAAAAAAAAAAAAAAAAAAAAAAAAAAAAAAAAAAAAAAAAAAAAAAAABYAAABMAAAAAQAAAAAAAAAAAAAAAAAAAAEAAABFHBsANAAAAAAAAAA8AAAAZAAAAGQAAAAAAAAAAAAAAAAAAAAAAAAAAAAAAAAAAAAAAAAAAAAAABcAAAAUAAAAAAAAAAAAAAD/fwAA/38AAAAAAAAJAAAABAAAAIypKn8MAAAAEAAAAAAAAAAAAAAAAAAAAAAAAAAeAAAAaAAAAAAAAAAAAAAAAAAAAAAAAAAAAAAAECcAABAnAAAAAAAAAAAAAAAAAAAAAAAAAAAAAAAAAAAAAAAAAAAAAFoAAAAAAAAAwMD/AAAAAABkAAAAMgAAAAAAAABkAAAAAAAAAH9/fwAKAAAAHwAAAFQAAADAUE0G////AQAAAAAAAAAAAAAAAAAAAAAAAAAAAAAAAAAAAAAAAAAA////AAAAAAJFHBsAAAAAAMDA/wB/f38AAAAAAAAAAAAAAAAAAAAAAAAAAAAhAAAAGAAAABQAAACzDgAABQoAAD0bAABqFgAAAAAAAA=="/>
                </a:ext>
              </a:extLst>
            </p:cNvSpPr>
            <p:nvPr/>
          </p:nvSpPr>
          <p:spPr>
            <a:xfrm>
              <a:off x="2389505" y="1628775"/>
              <a:ext cx="2038350" cy="2014855"/>
            </a:xfrm>
            <a:prstGeom prst="rect">
              <a:avLst/>
            </a:prstGeom>
            <a:solidFill>
              <a:schemeClr val="accent2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57150" dist="38100" dir="5400000" algn="tl">
                <a:srgbClr val="451C1B">
                  <a:alpha val="48000"/>
                </a:srgbClr>
              </a:outerShdw>
            </a:effectLst>
          </p:spPr>
          <p:txBody>
            <a:bodyPr vert="horz" wrap="square" lIns="121920" tIns="121920" rIns="121920" bIns="121920" numCol="1" anchor="ctr"/>
            <a:lstStyle/>
            <a:p>
              <a:pPr algn="ctr" defTabSz="1422400">
                <a:lnSpc>
                  <a:spcPct val="90000"/>
                </a:lnSpc>
                <a:spcBef>
                  <a:spcPts val="0"/>
                </a:spcBef>
                <a:spcAft>
                  <a:spcPts val="755"/>
                </a:spcAft>
                <a:tabLst/>
                <a:defRPr lang="ru-RU">
                  <a:solidFill>
                    <a:srgbClr val="FFFFFF"/>
                  </a:solidFill>
                  <a:latin typeface="Constantia" pitchFamily="1"/>
                  <a:ea typeface="Constantia" pitchFamily="1"/>
                  <a:cs typeface="Constantia" pitchFamily="1"/>
                </a:defRPr>
              </a:pPr>
              <a:r>
                <a:rPr lang="ru-RU">
                  <a:solidFill>
                    <a:schemeClr val="bg1"/>
                  </a:solidFill>
                  <a:effectLst>
                    <a:outerShdw dist="63500" dir="36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2"/>
                  <a:ea typeface="Constantia" pitchFamily="1"/>
                  <a:cs typeface="Arial" pitchFamily="2"/>
                </a:rPr>
                <a:t>Декларация Первой конференции ООН по окружающей среде</a:t>
              </a:r>
            </a:p>
          </p:txBody>
        </p:sp>
      </p:grpSp>
      <p:grpSp>
        <p:nvGrpSpPr>
          <p:cNvPr id="16" name="Группа 22"/>
          <p:cNvGrpSpPr>
            <a:extLst>
              <a:ext uri="smNativeData">
                <pr:smNativeData xmlns:pr="pr" xmlns="" val="SMDATA_6_CgbWWhMAAAAlAAAAAQAAAA8BAAAAkAAAAEgAAACQAAAASAAAAAAAAAAAAAAAAAAAABcAAAAUAAAAAAAAAAAAAAD/fwAA/38AAAAAAAAJAAAABAAAADsEOAQMAAAAEAAAAAAAAAAAAAAAAAAAAAAAAAAfAAAAVAAAAAAAAAAAAAAAAAAAAAAAAAAAAAAAAAAAAAAAAAAAAAAAAAAAAAAAAAAAAAAAAAAAAAAAAAAAAAAAAAAAAAAAAAAAAAAAAAAAAAAAAAAAAAAAAAAAACEAAAAYAAAAFAAAAIcAAAAyGAAAEA0AAJckAAAAAAAA"/>
              </a:ext>
            </a:extLst>
          </p:cNvGrpSpPr>
          <p:nvPr/>
        </p:nvGrpSpPr>
        <p:grpSpPr>
          <a:xfrm>
            <a:off x="85725" y="3933190"/>
            <a:ext cx="2037715" cy="2014855"/>
            <a:chOff x="85725" y="3933190"/>
            <a:chExt cx="2037715" cy="2014855"/>
          </a:xfrm>
        </p:grpSpPr>
        <p:sp>
          <p:nvSpPr>
            <p:cNvPr id="18" name="Прямоугольник 23"/>
            <p:cNvSpPr>
              <a:extLst>
                <a:ext uri="smNativeData">
                  <pr:smNativeData xmlns:pr="pr" xmlns="" val="SMDATA_12_CgbWWhMAAAAlAAAAZAAAAA0AAAAAkAAAAEgAAACQAAAASAAAAAAAAAAAAAAAAAAAAAEAAABQAAAAAAAAAAAA4D8AAAAAAADgPwAAAAAAAOA/AAAAAAAA4D8AAAAAAADgPwAAAAAAAOA/AAAAAAAA4D8AAAAAAADgPwAAAAAAAOA/AAAAAAAA4D8CAAAAjAAAAAEAAAAAAAAAT4G9DP///wgAAAAAAAAAAAAAAAAAAAAAAAAAAAAAAAAAAAAAZAAAAAEAAABAAAAAAAAAAAAAAAAAAAAAAAAAAAAAAAAAAAAAAAAAAAAAAAAAAAAAAAAAAAAAAAAAAAAAAAAAAAAAAAAAAAAAAAAAAAAAAAAAAAAAAAAAAAAAAAAAAAAAFAAAADwAAAABAAAAAAAAAP///wA8AAAAAQAAABQAAAAUAAAAFAAAAAEAAAAAAAAAZAAAAGQAAAAAAAAAZAAAAGQAAAAVAAAAYAAAAAAAAAAAAAAAAAAAAAAAAAAAAAAAAAAAAAAAAAAAAAAAAAAAAAAAAAAAAAAAAAAACQAAAAAAAAAAAAAAAAAAAAAAAAAAAAAAAAAAAAAAAAAAAAAAAAAAAAAAAAAAAAAAABYAAABMAAAAAQAAAAAAAAAAAAAAAAAAAAEAAAAbLkUANAAAAAAAAAA8AAAAZAAAAGQAAAAAAAAAAAAAAAAAAAAAAAAAAAAAAAAAAAAAAAAAAAAAABcAAAAUAAAAAAAAAAAAAAD/fwAA/38AAAAAAAAJAAAABAAAAHGLCrIMAAAAEAAAAAAAAAAAAAAAAAAAAAAAAAAeAAAAaAAAAAAAAAAAAAAAAAAAAAAAAAAAAAAAECcAABAnAAAAAAAAAAAAAAAAAAAAAAAAAAAAAAAAAAAAAAAAAAAAAFoAAAAAAAAAwMD/AAAAAABkAAAAMgAAAAAAAABkAAAAAAAAAH9/fwAKAAAAHwAAAFQAAABPgb0F////AQAAAAAAAAAAAAAAAAAAAAAAAAAAAAAAAAAAAAAAAAAA////AAAAAAIbLkUAAAAAAMDA/wB/f38AAAAAAAAAAAAAAAAAAAAAAAAAAAAhAAAAGAAAABQAAACHAAAAMhgAABANAACXJAAAAAAAAA=="/>
                </a:ext>
              </a:extLst>
            </p:cNvSpPr>
            <p:nvPr/>
          </p:nvSpPr>
          <p:spPr>
            <a:xfrm>
              <a:off x="85725" y="3933190"/>
              <a:ext cx="2037715" cy="2014855"/>
            </a:xfrm>
            <a:prstGeom prst="rect">
              <a:avLst/>
            </a:prstGeom>
            <a:solidFill>
              <a:schemeClr val="accent1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57150" dist="38100" dir="5400000" algn="tl">
                <a:srgbClr val="1B2E45">
                  <a:alpha val="48000"/>
                </a:srgbClr>
              </a:outerShdw>
            </a:effectLst>
          </p:spPr>
        </p:sp>
        <p:sp>
          <p:nvSpPr>
            <p:cNvPr id="17" name="Прямоугольник 24">
              <a:hlinkClick r:id="rId5" action="ppaction://hlinksldjump"/>
            </p:cNvPr>
            <p:cNvSpPr>
              <a:extLst>
                <a:ext uri="smNativeData">
                  <pr:smNativeData xmlns:pr="pr" xmlns="" val="SMDATA_12_CgbWWhMAAAAlAAAAZAAAAA0AAAAAwAAAAMAAAADAAAAAwAAAAAAAAAABAAAAAAAAAAEAAABQAAAAAAAAAAAA4D8AAAAAAADgPwAAAAAAAOA/AAAAAAAA4D8AAAAAAADgPwAAAAAAAOA/AAAAAAAA4D8AAAAAAADgPwAAAAAAAOA/AAAAAAAA4D8CAAAAjAAAAAEAAAAAAAAAT4G9DP///wgAAAAAAAAAAAAAAAAAAAAAAAAAAAAAAAAAAAAAZAAAAAEAAABAAAAAAAAAAAAAAAAAAAAAAAAAAAAAAAAAAAAAAAAAAAAAAAAAAAAAAAAAAAAAAAAAAAAAAAAAAAAAAAAAAAAAAAAAAAAAAAAAAAAAAAAAAAAAAAAAAAAAFAAAADwAAAABAAAAAAAAAP///wA8AAAAAQAAABQAAAAUAAAAFAAAAAEAAAAAAAAAZAAAAGQAAAAAAAAAZAAAAGQAAAAVAAAAYAAAAAAAAAAAAAAAAAAAAAAAAAAAAAAAAAAAAAAAAAAAAAAAAAAAAAAAAAAAAAAAAAAACQAAAAAAAAAAAAAAAAAAAAAAAAAAAAAAAAAAAAAAAAAAAAAAAAAAAAAAAAAAAAAAABYAAABMAAAAAQAAAAAAAAAAAAAAAAAAAAEAAAAbLkUANAAAAAAAAAA8AAAAZAAAAGQAAAAAAAAAAAAAAAAAAAAAAAAAAAAAAAAAAAAAAAAAAAAAABcAAAAUAAAAAAAAAAAAAAD/fwAA/38AAAAAAAAJAAAABAAAAJ12NOsMAAAAEAAAAAAAAAAAAAAAAAAAAAAAAAAeAAAAaAAAAAAAAAAAAAAAAAAAAAAAAAAAAAAAECcAABAnAAAAAAAAAAAAAAAAAAAAAAAAAAAAAAAAAAAAAAAAAAAAAFoAAAAAAAAAwMD/AAAAAABkAAAAMgAAAAAAAABkAAAAAAAAAH9/fwAKAAAAHwAAAFQAAABPgb0F////AQAAAAAAAAAAAAAAAAAAAAAAAAAAAAAAAAAAAAAAAAAA////AAAAAAIbLkUAAAAAAMDA/wB/f38AAAAAAAAAAAAAAAAAAAAAAAAAAAAhAAAAGAAAABQAAACHAAAAMhgAABANAACXJAAAAAAAAA=="/>
                </a:ext>
              </a:extLst>
            </p:cNvSpPr>
            <p:nvPr/>
          </p:nvSpPr>
          <p:spPr>
            <a:xfrm>
              <a:off x="85725" y="3933190"/>
              <a:ext cx="2037715" cy="2014855"/>
            </a:xfrm>
            <a:prstGeom prst="rect">
              <a:avLst/>
            </a:prstGeom>
            <a:solidFill>
              <a:schemeClr val="accent1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57150" dist="38100" dir="5400000" algn="tl">
                <a:srgbClr val="1B2E45">
                  <a:alpha val="48000"/>
                </a:srgbClr>
              </a:outerShdw>
            </a:effectLst>
          </p:spPr>
          <p:txBody>
            <a:bodyPr vert="horz" wrap="square" lIns="121920" tIns="121920" rIns="121920" bIns="121920" numCol="1" anchor="ctr"/>
            <a:lstStyle/>
            <a:p>
              <a:pPr algn="ctr" defTabSz="1422400">
                <a:lnSpc>
                  <a:spcPct val="90000"/>
                </a:lnSpc>
                <a:spcBef>
                  <a:spcPts val="0"/>
                </a:spcBef>
                <a:spcAft>
                  <a:spcPts val="755"/>
                </a:spcAft>
                <a:tabLst/>
                <a:defRPr lang="ru-RU">
                  <a:solidFill>
                    <a:srgbClr val="FFFFFF"/>
                  </a:solidFill>
                  <a:latin typeface="Constantia" pitchFamily="1"/>
                  <a:ea typeface="Constantia" pitchFamily="1"/>
                  <a:cs typeface="Constantia" pitchFamily="1"/>
                </a:defRPr>
              </a:pPr>
              <a:r>
                <a:rPr lang="ru-RU">
                  <a:solidFill>
                    <a:schemeClr val="bg1"/>
                  </a:solidFill>
                  <a:effectLst>
                    <a:outerShdw dist="63500" dir="36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2"/>
                  <a:ea typeface="Constantia" pitchFamily="1"/>
                  <a:cs typeface="Arial" pitchFamily="2"/>
                </a:rPr>
                <a:t>Факторы Устойчивого развития</a:t>
              </a:r>
            </a:p>
          </p:txBody>
        </p:sp>
      </p:grpSp>
      <p:grpSp>
        <p:nvGrpSpPr>
          <p:cNvPr id="19" name="Группа 25"/>
          <p:cNvGrpSpPr>
            <a:extLst>
              <a:ext uri="smNativeData">
                <pr:smNativeData xmlns:pr="pr" xmlns="" val="SMDATA_6_CgbWWhMAAAAlAAAAAQAAAA8BAAAAkAAAAEgAAACQAAAASAAAAAAAAAAAAAAAAAAAABcAAAAUAAAAAAAAAAAAAAD/fwAA/38AAAAAAAAJAAAABAAAADUEPQQMAAAAEAAAAAAAAAAAAAAAAAAAAAAAAAAfAAAAVAAAAAAAAAAAAAAAAAAAAAAAAAAAAAAAAAAAAAAAAAAAAAAAAAAAAAAAAAAAAAAAAAAAAAAAAAAAAAAAAAAAAAAAAAAAAAAAAAAAAAAAAAAAAAAAAAAAACEAAAAYAAAAFAAAAOAcAAA0GAAAaikAAJkkAAAAAAAA"/>
              </a:ext>
            </a:extLst>
          </p:cNvGrpSpPr>
          <p:nvPr/>
        </p:nvGrpSpPr>
        <p:grpSpPr>
          <a:xfrm>
            <a:off x="4693920" y="3934460"/>
            <a:ext cx="2038350" cy="2014855"/>
            <a:chOff x="4693920" y="3934460"/>
            <a:chExt cx="2038350" cy="2014855"/>
          </a:xfrm>
        </p:grpSpPr>
        <p:sp>
          <p:nvSpPr>
            <p:cNvPr id="21" name="Прямоугольник 26">
              <a:hlinkClick r:id="" action="ppaction://hlinkshowjump?jump=lastslide"/>
            </p:cNvPr>
            <p:cNvSpPr>
              <a:extLst>
                <a:ext uri="smNativeData">
                  <pr:smNativeData xmlns:pr="pr" xmlns="" val="SMDATA_12_CgbWWhMAAAAlAAAAZAAAAA0AAAAAkAAAAEgAAACQAAAASAAAAAAAAAAAAAAAAAAAAAEAAABQAAAAAAAAAAAA4D8AAAAAAADgPwAAAAAAAOA/AAAAAAAA4D8AAAAAAADgPwAAAAAAAOA/AAAAAAAA4D8AAAAAAADgPwAAAAAAAOA/AAAAAAAA4D8CAAAAjAAAAAEAAAAAAAAAm7tZAP///wgAAAAAAAAAAAAAAAAAAAAAAAAAAAAAAAAAAAAAZAAAAAEAAABAAAAAAAAAAAAAAAAAAAAAAAAAAAAAAAAAAAAAAAAAAAAAAAAAAAAAAAAAAAAAAAAAAAAAAAAAAAAAAAAAAAAAAAAAAAAAAAAAAAAAAAAAAAAAAAAAAAAAFAAAADwAAAABAAAAAAAAAP///wA8AAAAAQAAABQAAAAUAAAAFAAAAAEAAAAAAAAAZAAAAGQAAAAAAAAAZAAAAGQAAAAVAAAAYAAAAAAAAAAAAAAAAAAAAAAAAAAAAAAAAAAAAAAAAAAAAAAAAAAAAAAAAAAAAAAAAAAACQAAAAAAAAAAAAAAAAAAAAAAAAAAAAAAAAAAAAAAAAAAAAAAAAAAAAAAAAAAAAAAABYAAABMAAAAAQAAAAAAAAAAAAAAAAAAAAEAAAA3Qx8ANAAAAAAAAAA8AAAAZAAAAGQAAAAAAAAAAAAAAAAAAAAAAAAAAAAAAAAAAAAAAAAAAAAAABcAAAAUAAAAAAAAAAAAAAD/fwAA/38AAAAAAAAJAAAABAAAALkruMwMAAAAEAAAAAAAAAAAAAAAAAAAAAAAAAAeAAAAaAAAAAAAAAAAAAAAAAAAAAAAAAAAAAAAECcAABAnAAAAAAAAAAAAAAAAAAAAAAAAAAAAAAAAAAAAAAAAAAAAAFoAAAAAAAAAwMD/AAAAAABkAAAAMgAAAAAAAABkAAAAAAAAAH9/fwAKAAAAHwAAAFQAAACbu1kJ////AQAAAAAAAAAAAAAAAAAAAAAAAAAAAAAAAAAAAAAAAAAA////AAAAAAI3Qx8AAAAAAMDA/wB/f38AAAAAAAAAAAAAAAAAAAAAAAAAAAAhAAAAGAAAABQAAADgHAAANBgAAGopAACZJAAAAAAAAA=="/>
                </a:ext>
              </a:extLst>
            </p:cNvSpPr>
            <p:nvPr/>
          </p:nvSpPr>
          <p:spPr>
            <a:xfrm>
              <a:off x="4693920" y="3934460"/>
              <a:ext cx="2038350" cy="2014855"/>
            </a:xfrm>
            <a:prstGeom prst="rect">
              <a:avLst/>
            </a:prstGeom>
            <a:solidFill>
              <a:schemeClr val="accent3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57150" dist="38100" dir="5400000" algn="tl">
                <a:srgbClr val="37431F">
                  <a:alpha val="48000"/>
                </a:srgbClr>
              </a:outerShdw>
            </a:effectLst>
          </p:spPr>
        </p:sp>
        <p:sp>
          <p:nvSpPr>
            <p:cNvPr id="20" name="Прямоугольник 27">
              <a:hlinkClick r:id="rId6" action="ppaction://hlinksldjump"/>
            </p:cNvPr>
            <p:cNvSpPr>
              <a:extLst>
                <a:ext uri="smNativeData">
                  <pr:smNativeData xmlns:pr="pr" xmlns="" val="SMDATA_12_CgbWWhMAAAAlAAAAZAAAAA0AAAAAwAAAAMAAAADAAAAAwAAAAAAAAAABAAAAAAAAAAEAAABQAAAAAAAAAAAA4D8AAAAAAADgPwAAAAAAAOA/AAAAAAAA4D8AAAAAAADgPwAAAAAAAOA/AAAAAAAA4D8AAAAAAADgPwAAAAAAAOA/AAAAAAAA4D8CAAAAjAAAAAEAAAAAAAAAm7tZAP///wgAAAAAAAAAAAAAAAAAAAAAAAAAAAAAAAAAAAAAZAAAAAEAAABAAAAAAAAAAAAAAAAAAAAAAAAAAAAAAAAAAAAAAAAAAAAAAAAAAAAAAAAAAAAAAAAAAAAAAAAAAAAAAAAAAAAAAAAAAAAAAAAAAAAAAAAAAAAAAAAAAAAAFAAAADwAAAABAAAAAAAAAP///wA8AAAAAQAAABQAAAAUAAAAFAAAAAEAAAAAAAAAZAAAAGQAAAAAAAAAZAAAAGQAAAAVAAAAYAAAAAAAAAAAAAAAAAAAAAAAAAAAAAAAAAAAAAAAAAAAAAAAAAAAAAAAAAAAAAAAAAAACQAAAAAAAAAAAAAAAAAAAAAAAAAAAAAAAAAAAAAAAAAAAAAAAAAAAAAAAAAAAAAAABYAAABMAAAAAQAAAAAAAAAAAAAAAAAAAAEAAAA3Qx8ANAAAAAAAAAA8AAAAZAAAAGQAAAAAAAAAAAAAAAAAAAAAAAAAAAAAAAAAAAAAAAAAAAAAABcAAAAUAAAAAAAAAAAAAAD/fwAA/38AAAAAAAAJAAAABAAAAMik8rYMAAAAEAAAAAAAAAAAAAAAAAAAAAAAAAAeAAAAaAAAAAAAAAAAAAAAAAAAAAAAAAAAAAAAECcAABAnAAAAAAAAAAAAAAAAAAAAAAAAAAAAAAAAAAAAAAAAAAAAAFoAAAAAAAAAwMD/AAAAAABkAAAAMgAAAAAAAABkAAAAAAAAAH9/fwAKAAAAHwAAAFQAAACbu1kJ////AQAAAAAAAAAAAAAAAAAAAAAAAAAAAAAAAAAAAAAAAAAA////AAAAAAI3Qx8AAAAAAMDA/wB/f38AAAAAAAAAAAAAAAAAAAAAAAAAAAAhAAAAGAAAABQAAADgHAAANBgAAGopAACZJAAAAAAAAA=="/>
                </a:ext>
              </a:extLst>
            </p:cNvSpPr>
            <p:nvPr/>
          </p:nvSpPr>
          <p:spPr>
            <a:xfrm>
              <a:off x="4693920" y="3934460"/>
              <a:ext cx="2038350" cy="2014855"/>
            </a:xfrm>
            <a:prstGeom prst="rect">
              <a:avLst/>
            </a:prstGeom>
            <a:solidFill>
              <a:schemeClr val="accent3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57150" dist="38100" dir="5400000" algn="tl">
                <a:srgbClr val="37431F">
                  <a:alpha val="48000"/>
                </a:srgbClr>
              </a:outerShdw>
            </a:effectLst>
          </p:spPr>
          <p:txBody>
            <a:bodyPr vert="horz" wrap="square" lIns="121920" tIns="121920" rIns="121920" bIns="121920" numCol="1" anchor="ctr"/>
            <a:lstStyle/>
            <a:p>
              <a:pPr algn="ctr" defTabSz="1422400">
                <a:lnSpc>
                  <a:spcPct val="90000"/>
                </a:lnSpc>
                <a:spcBef>
                  <a:spcPts val="0"/>
                </a:spcBef>
                <a:spcAft>
                  <a:spcPts val="755"/>
                </a:spcAft>
                <a:tabLst/>
                <a:defRPr lang="ru-RU">
                  <a:solidFill>
                    <a:srgbClr val="FFFFFF"/>
                  </a:solidFill>
                  <a:latin typeface="Constantia" pitchFamily="1"/>
                  <a:ea typeface="Constantia" pitchFamily="1"/>
                  <a:cs typeface="Constantia" pitchFamily="1"/>
                </a:defRPr>
              </a:pPr>
              <a:r>
                <a:rPr lang="ru-RU">
                  <a:solidFill>
                    <a:schemeClr val="bg1"/>
                  </a:solidFill>
                  <a:effectLst>
                    <a:outerShdw dist="63500" dir="36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2"/>
                  <a:ea typeface="Constantia" pitchFamily="1"/>
                  <a:cs typeface="Arial" pitchFamily="2"/>
                </a:rPr>
                <a:t>Уровни устойчивого развития</a:t>
              </a:r>
            </a:p>
          </p:txBody>
        </p:sp>
      </p:grpSp>
      <p:grpSp>
        <p:nvGrpSpPr>
          <p:cNvPr id="22" name="Группа 28"/>
          <p:cNvGrpSpPr>
            <a:extLst>
              <a:ext uri="smNativeData">
                <pr:smNativeData xmlns:pr="pr" xmlns="" val="SMDATA_6_CgbWWhMAAAAlAAAAAQAAAA8BAAAAkAAAAEgAAACQAAAASAAAAAAAAAAAAAAAAAAAABcAAAAUAAAAAAAAAAAAAAD/fwAA/38AAAAAAAAJAAAABAAAADtaKLMMAAAAEAAAAAAAAAAAAAAAAAAAAAAAAAAfAAAAVAAAAAAAAAAAAAAAAAAAAAAAAAAAAAAAAAAAAAAAAAAAAAAAAAAAAAAAAAAAAAAAAAAAAAAAAAAAAAAAAAAAAAAAAAAAAAAAAAAAAAAAAAAAAAAAAAAAACEAAAAYAAAAFAAAAA0rAAAFCgAAlzcAAGoWAAAAAAAA"/>
              </a:ext>
            </a:extLst>
          </p:cNvGrpSpPr>
          <p:nvPr/>
        </p:nvGrpSpPr>
        <p:grpSpPr>
          <a:xfrm>
            <a:off x="6998335" y="1628775"/>
            <a:ext cx="2038350" cy="2014855"/>
            <a:chOff x="6998335" y="1628775"/>
            <a:chExt cx="2038350" cy="2014855"/>
          </a:xfrm>
        </p:grpSpPr>
        <p:sp>
          <p:nvSpPr>
            <p:cNvPr id="24" name="Прямоугольник 29"/>
            <p:cNvSpPr>
              <a:extLst>
                <a:ext uri="smNativeData">
                  <pr:smNativeData xmlns:pr="pr" xmlns="" val="SMDATA_12_CgbWWhMAAAAlAAAAZAAAAA0AAAAAkAAAAEgAAACQAAAASAAAAAAAAAAAAAAAAAAAAAEAAABQAAAAAAAAAAAA4D8AAAAAAADgPwAAAAAAAOA/AAAAAAAA4D8AAAAAAADgPwAAAAAAAOA/AAAAAAAA4D8AAAAAAADgPwAAAAAAAOA/AAAAAAAA4D8CAAAAjAAAAAEAAAAAAAAAgGSiAP///wgAAAAAAAAAAAAAAAAAAAAAAAAAAAAAAAAAAAAAZAAAAAEAAABAAAAAAAAAAAAAAAAAAAAAAAAAAAAAAAAAAAAAAAAAAAAAAAAAAAAAAAAAAAAAAAAAAAAAAAAAAAAAAAAAAAAAAAAAAAAAAAAAAAAAAAAAAAAAAAAAAAAAFAAAADwAAAABAAAAAAAAAP///wA8AAAAAQAAABQAAAAUAAAAFAAAAAEAAAAAAAAAZAAAAGQAAAAAAAAAZAAAAGQAAAAVAAAAYAAAAAAAAAAAAAAAAAAAAAAAAAAAAAAAAAAAAAAAAAAAAAAAAAAAAAAAAAAAAAAAAAAACQAAAAAAAAAAAAAAAAAAAAAAAAAAAAAAAAAAAAAAAAAAAAAAAAAAAAAAAAAAAAAAABYAAABMAAAAAQAAAAAAAAAAAAAAAAAAAAEAAAAtIzoANAAAAAAAAAA8AAAAZAAAAGQAAAAAAAAAAAAAAAAAAAAAAAAAAAAAAAAAAAAAAAAAAAAAABcAAAAUAAAAAAAAAAAAAAD/fwAA/38AAAAAAAAJAAAABAAAAHptpYwMAAAAEAAAAAAAAAAAAAAAAAAAAAAAAAAeAAAAaAAAAAAAAAAAAAAAAAAAAAAAAAAAAAAAECcAABAnAAAAAAAAAAAAAAAAAAAAAAAAAAAAAAAAAAAAAAAAAAAAAFoAAAAAAAAAwMD/AAAAAABkAAAAMgAAAAAAAABkAAAAAAAAAH9/fwAKAAAAHwAAAFQAAACAZKIK////AQAAAAAAAAAAAAAAAAAAAAAAAAAAAAAAAAAAAAAAAAAA////AAAAAAItIzoAAAAAAMDA/wB/f38AAAAAAAAAAAAAAAAAAAAAAAAAAAAhAAAAGAAAABQAAAANKwAABQoAAJc3AABqFgAAAAAAAA=="/>
                </a:ext>
              </a:extLst>
            </p:cNvSpPr>
            <p:nvPr/>
          </p:nvSpPr>
          <p:spPr>
            <a:xfrm>
              <a:off x="6998335" y="1628775"/>
              <a:ext cx="2038350" cy="2014855"/>
            </a:xfrm>
            <a:prstGeom prst="rect">
              <a:avLst/>
            </a:prstGeom>
            <a:solidFill>
              <a:schemeClr val="accent4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57150" dist="38100" dir="5400000" algn="tl">
                <a:srgbClr val="2D233A">
                  <a:alpha val="48000"/>
                </a:srgbClr>
              </a:outerShdw>
            </a:effectLst>
          </p:spPr>
        </p:sp>
        <p:sp>
          <p:nvSpPr>
            <p:cNvPr id="23" name="Прямоугольник 30">
              <a:hlinkClick r:id="rId7" action="ppaction://hlinksldjump"/>
            </p:cNvPr>
            <p:cNvSpPr>
              <a:extLst>
                <a:ext uri="smNativeData">
                  <pr:smNativeData xmlns:pr="pr" xmlns="" val="SMDATA_12_CgbWWhMAAAAlAAAAZAAAAA0AAAAAwAAAAMAAAADAAAAAwAAAAAAAAAABAAAAAAAAAAEAAABQAAAAAAAAAAAA4D8AAAAAAADgPwAAAAAAAOA/AAAAAAAA4D8AAAAAAADgPwAAAAAAAOA/AAAAAAAA4D8AAAAAAADgPwAAAAAAAOA/AAAAAAAA4D8CAAAAjAAAAAEAAAAAAAAAgGSiAP///wgAAAAAAAAAAAAAAAAAAAAAAAAAAAAAAAAAAAAAZAAAAAEAAABAAAAAAAAAAAAAAAAAAAAAAAAAAAAAAAAAAAAAAAAAAAAAAAAAAAAAAAAAAAAAAAAAAAAAAAAAAAAAAAAAAAAAAAAAAAAAAAAAAAAAAAAAAAAAAAAAAAAAFAAAADwAAAABAAAAAAAAAP///wA8AAAAAQAAABQAAAAUAAAAFAAAAAEAAAAAAAAAZAAAAGQAAAAAAAAAZAAAAGQAAAAVAAAAYAAAAAAAAAAAAAAAAAAAAAAAAAAAAAAAAAAAAAAAAAAAAAAAAAAAAAAAAAAAAAAAAAAACQAAAAAAAAAAAAAAAAAAAAAAAAAAAAAAAAAAAAAAAAAAAAAAAAAAAAAAAAAAAAAAABYAAABMAAAAAQAAAAAAAAAAAAAAAAAAAAEAAAAtIzoANAAAAAAAAAA8AAAAZAAAAGQAAAAAAAAAAAAAAAAAAAAAAAAAAAAAAAAAAAAAAAAAAAAAABcAAAAUAAAAAAAAAAAAAAD/fwAA/38AAAAAAAAJAAAABAAAAPjfntwMAAAAEAAAAAAAAAAAAAAAAAAAAAAAAAAeAAAAaAAAAAAAAAAAAAAAAAAAAAAAAAAAAAAAECcAABAnAAAAAAAAAAAAAAAAAAAAAAAAAAAAAAAAAAAAAAAAAAAAAFoAAAAAAAAAwMD/AAAAAABkAAAAMgAAAAAAAABkAAAAAAAAAH9/fwAKAAAAHwAAAFQAAACAZKIK////AQAAAAAAAAAAAAAAAAAAAAAAAAAAAAAAAAAAAAAAAAAA////AAAAAAItIzoAAAAAAMDA/wB/f38AAAAAAAAAAAAAAAAAAAAAAAAAAAAhAAAAGAAAABQAAAANKwAABQoAAJc3AABqFgAAAAAAAA=="/>
                </a:ext>
              </a:extLst>
            </p:cNvSpPr>
            <p:nvPr/>
          </p:nvSpPr>
          <p:spPr>
            <a:xfrm>
              <a:off x="6998335" y="1628775"/>
              <a:ext cx="2038350" cy="2014855"/>
            </a:xfrm>
            <a:prstGeom prst="rect">
              <a:avLst/>
            </a:prstGeom>
            <a:solidFill>
              <a:schemeClr val="accent4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57150" dist="38100" dir="5400000" algn="tl">
                <a:srgbClr val="2D233A">
                  <a:alpha val="48000"/>
                </a:srgbClr>
              </a:outerShdw>
            </a:effectLst>
          </p:spPr>
          <p:txBody>
            <a:bodyPr vert="horz" wrap="square" lIns="121920" tIns="121920" rIns="121920" bIns="121920" numCol="1" anchor="ctr"/>
            <a:lstStyle/>
            <a:p>
              <a:pPr algn="ctr" defTabSz="1422400">
                <a:lnSpc>
                  <a:spcPct val="90000"/>
                </a:lnSpc>
                <a:spcBef>
                  <a:spcPts val="0"/>
                </a:spcBef>
                <a:spcAft>
                  <a:spcPts val="755"/>
                </a:spcAft>
                <a:tabLst/>
                <a:defRPr lang="ru-RU">
                  <a:solidFill>
                    <a:srgbClr val="FFFFFF"/>
                  </a:solidFill>
                  <a:latin typeface="Constantia" pitchFamily="1"/>
                  <a:ea typeface="Constantia" pitchFamily="1"/>
                  <a:cs typeface="Constantia" pitchFamily="1"/>
                </a:defRPr>
              </a:pPr>
              <a:r>
                <a:rPr lang="ru-RU">
                  <a:solidFill>
                    <a:schemeClr val="bg1"/>
                  </a:solidFill>
                  <a:effectLst>
                    <a:outerShdw dist="63500" dir="36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2"/>
                  <a:ea typeface="Constantia" pitchFamily="1"/>
                  <a:cs typeface="Arial" pitchFamily="2"/>
                </a:rPr>
                <a:t>Хартия устойчивого развития Европейских городов</a:t>
              </a:r>
            </a:p>
          </p:txBody>
        </p:sp>
      </p:grpSp>
      <p:grpSp>
        <p:nvGrpSpPr>
          <p:cNvPr id="25" name="Группа 31"/>
          <p:cNvGrpSpPr>
            <a:extLst>
              <a:ext uri="smNativeData">
                <pr:smNativeData xmlns:pr="pr" xmlns="" val="SMDATA_6_CgbWWhMAAAAlAAAAAQAAAA8BAAAAkAAAAEgAAACQAAAASAAAAAAAAAAAAAAAAAAAABcAAAAUAAAAAAAAAAAAAAD/fwAA/38AAAAAAAAJAAAABAAAABD2r8AMAAAAEAAAAAAAAAAAAAAAAAAAAAAAAAAfAAAAVAAAAAAAAAAAAAAAAAAAAAAAAAAAAAAAAAAAAAAAAAAAAAAAAAAAAAAAAAAAAAAAAAAAAAAAAAAAAAAAAAAAAAAAAAAAAAAAAAAAAAAAAAAAAAAAAAAAACEAAAAYAAAAFAAAAA0rAAA0GAAAlzcAAJkkAAAAAAAA"/>
              </a:ext>
            </a:extLst>
          </p:cNvGrpSpPr>
          <p:nvPr/>
        </p:nvGrpSpPr>
        <p:grpSpPr>
          <a:xfrm>
            <a:off x="6998335" y="3934460"/>
            <a:ext cx="2038350" cy="2014855"/>
            <a:chOff x="6998335" y="3934460"/>
            <a:chExt cx="2038350" cy="2014855"/>
          </a:xfrm>
        </p:grpSpPr>
        <p:sp>
          <p:nvSpPr>
            <p:cNvPr id="27" name="Прямоугольник 32">
              <a:hlinkClick r:id="" action="ppaction://hlinkshowjump?jump=lastslide"/>
            </p:cNvPr>
            <p:cNvSpPr>
              <a:extLst>
                <a:ext uri="smNativeData">
                  <pr:smNativeData xmlns:pr="pr" xmlns="" val="SMDATA_12_CgbWWhMAAAAlAAAAZAAAAA0AAAAAkAAAAEgAAACQAAAASAAAAAAAAAAAAAAAAAAAAAEAAABQAAAAAAAAAAAA4D8AAAAAAADgPwAAAAAAAOA/AAAAAAAA4D8AAAAAAADgPwAAAAAAAOA/AAAAAAAA4D8AAAAAAADgPwAAAAAAAOA/AAAAAAAA4D8CAAAAjAAAAAEAAAAAAAAAgGSiAP///wgAAAAAAAAAAAAAAAAAAAAAAAAAAAAAAAAAAAAAZAAAAAEAAABAAAAAAAAAAAAAAAAAAAAAAAAAAAAAAAAAAAAAAAAAAAAAAAAAAAAAAAAAAAAAAAAAAAAAAAAAAAAAAAAAAAAAAAAAAAAAAAAAAAAAAAAAAAAAAAAAAAAAFAAAADwAAAABAAAAAAAAAP///wA8AAAAAQAAABQAAAAUAAAAFAAAAAEAAAAAAAAAZAAAAGQAAAAAAAAAZAAAAGQAAAAVAAAAYAAAAAAAAAAAAAAAAAAAAAAAAAAAAAAAAAAAAAAAAAAAAAAAAAAAAAAAAAAAAAAAAAAACQAAAAAAAAAAAAAAAAAAAAAAAAAAAAAAAAAAAAAAAAAAAAAAAAAAAAAAAAAAAAAAABYAAABMAAAAAQAAAAAAAAAAAAAAAAAAAAEAAAAtIzoANAAAAAAAAAA8AAAAZAAAAGQAAAAAAAAAAAAAAAAAAAAAAAAAAAAAAAAAAAAAAAAAAAAAABcAAAAUAAAAAAAAAAAAAAD/fwAA/38AAAAAAAAJAAAABAAAAMomNdIMAAAAEAAAAAAAAAAAAAAAAAAAAAAAAAAeAAAAaAAAAAAAAAAAAAAAAAAAAAAAAAAAAAAAECcAABAnAAAAAAAAAAAAAAAAAAAAAAAAAAAAAAAAAAAAAAAAAAAAAFoAAAAAAAAAwMD/AAAAAABkAAAAMgAAAAAAAABkAAAAAAAAAH9/fwAKAAAAHwAAAFQAAACAZKIK////AQAAAAAAAAAAAAAAAAAAAAAAAAAAAAAAAAAAAAAAAAAA////AAAAAAItIzoAAAAAAMDA/wB/f38AAAAAAAAAAAAAAAAAAAAAAAAAAAAhAAAAGAAAABQAAAANKwAANBgAAJc3AACZJAAAAAAAAA=="/>
                </a:ext>
              </a:extLst>
            </p:cNvSpPr>
            <p:nvPr/>
          </p:nvSpPr>
          <p:spPr>
            <a:xfrm>
              <a:off x="6998335" y="3934460"/>
              <a:ext cx="2038350" cy="2014855"/>
            </a:xfrm>
            <a:prstGeom prst="rect">
              <a:avLst/>
            </a:prstGeom>
            <a:solidFill>
              <a:schemeClr val="accent4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57150" dist="38100" dir="5400000" algn="tl">
                <a:srgbClr val="2D233A">
                  <a:alpha val="48000"/>
                </a:srgbClr>
              </a:outerShdw>
            </a:effectLst>
          </p:spPr>
        </p:sp>
        <p:sp>
          <p:nvSpPr>
            <p:cNvPr id="26" name="Прямоугольник 33">
              <a:hlinkClick r:id="rId8" action="ppaction://hlinksldjump"/>
            </p:cNvPr>
            <p:cNvSpPr>
              <a:extLst>
                <a:ext uri="smNativeData">
                  <pr:smNativeData xmlns:pr="pr" xmlns="" val="SMDATA_12_CgbWWhMAAAAlAAAAZAAAAA0AAAAAwAAAAMAAAADAAAAAwAAAAAAAAAABAAAAAAAAAAEAAABQAAAAAAAAAAAA4D8AAAAAAADgPwAAAAAAAOA/AAAAAAAA4D8AAAAAAADgPwAAAAAAAOA/AAAAAAAA4D8AAAAAAADgPwAAAAAAAOA/AAAAAAAA4D8CAAAAjAAAAAEAAAAAAAAAgGSiAP///wgAAAAAAAAAAAAAAAAAAAAAAAAAAAAAAAAAAAAAZAAAAAEAAABAAAAAAAAAAAAAAAAAAAAAAAAAAAAAAAAAAAAAAAAAAAAAAAAAAAAAAAAAAAAAAAAAAAAAAAAAAAAAAAAAAAAAAAAAAAAAAAAAAAAAAAAAAAAAAAAAAAAAFAAAADwAAAABAAAAAAAAAP///wA8AAAAAQAAABQAAAAUAAAAFAAAAAEAAAAAAAAAZAAAAGQAAAAAAAAAZAAAAGQAAAAVAAAAYAAAAAAAAAAAAAAAAAAAAAAAAAAAAAAAAAAAAAAAAAAAAAAAAAAAAAAAAAAAAAAAAAAACQAAAAAAAAAAAAAAAAAAAAAAAAAAAAAAAAAAAAAAAAAAAAAAAAAAAAAAAAAAAAAAABYAAABMAAAAAQAAAAAAAAAAAAAAAAAAAAEAAAAtIzoANAAAAAAAAAA8AAAAZAAAAGQAAAAAAAAAAAAAAAAAAAAAAAAAAAAAAAAAAAAAAAAAAAAAABcAAAAUAAAAAAAAAAAAAAD/fwAA/38AAAAAAAAJAAAABAAAAIoVq58MAAAAEAAAAAAAAAAAAAAAAAAAAAAAAAAeAAAAaAAAAAAAAAAAAAAAAAAAAAAAAAAAAAAAECcAABAnAAAAAAAAAAAAAAAAAAAAAAAAAAAAAAAAAAAAAAAAAAAAAFoAAAAAAAAAwMD/AAAAAABkAAAAMgAAAAAAAABkAAAAAAAAAH9/fwAKAAAAHwAAAFQAAACAZKIK////AQAAAAAAAAAAAAAAAAAAAAAAAAAAAAAAAAAAAAAAAAAA////AAAAAAItIzoAAAAAAMDA/wB/f38AAAAAAAAAAAAAAAAAAAAAAAAAAAAhAAAAGAAAABQAAAANKwAANBgAAJc3AACZJAAAAAAAAA=="/>
                </a:ext>
              </a:extLst>
            </p:cNvSpPr>
            <p:nvPr/>
          </p:nvSpPr>
          <p:spPr>
            <a:xfrm>
              <a:off x="6998335" y="3934460"/>
              <a:ext cx="2038350" cy="2014855"/>
            </a:xfrm>
            <a:prstGeom prst="rect">
              <a:avLst/>
            </a:prstGeom>
            <a:solidFill>
              <a:schemeClr val="accent4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57150" dist="38100" dir="5400000" algn="tl">
                <a:srgbClr val="2D233A">
                  <a:alpha val="48000"/>
                </a:srgbClr>
              </a:outerShdw>
            </a:effectLst>
          </p:spPr>
          <p:txBody>
            <a:bodyPr vert="horz" wrap="square" lIns="121920" tIns="121920" rIns="121920" bIns="121920" numCol="1" anchor="ctr"/>
            <a:lstStyle/>
            <a:p>
              <a:pPr algn="ctr" defTabSz="1422400">
                <a:lnSpc>
                  <a:spcPct val="90000"/>
                </a:lnSpc>
                <a:spcBef>
                  <a:spcPts val="0"/>
                </a:spcBef>
                <a:spcAft>
                  <a:spcPts val="755"/>
                </a:spcAft>
                <a:tabLst/>
                <a:defRPr lang="ru-RU">
                  <a:solidFill>
                    <a:srgbClr val="FFFFFF"/>
                  </a:solidFill>
                  <a:latin typeface="Constantia" pitchFamily="1"/>
                  <a:ea typeface="Constantia" pitchFamily="1"/>
                  <a:cs typeface="Constantia" pitchFamily="1"/>
                </a:defRPr>
              </a:pPr>
              <a:r>
                <a:rPr lang="ru-RU">
                  <a:solidFill>
                    <a:schemeClr val="bg1"/>
                  </a:solidFill>
                  <a:effectLst>
                    <a:outerShdw dist="63500" dir="36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2"/>
                  <a:ea typeface="Constantia" pitchFamily="1"/>
                  <a:cs typeface="Arial" pitchFamily="2"/>
                </a:rPr>
                <a:t>Международное сотрудничество по обеспечению устойчивого развития</a:t>
              </a:r>
            </a:p>
          </p:txBody>
        </p:sp>
      </p:grpSp>
    </p:spTree>
  </p:cSld>
  <p:clrMapOvr>
    <a:masterClrMapping/>
  </p:clrMapOvr>
  <p:transition>
    <p:fade thruBlk="1"/>
    <p:extLst>
      <p:ext uri="smNativeData">
        <pr:smNativeData xmlns:pr="pr" xmlns="" val="CgbWWgAAAAAgAwAAAAAAAAYAAAAB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extLst>
              <a:ext uri="smNativeData">
                <pr:smNativeData xmlns:pr="pr" xmlns="" val="SMDATA_12_CgbWWhMAAAAlAAAAZAAAAA0AAAAAkAAAAEgAAACQAAAASAAAAAAAAAABAAAAAAAAAAEAAABQAAAAAAAAAAAA4D8AAAAAAADgPwAAAAAAAOA/AAAAAAAA4D8AAAAAAADgPwAAAAAAAOA/AAAAAAAA4D8AAAAAAADgPwAAAAAAAOA/AAAAAAAA4D8CAAAAjAAAAAEAAAAGAAAA1+i9AGWODwAAAAAAAAAAAAAAAAAAAAAAAAAAAAAAAAAAAAAAZAAAAAEAAABAAAAAAAAAAKAAAAAAAAAAAAAAAAEAAAAgAAAArst+AAAAAAAAAAAAAAAAAAAAAAAAAAAAAAAAAAAAAAAAAAAAAAAAAAAAAAAAAAAAAAAAAAAAAAAAAAAAFAAAADwAAAABAAAAAAAAAHOLQQAPAAAAAQAAABQAAAAUAAAAFAAAAAEAAAAAAAAAZAAAAGQAAAAAAAAAZAAAAGQAAAAVAAAAYAAAAAAAAAAAAAAADwAAACADAAAAAAAAAAAAAAEAAACgMgAAVgcAAKr4//8BAAAAAAAACQEAAABkAAAAAAAAABQAAABAHwAAAAAAACYAAAAAAAAAwOD//wAAAAAmAAAAZAAAABYAAABMAAAAAQAAAAAAAAAEAAAAAAAAAAEAAAA3Qx8ANAAAAAAAAAA8AAAAZAAAAGQAAAAAAAAAzMzMAAAAAABQAAAAUAAAAGQAAABkAAAAAAAAABcAAAAUAAAAAAAAAAAAAAD/fwAA/38AAAAAAAAJAAAABAAAAPp/WvkMAAAAEAAAAAAAAAAAAAAAAAAAAAAAAAAeAAAAaAAAAAAAAAAAAAAAAAAAAAAAAAAAAAAAECcAABAnAAAAAAAAAAAAAAAAAAAAAAAAAAAAAAAAAAAAAAAAAAAAAFoAAAAAAAAAwMD/AAAAAABkAAAAMgAAAAAAAABkAAAAAAAAAH9/fwAKAAAAHwAAAFQAAADX6L0AZY4PAK7LfgAAAAAAAAAAAAAAAAAAAAAAAAAAAAAAAAAAAAAAc4tBAAAAAAI3Qx8AzMzMAMDA/wB/f38AAAAAAAAAAAAAAAAAAAAAAAAAAAAhAAAAGAAAABQAAAAAAAAAAAAAAEA4AACgBQAAAAAAAA=="/>
              </a:ext>
            </a:extLst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0">
            <a:gsLst>
              <a:gs pos="0">
                <a:srgbClr val="658E0F"/>
              </a:gs>
              <a:gs pos="68000">
                <a:srgbClr val="AECB7E"/>
              </a:gs>
              <a:gs pos="100000">
                <a:srgbClr val="D7E8BD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738B4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ctr">
              <a:srgbClr val="37431F">
                <a:alpha val="48000"/>
              </a:srgbClr>
            </a:outerShdw>
          </a:effectLst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>
                <a:solidFill>
                  <a:srgbClr val="FFFFFF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endParaRPr/>
          </a:p>
        </p:txBody>
      </p:sp>
      <p:sp>
        <p:nvSpPr>
          <p:cNvPr id="3" name="Rectangle 1"/>
          <p:cNvSpPr>
            <a:extLst>
              <a:ext uri="smNativeData">
                <pr:smNativeData xmlns:pr="pr" xmlns="" val="SMDATA_12_CgbWWhMAAAAlAAAAZAAAAE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KepUic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AAAAAAAAEAAEA4AADKBAAAAAAAAA=="/>
              </a:ext>
            </a:extLst>
          </p:cNvSpPr>
          <p:nvPr/>
        </p:nvSpPr>
        <p:spPr>
          <a:xfrm>
            <a:off x="0" y="162560"/>
            <a:ext cx="9144000" cy="61595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/>
            </a:pPr>
            <a:r>
              <a:rPr lang="ru-RU" sz="34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Повестка дня на </a:t>
            </a:r>
            <a:r>
              <a:rPr lang="en-US" sz="34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XXI </a:t>
            </a:r>
            <a:r>
              <a:rPr lang="ru-RU" sz="34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век</a:t>
            </a:r>
          </a:p>
        </p:txBody>
      </p:sp>
      <p:graphicFrame>
        <p:nvGraphicFramePr>
          <p:cNvPr id="4" name="Таблица1"/>
          <p:cNvGraphicFramePr>
            <a:graphicFrameLocks noGrp="1"/>
          </p:cNvGraphicFramePr>
          <p:nvPr/>
        </p:nvGraphicFramePr>
        <p:xfrm>
          <a:off x="323215" y="1124585"/>
          <a:ext cx="8569325" cy="3060065"/>
        </p:xfrm>
        <a:graphic>
          <a:graphicData uri="http://schemas.openxmlformats.org/drawingml/2006/table">
            <a:tbl>
              <a:tblPr/>
              <a:tblGrid>
                <a:gridCol w="1928495"/>
                <a:gridCol w="6640830"/>
              </a:tblGrid>
              <a:tr h="530225"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ru-RU" sz="1800" b="0" i="0" u="none" strike="noStrike" kern="1" spc="0" baseline="0">
                          <a:solidFill>
                            <a:srgbClr val="000000"/>
                          </a:solidFill>
                          <a:effectLst/>
                          <a:latin typeface="Constantia" pitchFamily="1"/>
                          <a:ea typeface="Constantia" pitchFamily="1"/>
                          <a:cs typeface="Constantia" pitchFamily="1"/>
                        </a:defRPr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>
                            <a:outerShdw dist="63500" dir="36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Arial" pitchFamily="2"/>
                          <a:ea typeface="Constantia" pitchFamily="1"/>
                          <a:cs typeface="Arial" pitchFamily="2"/>
                        </a:rPr>
                        <a:t>Проблема</a:t>
                      </a:r>
                      <a:endParaRPr lang="ru-RU" sz="2000" b="1">
                        <a:solidFill>
                          <a:schemeClr val="bg1"/>
                        </a:solidFill>
                        <a:effectLst>
                          <a:outerShdw dist="63500" dir="36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Arial" pitchFamily="2"/>
                        <a:ea typeface="Constantia" pitchFamily="1"/>
                        <a:cs typeface="Arial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ru-RU" sz="1800" b="0" i="0" u="none" strike="noStrike" kern="1" spc="0" baseline="0">
                          <a:solidFill>
                            <a:srgbClr val="000000"/>
                          </a:solidFill>
                          <a:effectLst/>
                          <a:latin typeface="Constantia" pitchFamily="1"/>
                          <a:ea typeface="Constantia" pitchFamily="1"/>
                          <a:cs typeface="Constantia" pitchFamily="1"/>
                        </a:defRPr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>
                            <a:outerShdw dist="63500" dir="36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Arial" pitchFamily="2"/>
                          <a:ea typeface="Constantia" pitchFamily="1"/>
                          <a:cs typeface="Arial" pitchFamily="2"/>
                        </a:rPr>
                        <a:t>Краткая характеристика проблемы</a:t>
                      </a:r>
                      <a:endParaRPr lang="ru-RU" sz="2000" b="1">
                        <a:solidFill>
                          <a:schemeClr val="bg1"/>
                        </a:solidFill>
                        <a:effectLst>
                          <a:outerShdw dist="63500" dir="36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Arial" pitchFamily="2"/>
                        <a:ea typeface="Constantia" pitchFamily="1"/>
                        <a:cs typeface="Arial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solidFill>
                      <a:schemeClr val="tx2"/>
                    </a:solidFill>
                  </a:tcPr>
                </a:tc>
              </a:tr>
              <a:tr h="2529840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ru-RU" sz="1800" b="0" i="0" u="none" strike="noStrike" kern="1" spc="0" baseline="0">
                          <a:solidFill>
                            <a:srgbClr val="000000"/>
                          </a:solidFill>
                          <a:effectLst/>
                          <a:latin typeface="Constantia" pitchFamily="1"/>
                          <a:ea typeface="Constantia" pitchFamily="1"/>
                          <a:cs typeface="Constantia" pitchFamily="1"/>
                        </a:defRPr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latin typeface="Arial" pitchFamily="2"/>
                          <a:ea typeface="Constantia" pitchFamily="1"/>
                          <a:cs typeface="Arial" pitchFamily="2"/>
                        </a:rPr>
                        <a:t>Изменение структур потребления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ru-RU" sz="1800" b="0" i="0" u="none" strike="noStrike" kern="1" spc="0" baseline="0">
                          <a:solidFill>
                            <a:srgbClr val="000000"/>
                          </a:solidFill>
                          <a:effectLst/>
                          <a:latin typeface="Constantia" pitchFamily="1"/>
                          <a:ea typeface="Constantia" pitchFamily="1"/>
                          <a:cs typeface="Constantia" pitchFamily="1"/>
                        </a:defRPr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Arial" pitchFamily="2"/>
                          <a:ea typeface="Constantia" pitchFamily="1"/>
                          <a:cs typeface="Arial" pitchFamily="2"/>
                        </a:rPr>
                        <a:t>Расточительный образ жизни богатой части человечества – одна из причин деградации среды и истощения природных ресурсов. В то же время бедные не могут получить минимально необходимое для жизни. Альтернатива состоит в том, что необходимо установить во всем мире такую норму потребления, какую Земля может выдержать в течение длительного времени</a:t>
                      </a:r>
                      <a:r>
                        <a:rPr lang="en-US" sz="2000">
                          <a:solidFill>
                            <a:schemeClr val="tx1"/>
                          </a:solidFill>
                          <a:latin typeface="Arial" pitchFamily="2"/>
                          <a:ea typeface="Constantia" pitchFamily="1"/>
                          <a:cs typeface="Arial" pitchFamily="2"/>
                        </a:rPr>
                        <a:t>.</a:t>
                      </a:r>
                      <a:endParaRPr lang="ru-RU" sz="2000">
                        <a:solidFill>
                          <a:schemeClr val="tx1"/>
                        </a:solidFill>
                        <a:latin typeface="Arial" pitchFamily="2"/>
                        <a:ea typeface="Constantia" pitchFamily="1"/>
                        <a:cs typeface="Arial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pic>
        <p:nvPicPr>
          <p:cNvPr id="21" name="Picture 2"/>
          <p:cNvPicPr>
            <a:picLocks noChangeAspect="1"/>
            <a:extLst>
              <a:ext uri="smNativeData">
                <pr:smNativeData xmlns:pr="pr" xmlns="" val="SMDATA_13_CgbWWhMAAAAlAAAAEQAAAC0AAAAAkAAAAEgAAACQAAAASAAAAAAAAAAAAAAAAAAAAAEAAABQAAAAAAAAAAAA4D8AAAAAAADgPwAAAAAAAOA/AAAAAAAA4D8AAAAAAADgPwAAAAAAAOA/AAAAAAAA4D8AAAAAAADgPwAAAAAAAOA/AAAAAAAA4D8CAAAAjAAAAAEAAAAAAAAA7u7u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XAAAAFAAAAAAAAAAAAAAA/38AAP9/AAAAAAAACQAAAAQAAAAGwbIADAAAABAAAAAAAAAAAAAAAAAAAAAAAAAAHgAAAGgAAAAAAAAAAAAAAAAAAAAAAAAAAAAAABAnAAAQJwAAAAAAAAAAAAAAAAAAAAAAAAAAAAAAAAAAAAAAAAAAAAAUAAAAAAAAAMDA/wABAAAAHAAAAD4AAAAIAAAAZAAAAAAAAAB/f38ACgAAAB8AAABUAAAA7u7uAP///wEAAAAAAAAAAAAAAAAAAAAAAAAAAAAAAAAAAAAAAAAAAAAAAAJ/f38A7uzhA8zMzADAwP8Af39/AAAAAAAAAAAAAAAAAP///wAAAAAAIQAAABgAAAAUAAAAawYAAPcZAAAOGgAAsSgAAAAAAA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043305" y="4220845"/>
            <a:ext cx="3192145" cy="2393950"/>
          </a:xfrm>
          <a:prstGeom prst="rect">
            <a:avLst/>
          </a:prstGeom>
          <a:solidFill>
            <a:srgbClr val="EEEEEE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reflection stA="38000" endPos="28000" dist="5080" dir="5400000" sy="-100000" rotWithShape="0"/>
          </a:effectLst>
        </p:spPr>
      </p:pic>
      <p:pic>
        <p:nvPicPr>
          <p:cNvPr id="22" name="Picture 3"/>
          <p:cNvPicPr>
            <a:picLocks noChangeAspect="1"/>
            <a:extLst>
              <a:ext uri="smNativeData">
                <pr:smNativeData xmlns:pr="pr" xmlns="" val="SMDATA_13_CgbWWhMAAAAlAAAAEQAAAC0AAAAAkAAAAEgAAACQAAAASAAAAAAAAAAAAAAAAAAAAAEAAABQAAAAAAAAAAAA4D8AAAAAAADgPwAAAAAAAOA/AAAAAAAA4D8AAAAAAADgPwAAAAAAAOA/AAAAAAAA4D8AAAAAAADgPwAAAAAAAOA/AAAAAAAA4D8CAAAAjAAAAAEAAAAAAAAA7u7u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XAAAAFAAAAAAAAAAAAAAA/38AAP9/AAAAAAAACQAAAAQAAAAAAAAADAAAABAAAAAAAAAAAAAAAAAAAAAAAAAAHgAAAGgAAAAAAAAAAAAAAAAAAAAAAAAAAAAAABAnAAAQJwAAAAAAAAAAAAAAAAAAAAAAAAAAAAAAAAAAAAAAAAAAAAAUAAAAAAAAAMDA/wABAAAAHAAAAD4AAAAIAAAAZAAAAAAAAAB/f38ACgAAAB8AAABUAAAA7u7uAP///wEAAAAAAAAAAAAAAAAAAAAAAAAAAAAAAAAAAAAAAAAAAAAAAAJ/f38A7uzhA8zMzADAwP8Af39/AAAAAAAAAAAAAAAAAP///wAAAAAAIQAAABgAAAAUAAAAPRsAAOkZAAC3MgAAligAAAAAAA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4427855" y="4211955"/>
            <a:ext cx="3816350" cy="2385695"/>
          </a:xfrm>
          <a:prstGeom prst="rect">
            <a:avLst/>
          </a:prstGeom>
          <a:solidFill>
            <a:srgbClr val="EEEEEE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reflection stA="38000" endPos="28000" dist="5080" dir="5400000" sy="-100000" rotWithShape="0"/>
          </a:effectLst>
        </p:spPr>
      </p:pic>
    </p:spTree>
  </p:cSld>
  <p:clrMapOvr>
    <a:masterClrMapping/>
  </p:clrMapOvr>
  <p:transition>
    <p:fade thruBlk="1"/>
    <p:extLst>
      <p:ext uri="smNativeData">
        <pr:smNativeData xmlns:pr="pr" xmlns="" val="CgbWWgAAAAAgAwAAAAAAAAYAAAAB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  <p:extLst>
      <p:ext uri="smNativeData">
        <pr:smNativeData xmlns:pr="pr" xmlns="" val="CgbWWgIAAAAFAAAA/f///wEAAAAKAAAAAAAAAAAAAAAAAAAAAAAAAAkAAAD9////AQAAAAoAAAAAAAAAAAAAAAAAAAAAAAAA"/>
      </p:ext>
    </p:ext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extLst>
              <a:ext uri="smNativeData">
                <pr:smNativeData xmlns:pr="pr" xmlns="" val="SMDATA_12_CgbWWhMAAAAlAAAAZAAAAA0AAAAAkAAAAEgAAACQAAAASAAAAAAAAAABAAAAAAAAAAEAAABQAAAAAAAAAAAA4D8AAAAAAADgPwAAAAAAAOA/AAAAAAAA4D8AAAAAAADgPwAAAAAAAOA/AAAAAAAA4D8AAAAAAADgPwAAAAAAAOA/AAAAAAAA4D8CAAAAjAAAAAEAAAAGAAAA1+i9AGWODwAAAAAAAAAAAAAAAAAAAAAAAAAAAAAAAAAAAAAAZAAAAAEAAABAAAAAAAAAAKAAAAAAAAAAAAAAAAEAAAAgAAAArst+AAAAAAAAAAAAAAAAAAAAAAAAAAAAAAAAAAAAAAAAAAAAAAAAAAAAAAAAAAAAAAAAAAAAAAAAAAAAFAAAADwAAAABAAAAAAAAAHOLQQAPAAAAAQAAABQAAAAUAAAAFAAAAAEAAAAAAAAAZAAAAGQAAAAAAAAAZAAAAGQAAAAVAAAAYAAAAAAAAAAAAAAADwAAACADAAAAAAAAAAAAAAEAAACgMgAAVgcAAKr4//8BAAAAAAAACQEAAABkAAAAAAAAABQAAABAHwAAAAAAACYAAAAAAAAAwOD//wAAAAAmAAAAZAAAABYAAABMAAAAAQAAAAAAAAAEAAAAAAAAAAEAAAA3Qx8ANAAAAAAAAAA8AAAAZAAAAGQAAAAAAAAAzMzMAAAAAABQAAAAUAAAAGQAAABkAAAAAAAAABcAAAAUAAAAAAAAAAAAAAD/fwAA/38AAAAAAAAJAAAABAAAAKh6FOMMAAAAEAAAAAAAAAAAAAAAAAAAAAAAAAAeAAAAaAAAAAAAAAAAAAAAAAAAAAAAAAAAAAAAECcAABAnAAAAAAAAAAAAAAAAAAAAAAAAAAAAAAAAAAAAAAAAAAAAAFoAAAAAAAAAwMD/AAAAAABkAAAAMgAAAAAAAABkAAAAAAAAAH9/fwAKAAAAHwAAAFQAAADX6L0AZY4PAK7LfgAAAAAAAAAAAAAAAAAAAAAAAAAAAAAAAAAAAAAAc4tBAAAAAAI3Qx8AzMzMAMDA/wB/f38AAAAAAAAAAAAAAAAAAAAAAAAAAAAhAAAAGAAAABQAAAAAAAAAAAAAAEA4AACgBQAAAAAAAA=="/>
              </a:ext>
            </a:extLst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0">
            <a:gsLst>
              <a:gs pos="0">
                <a:srgbClr val="658E0F"/>
              </a:gs>
              <a:gs pos="68000">
                <a:srgbClr val="AECB7E"/>
              </a:gs>
              <a:gs pos="100000">
                <a:srgbClr val="D7E8BD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738B4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ctr">
              <a:srgbClr val="37431F">
                <a:alpha val="48000"/>
              </a:srgbClr>
            </a:outerShdw>
          </a:effectLst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>
                <a:solidFill>
                  <a:srgbClr val="FFFFFF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endParaRPr/>
          </a:p>
        </p:txBody>
      </p:sp>
      <p:sp>
        <p:nvSpPr>
          <p:cNvPr id="3" name="Rectangle 1"/>
          <p:cNvSpPr>
            <a:extLst>
              <a:ext uri="smNativeData">
                <pr:smNativeData xmlns:pr="pr" xmlns="" val="SMDATA_12_CgbWWhMAAAAlAAAAZAAAAE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Oz9Kz8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AAAAAAAAEAAEA4AADKBAAAAAAAAA=="/>
              </a:ext>
            </a:extLst>
          </p:cNvSpPr>
          <p:nvPr/>
        </p:nvSpPr>
        <p:spPr>
          <a:xfrm>
            <a:off x="0" y="162560"/>
            <a:ext cx="9144000" cy="61595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/>
            </a:pPr>
            <a:r>
              <a:rPr lang="ru-RU" sz="34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Повестка дня на </a:t>
            </a:r>
            <a:r>
              <a:rPr lang="en-US" sz="34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XXI </a:t>
            </a:r>
            <a:r>
              <a:rPr lang="ru-RU" sz="34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век</a:t>
            </a:r>
          </a:p>
        </p:txBody>
      </p:sp>
      <p:graphicFrame>
        <p:nvGraphicFramePr>
          <p:cNvPr id="4" name="Таблица1"/>
          <p:cNvGraphicFramePr>
            <a:graphicFrameLocks noGrp="1"/>
          </p:cNvGraphicFramePr>
          <p:nvPr/>
        </p:nvGraphicFramePr>
        <p:xfrm>
          <a:off x="323215" y="1124585"/>
          <a:ext cx="8569325" cy="2043430"/>
        </p:xfrm>
        <a:graphic>
          <a:graphicData uri="http://schemas.openxmlformats.org/drawingml/2006/table">
            <a:tbl>
              <a:tblPr/>
              <a:tblGrid>
                <a:gridCol w="2196465"/>
                <a:gridCol w="6372860"/>
              </a:tblGrid>
              <a:tr h="364490"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ru-RU" sz="1800" b="0" i="0" u="none" strike="noStrike" kern="1" spc="0" baseline="0">
                          <a:solidFill>
                            <a:srgbClr val="000000"/>
                          </a:solidFill>
                          <a:effectLst/>
                          <a:latin typeface="Constantia" pitchFamily="1"/>
                          <a:ea typeface="Constantia" pitchFamily="1"/>
                          <a:cs typeface="Constantia" pitchFamily="1"/>
                        </a:defRPr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>
                            <a:outerShdw dist="63500" dir="36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Arial" pitchFamily="2"/>
                          <a:ea typeface="Constantia" pitchFamily="1"/>
                          <a:cs typeface="Arial" pitchFamily="2"/>
                        </a:rPr>
                        <a:t>Проблема</a:t>
                      </a:r>
                      <a:endParaRPr lang="ru-RU" sz="2000" b="1">
                        <a:solidFill>
                          <a:schemeClr val="bg1"/>
                        </a:solidFill>
                        <a:effectLst>
                          <a:outerShdw dist="63500" dir="36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Arial" pitchFamily="2"/>
                        <a:ea typeface="Constantia" pitchFamily="1"/>
                        <a:cs typeface="Arial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ru-RU" sz="1800" b="0" i="0" u="none" strike="noStrike" kern="1" spc="0" baseline="0">
                          <a:solidFill>
                            <a:srgbClr val="000000"/>
                          </a:solidFill>
                          <a:effectLst/>
                          <a:latin typeface="Constantia" pitchFamily="1"/>
                          <a:ea typeface="Constantia" pitchFamily="1"/>
                          <a:cs typeface="Constantia" pitchFamily="1"/>
                        </a:defRPr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>
                            <a:outerShdw dist="63500" dir="36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Arial" pitchFamily="2"/>
                          <a:ea typeface="Constantia" pitchFamily="1"/>
                          <a:cs typeface="Arial" pitchFamily="2"/>
                        </a:rPr>
                        <a:t>Краткая характеристика проблемы</a:t>
                      </a:r>
                      <a:endParaRPr lang="ru-RU" sz="2000" b="1">
                        <a:solidFill>
                          <a:schemeClr val="bg1"/>
                        </a:solidFill>
                        <a:effectLst>
                          <a:outerShdw dist="63500" dir="36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Arial" pitchFamily="2"/>
                        <a:ea typeface="Constantia" pitchFamily="1"/>
                        <a:cs typeface="Arial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solidFill>
                      <a:schemeClr val="tx2"/>
                    </a:solidFill>
                  </a:tcPr>
                </a:tc>
              </a:tr>
              <a:tr h="1647190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ru-RU" sz="1800" b="0" i="0" u="none" strike="noStrike" kern="1" spc="0" baseline="0">
                          <a:solidFill>
                            <a:srgbClr val="000000"/>
                          </a:solidFill>
                          <a:effectLst/>
                          <a:latin typeface="Constantia" pitchFamily="1"/>
                          <a:ea typeface="Constantia" pitchFamily="1"/>
                          <a:cs typeface="Constantia" pitchFamily="1"/>
                        </a:defRPr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latin typeface="Arial" pitchFamily="2"/>
                          <a:ea typeface="Constantia" pitchFamily="1"/>
                          <a:cs typeface="Times New Roman" pitchFamily="1"/>
                        </a:rPr>
                        <a:t>Население и устойчивость</a:t>
                      </a:r>
                      <a:endParaRPr lang="ru-RU" sz="2000" b="1">
                        <a:solidFill>
                          <a:schemeClr val="tx1"/>
                        </a:solidFill>
                        <a:latin typeface="Arial" pitchFamily="2"/>
                        <a:ea typeface="Constantia" pitchFamily="1"/>
                        <a:cs typeface="Constantia" pitchFamily="1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ru-RU" sz="1800" b="0" i="0" u="none" strike="noStrike" kern="1" spc="0" baseline="0">
                          <a:solidFill>
                            <a:srgbClr val="000000"/>
                          </a:solidFill>
                          <a:effectLst/>
                          <a:latin typeface="Constantia" pitchFamily="1"/>
                          <a:ea typeface="Constantia" pitchFamily="1"/>
                          <a:cs typeface="Constantia" pitchFamily="1"/>
                        </a:defRPr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Arial" pitchFamily="2"/>
                          <a:ea typeface="Constantia" pitchFamily="1"/>
                          <a:cs typeface="Times New Roman" pitchFamily="1"/>
                        </a:rPr>
                        <a:t>В 1993 г. население мира составило более 5,5 млрд. человек и, как прогнозируют ученые, к 2020 г. достигнет 8 млрд. человек. Глобальные демографические проблемы условно представлены на диаграмме.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pic>
        <p:nvPicPr>
          <p:cNvPr id="21" name="Picture 25" descr="00029716"/>
          <p:cNvPicPr>
            <a:picLocks noChangeAspect="1"/>
            <a:extLst>
              <a:ext uri="smNativeData">
                <pr:smNativeData xmlns:pr="pr" xmlns="" val="SMDATA_13_CgbWWhMAAAAlAAAAEQAAAC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QAAAAAAAAAAAAAAAAAAAAEAAAAzMzMAIwAAAJwAAACcAAAAZAAAAGQAAAAAAAAAy8vLACMAAACcAAAAnAAAAGQAAABkAAAAAAAAAAcAAAA4AAAAAAAAAAAAAAAAAAAA////AAAAAAAAAAAAAAAAAAAAAAAAAAAAAAAAAAAAAABkAAAAZAAAAAAAAAAXAAAAFAAAAAAAAAAAAAAA/38AAP9/AAAAAAAACQAAAAQAAAAAAAAADAAAABAAAAAAAAAAAAAAAAAAAAAAAAAAHgAAAGgAAAAAAAAAAAAAAAAAAAAAAAAAAAAAABAnAAAQJwAAAAAAAAAAAAAAAAAAAAAAAAAAAAAAAAAAAAAAAAAAAADMAQAAAAAAAMDA/wAAAAAAZAAAADIAAAAAAAAAZAAAAAAAAAB/f38ACgAAAB8AAABUAAAA////AP///wEAAAAAAAAAAAAAAAAAAAAAAAAAAAAAAAAAAAAAAAAAAAAAAAJ/f38AMzMzAMvLywDAwP8Af39/AAAAAAAAAAAAAAAAAP///wAAAAAAIQAAABgAAAAUAAAAJxQAAP4eAADRIwAAeCkAAAAAAA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3275965" y="5038090"/>
            <a:ext cx="2546350" cy="17030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292100" dist="140092" dir="2700000" algn="tl">
              <a:srgbClr val="333333">
                <a:alpha val="65000"/>
              </a:srgbClr>
            </a:outerShdw>
          </a:effectLst>
        </p:spPr>
      </p:pic>
      <p:pic>
        <p:nvPicPr>
          <p:cNvPr id="22" name="Picture 26" descr="00026778"/>
          <p:cNvPicPr>
            <a:picLocks noChangeAspect="1"/>
            <a:extLst>
              <a:ext uri="smNativeData">
                <pr:smNativeData xmlns:pr="pr" xmlns="" val="SMDATA_13_CgbWWhMAAAAlAAAAEQAAAC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QAAAAAAAAAAAAAAAAAAAAEAAAAzMzMAIwAAAJwAAACcAAAAZAAAAGQAAAAAAAAAy8vLACMAAACcAAAAnAAAAGQAAABkAAAAAAAAAAcAAAA4AAAAAAAAAAAAAAAAAAAA////AAAAAAAAAAAAAAAAAAAAAAAAAAAAAAAAAAAAAABkAAAAZAAAAAAAAAAXAAAAFAAAAAAAAAAAAAAA/38AAP9/AAAAAAAACQAAAAQAAAAAAAAADAAAABAAAAAAAAAAAAAAAAAAAAAAAAAAHgAAAGgAAAAAAAAAAAAAAAAAAAAAAAAAAAAAABAnAAAQJwAAAAAAAAAAAAAAAAAAAAAAAAAAAAAAAAAAAAAAAAAAAADMAQAAAAAAAMDA/wAAAAAAZAAAADIAAAAAAAAAZAAAAAAAAAB/f38ACgAAAB8AAABUAAAA////AP///wEAAAAAAAAAAAAAAAAAAAAAAAAAAAAAAAAAAAAAAAAAAAAAAAJ/f38AMzMzAMvLywDAwP8Af39/AAAAAAAAAAAAAAAAAP///wAAAAAAIQAAABgAAAAUAAAA4AIAABAUAAD6EAAAZCkAAAAAAA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467360" y="3261360"/>
            <a:ext cx="2292350" cy="34671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292100" dist="140092" dir="2700000" algn="tl">
              <a:srgbClr val="333333">
                <a:alpha val="65000"/>
              </a:srgbClr>
            </a:outerShdw>
          </a:effectLst>
        </p:spPr>
      </p:pic>
      <p:pic>
        <p:nvPicPr>
          <p:cNvPr id="23" name="Picture 28" descr="00026903"/>
          <p:cNvPicPr>
            <a:picLocks noChangeAspect="1"/>
            <a:extLst>
              <a:ext uri="smNativeData">
                <pr:smNativeData xmlns:pr="pr" xmlns="" val="SMDATA_13_CgbWWhMAAAAlAAAAEQAAAC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QAAAAAAAAAAAAAAAAAAAAEAAAAzMzMAIwAAAJwAAACcAAAAZAAAAGQAAAAAAAAAy8vLACMAAACcAAAAnAAAAGQAAABkAAAAAAAAAAcAAAA4AAAAAAAAAAAAAAAAAAAA////AAAAAAAAAAAAAAAAAAAAAAAAAAAAAAAAAAAAAABkAAAAZAAAAAAAAAAXAAAAFAAAAAAAAAAAAAAA/38AAP9/AAAAAAAACQAAAAQAAAAAAAAADAAAABAAAAAAAAAAAAAAAAAAAAAAAAAAHgAAAGgAAAAAAAAAAAAAAAAAAAAAAAAAAAAAABAnAAAQJwAAAAAAAAAAAAAAAAAAAAAAAAAAAAAAAAAAAAAAAAAAAADMAQAAAAAAAMDA/wAAAAAAZAAAADIAAAAAAAAAZAAAAAAAAAB/f38ACgAAAB8AAABUAAAA////AP///wEAAAAAAAAAAAAAAAAAAAAAAAAAAAAAAAAAAAAAAAAAAAAAAAJ/f38AMzMzAMvLywDAwP8Af39/AAAAAAAAAAAAAAAAAP///wAAAAAAIQAAABgAAAAUAAAAKRQAAAsUAADHIwAAiB4AAAAAAAA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3277235" y="3258185"/>
            <a:ext cx="2538730" cy="170497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292100" dist="140092" dir="2700000" algn="tl">
              <a:srgbClr val="333333">
                <a:alpha val="65000"/>
              </a:srgbClr>
            </a:outerShdw>
          </a:effectLst>
        </p:spPr>
      </p:pic>
      <p:pic>
        <p:nvPicPr>
          <p:cNvPr id="24" name="Picture 29" descr="00026619"/>
          <p:cNvPicPr>
            <a:picLocks noChangeAspect="1"/>
            <a:extLst>
              <a:ext uri="smNativeData">
                <pr:smNativeData xmlns:pr="pr" xmlns="" val="SMDATA_13_CgbWWhMAAAAlAAAAEQAAAC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QAAAAAAAAAAAAAAAAAAAAEAAAAzMzMAIwAAAJwAAACcAAAAZAAAAGQAAAAAAAAAy8vLACMAAACcAAAAnAAAAGQAAABkAAAAAAAAAAcAAAA4AAAAAAAAAAAAAAAAAAAA////AAAAAAAAAAAAAAAAAAAAAAAAAAAAAAAAAAAAAABkAAAAZAAAAAAAAAAXAAAAFAAAAAAAAAAAAAAA/38AAP9/AAAAAAAACQAAAAQAAAAAAAAADAAAABAAAAAAAAAAAAAAAAAAAAAAAAAAHgAAAGgAAAAAAAAAAAAAAAAAAAAAAAAAAAAAABAnAAAQJwAAAAAAAAAAAAAAAAAAAAAAAAAAAAAAAAAAAAAAAAAAAADMAQAAAAAAAMDA/wAAAAAAZAAAADIAAAAAAAAAZAAAAAAAAAB/f38ACgAAAB8AAABUAAAA////AP///wEAAAAAAAAAAAAAAAAAAAAAAAAAAAAAAAAAAAAAAAAAAAAAAAJ/f38AMzMzAMvLywDAwP8Af39/AAAAAAAAAAAAAAAAAP///wAAAAAAIQAAABgAAAAUAAAAPCcAAPcTAADLNQAAUCkAAAAAAAA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6377940" y="3245485"/>
            <a:ext cx="2366645" cy="347027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292100" dist="140092" dir="2700000" algn="tl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 thruBlk="1"/>
    <p:extLst>
      <p:ext uri="smNativeData">
        <pr:smNativeData xmlns:pr="pr" xmlns="" val="CgbWWgAAAAAgAwAAAAAAAAYAAAAB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  <p:extLst>
      <p:ext uri="smNativeData">
        <pr:smNativeData xmlns:pr="pr" xmlns="" val="CgbWWgQAAAAFAAAA/f///wEAAAAKAAAAAAAAAAAAAAAAAAAAAAAAAAkAAAD9////AQAAAAoAAAAAAAAAAAAAAAAAAAAAAAAADQAAAP3///8BAAAACgAAAAAAAAAAAAAAAAAAAAAAAAARAAAA/f///wEAAAAKAAAAAAAAAAAAAAAAAAAAAAAAAA=="/>
      </p:ext>
    </p:ext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extLst>
              <a:ext uri="smNativeData">
                <pr:smNativeData xmlns:pr="pr" xmlns="" val="SMDATA_12_CgbWWhMAAAAlAAAAZAAAAA0AAAAAkAAAAEgAAACQAAAASAAAAAAAAAABAAAAAAAAAAEAAABQAAAAAAAAAAAA4D8AAAAAAADgPwAAAAAAAOA/AAAAAAAA4D8AAAAAAADgPwAAAAAAAOA/AAAAAAAA4D8AAAAAAADgPwAAAAAAAOA/AAAAAAAA4D8CAAAAjAAAAAEAAAAGAAAA1+i9AGWODwAAAAAAAAAAAAAAAAAAAAAAAAAAAAAAAAAAAAAAZAAAAAEAAABAAAAAAAAAAKAAAAAAAAAAAAAAAAEAAAAgAAAArst+AAAAAAAAAAAAAAAAAAAAAAAAAAAAAAAAAAAAAAAAAAAAAAAAAAAAAAAAAAAAAAAAAAAAAAAAAAAAFAAAADwAAAABAAAAAAAAAHOLQQAPAAAAAQAAABQAAAAUAAAAFAAAAAEAAAAAAAAAZAAAAGQAAAAAAAAAZAAAAGQAAAAVAAAAYAAAAAAAAAAAAAAADwAAACADAAAAAAAAAAAAAAEAAACgMgAAVgcAAKr4//8BAAAAAAAACQEAAABkAAAAAAAAABQAAABAHwAAAAAAACYAAAAAAAAAwOD//wAAAAAmAAAAZAAAABYAAABMAAAAAQAAAAAAAAAEAAAAAAAAAAEAAAA3Qx8ANAAAAAAAAAA8AAAAZAAAAGQAAAAAAAAAzMzMAAAAAABQAAAAUAAAAGQAAABkAAAAAAAAABcAAAAUAAAAAAAAAAAAAAD/fwAA/38AAAAAAAAJAAAABAAAAAAAAAAMAAAAEAAAAAAAAAAAAAAAAAAAAAAAAAAeAAAAaAAAAAAAAAAAAAAAAAAAAAAAAAAAAAAAECcAABAnAAAAAAAAAAAAAAAAAAAAAAAAAAAAAAAAAAAAAAAAAAAAAFoAAAAAAAAAwMD/AAAAAABkAAAAMgAAAAAAAABkAAAAAAAAAH9/fwAKAAAAHwAAAFQAAADX6L0AZY4PAK7LfgAAAAAAAAAAAAAAAAAAAAAAAAAAAAAAAAAAAAAAc4tBAAAAAAI3Qx8AzMzMAMDA/wB/f38AAAAAAAAAAAAAAAAAAAAAAAAAAAAhAAAAGAAAABQAAAAAAAAAAAAAAEA4AACgBQAAAAAAAA=="/>
              </a:ext>
            </a:extLst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0">
            <a:gsLst>
              <a:gs pos="0">
                <a:srgbClr val="658E0F"/>
              </a:gs>
              <a:gs pos="68000">
                <a:srgbClr val="AECB7E"/>
              </a:gs>
              <a:gs pos="100000">
                <a:srgbClr val="D7E8BD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738B4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ctr">
              <a:srgbClr val="37431F">
                <a:alpha val="48000"/>
              </a:srgbClr>
            </a:outerShdw>
          </a:effectLst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>
                <a:solidFill>
                  <a:srgbClr val="FFFFFF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endParaRPr/>
          </a:p>
        </p:txBody>
      </p:sp>
      <p:sp>
        <p:nvSpPr>
          <p:cNvPr id="3" name="Rectangle 1"/>
          <p:cNvSpPr>
            <a:extLst>
              <a:ext uri="smNativeData">
                <pr:smNativeData xmlns:pr="pr" xmlns="" val="SMDATA_12_CgbWWhMAAAAlAAAAZAAAAE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AAAAAAAAEAAEA4AADKBAAAAAAAAA=="/>
              </a:ext>
            </a:extLst>
          </p:cNvSpPr>
          <p:nvPr/>
        </p:nvSpPr>
        <p:spPr>
          <a:xfrm>
            <a:off x="0" y="162560"/>
            <a:ext cx="9144000" cy="61595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/>
            </a:pPr>
            <a:r>
              <a:rPr lang="ru-RU" sz="34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Повестка дня на </a:t>
            </a:r>
            <a:r>
              <a:rPr lang="en-US" sz="34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XXI </a:t>
            </a:r>
            <a:r>
              <a:rPr lang="ru-RU" sz="34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век</a:t>
            </a:r>
          </a:p>
        </p:txBody>
      </p:sp>
      <p:pic>
        <p:nvPicPr>
          <p:cNvPr id="4" name="Picture 4"/>
          <p:cNvPicPr>
            <a:picLocks noChangeAspect="1"/>
            <a:extLst>
              <a:ext uri="smNativeData">
                <pr:smNativeData xmlns:pr="pr" xmlns="" val="SMDATA_13_CgbWWh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XAAAAFAAAAAAAAAAAAAAA/38AAP9/AAAAAAAACQAAAAQAAAAAAAAADAAAABAAAAAAAAAAAAAAAAAAAAAAAAAAHgAAAGgAAAAAAAAAAAAAAAAAAAAAAAAAAAAAABAnAAAQJwAAAAAAAAAAAAAAAAAAAAAAAAAAAAAAAAAAAAAAAAAAAAAUAAAAAAAAAMDA/wAAAAAAZAAAADIAAAAAAAAAZAAAAAAAAAB/f38ACgAAAB8AAABUAAAAT4G9Bf///wEAAAAAAAAAAAAAAAAAAAAAAAAAAAAAAAAAAAAAAAAAAAAAAAJ/f38A7uzhA8zMzADAwP8Af39/AAAAAAAAAAAAAAAAAP///wAAAAAAIQAAABgAAAAUAAAAqQAAAAgGAADLNwAA5ykAAAAAAA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07315" y="980440"/>
            <a:ext cx="8962390" cy="583120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</p:spTree>
  </p:cSld>
  <p:clrMapOvr>
    <a:masterClrMapping/>
  </p:clrMapOvr>
  <p:transition>
    <p:fade thruBlk="1"/>
    <p:extLst>
      <p:ext uri="smNativeData">
        <pr:smNativeData xmlns:pr="pr" xmlns="" val="CgbWWgAAAAAgAwAAAAAAAAYAAAAB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extLst>
              <a:ext uri="smNativeData">
                <pr:smNativeData xmlns:pr="pr" xmlns="" val="SMDATA_12_CgbWWhMAAAAlAAAAZAAAAA0AAAAAkAAAAEgAAACQAAAASAAAAAAAAAABAAAAAAAAAAEAAABQAAAAAAAAAAAA4D8AAAAAAADgPwAAAAAAAOA/AAAAAAAA4D8AAAAAAADgPwAAAAAAAOA/AAAAAAAA4D8AAAAAAADgPwAAAAAAAOA/AAAAAAAA4D8CAAAAjAAAAAEAAAAGAAAA1+i9AGWODwAAAAAAAAAAAAAAAAAAAAAAAAAAAAAAAAAAAAAAZAAAAAEAAABAAAAAAAAAAKAAAAAAAAAAAAAAAAEAAAAgAAAArst+AAAAAAAAAAAAAAAAAAAAAAAAAAAAAAAAAAAAAAAAAAAAAAAAAAAAAAAAAAAAAAAAAAAAAAAAAAAAFAAAADwAAAABAAAAAAAAAHOLQQAPAAAAAQAAABQAAAAUAAAAFAAAAAEAAAAAAAAAZAAAAGQAAAAAAAAAZAAAAGQAAAAVAAAAYAAAAAAAAAAAAAAADwAAACADAAAAAAAAAAAAAAEAAACgMgAAVgcAAKr4//8BAAAAAAAACQEAAABkAAAAAAAAABQAAABAHwAAAAAAACYAAAAAAAAAwOD//wAAAAAmAAAAZAAAABYAAABMAAAAAQAAAAAAAAAEAAAAAAAAAAEAAAA3Qx8ANAAAAAAAAAA8AAAAZAAAAGQAAAAAAAAAzMzMAAAAAABQAAAAUAAAAGQAAABkAAAAAAAAABcAAAAUAAAAAAAAAAAAAAD/fwAA/38AAAAAAAAJAAAABAAAAAAAAAAMAAAAEAAAAAAAAAAAAAAAAAAAAAAAAAAeAAAAaAAAAAAAAAAAAAAAAAAAAAAAAAAAAAAAECcAABAnAAAAAAAAAAAAAAAAAAAAAAAAAAAAAAAAAAAAAAAAAAAAAFoAAAAAAAAAwMD/AAAAAABkAAAAMgAAAAAAAABkAAAAAAAAAH9/fwAKAAAAHwAAAFQAAADX6L0AZY4PAK7LfgAAAAAAAAAAAAAAAAAAAAAAAAAAAAAAAAAAAAAAc4tBAAAAAAI3Qx8AzMzMAMDA/wB/f38AAAAAAAAAAAAAAAAAAAAAAAAAAAAhAAAAGAAAABQAAAAAAAAAAAAAAEA4AACgBQAAAAAAAA=="/>
              </a:ext>
            </a:extLst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0">
            <a:gsLst>
              <a:gs pos="0">
                <a:srgbClr val="658E0F"/>
              </a:gs>
              <a:gs pos="68000">
                <a:srgbClr val="AECB7E"/>
              </a:gs>
              <a:gs pos="100000">
                <a:srgbClr val="D7E8BD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738B4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ctr">
              <a:srgbClr val="37431F">
                <a:alpha val="48000"/>
              </a:srgbClr>
            </a:outerShdw>
          </a:effectLst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>
                <a:solidFill>
                  <a:srgbClr val="FFFFFF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endParaRPr/>
          </a:p>
        </p:txBody>
      </p:sp>
      <p:sp>
        <p:nvSpPr>
          <p:cNvPr id="3" name="Rectangle 1"/>
          <p:cNvSpPr>
            <a:extLst>
              <a:ext uri="smNativeData">
                <pr:smNativeData xmlns:pr="pr" xmlns="" val="SMDATA_12_CgbWWhMAAAAlAAAAZAAAAE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AAAAAAAAEAAEA4AADKBAAAAAAAAA=="/>
              </a:ext>
            </a:extLst>
          </p:cNvSpPr>
          <p:nvPr/>
        </p:nvSpPr>
        <p:spPr>
          <a:xfrm>
            <a:off x="0" y="162560"/>
            <a:ext cx="9144000" cy="61595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/>
            </a:pPr>
            <a:r>
              <a:rPr lang="ru-RU" sz="34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Повестка дня на </a:t>
            </a:r>
            <a:r>
              <a:rPr lang="en-US" sz="34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XXI </a:t>
            </a:r>
            <a:r>
              <a:rPr lang="ru-RU" sz="34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век</a:t>
            </a:r>
          </a:p>
        </p:txBody>
      </p:sp>
      <p:graphicFrame>
        <p:nvGraphicFramePr>
          <p:cNvPr id="4" name="Таблица1"/>
          <p:cNvGraphicFramePr>
            <a:graphicFrameLocks noGrp="1"/>
          </p:cNvGraphicFramePr>
          <p:nvPr/>
        </p:nvGraphicFramePr>
        <p:xfrm>
          <a:off x="323215" y="1112520"/>
          <a:ext cx="8569325" cy="2360930"/>
        </p:xfrm>
        <a:graphic>
          <a:graphicData uri="http://schemas.openxmlformats.org/drawingml/2006/table">
            <a:tbl>
              <a:tblPr/>
              <a:tblGrid>
                <a:gridCol w="2196465"/>
                <a:gridCol w="6372860"/>
              </a:tblGrid>
              <a:tr h="351790"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ru-RU" sz="1800" b="0" i="0" u="none" strike="noStrike" kern="1" spc="0" baseline="0">
                          <a:solidFill>
                            <a:srgbClr val="000000"/>
                          </a:solidFill>
                          <a:effectLst/>
                          <a:latin typeface="Constantia" pitchFamily="1"/>
                          <a:ea typeface="Constantia" pitchFamily="1"/>
                          <a:cs typeface="Constantia" pitchFamily="1"/>
                        </a:defRPr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>
                            <a:outerShdw dist="63500" dir="36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Arial" pitchFamily="2"/>
                          <a:ea typeface="Constantia" pitchFamily="1"/>
                          <a:cs typeface="Arial" pitchFamily="2"/>
                        </a:rPr>
                        <a:t>Проблема</a:t>
                      </a:r>
                      <a:endParaRPr lang="ru-RU" sz="2000" b="1">
                        <a:solidFill>
                          <a:schemeClr val="bg1"/>
                        </a:solidFill>
                        <a:effectLst>
                          <a:outerShdw dist="63500" dir="36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Arial" pitchFamily="2"/>
                        <a:ea typeface="Constantia" pitchFamily="1"/>
                        <a:cs typeface="Arial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ru-RU" sz="1800" b="0" i="0" u="none" strike="noStrike" kern="1" spc="0" baseline="0">
                          <a:solidFill>
                            <a:srgbClr val="000000"/>
                          </a:solidFill>
                          <a:effectLst/>
                          <a:latin typeface="Constantia" pitchFamily="1"/>
                          <a:ea typeface="Constantia" pitchFamily="1"/>
                          <a:cs typeface="Constantia" pitchFamily="1"/>
                        </a:defRPr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>
                            <a:outerShdw dist="63500" dir="36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Arial" pitchFamily="2"/>
                          <a:ea typeface="Constantia" pitchFamily="1"/>
                          <a:cs typeface="Arial" pitchFamily="2"/>
                        </a:rPr>
                        <a:t>Краткая характеристика проблемы</a:t>
                      </a:r>
                      <a:endParaRPr lang="ru-RU" sz="2000" b="1">
                        <a:solidFill>
                          <a:schemeClr val="bg1"/>
                        </a:solidFill>
                        <a:effectLst>
                          <a:outerShdw dist="63500" dir="36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Arial" pitchFamily="2"/>
                        <a:ea typeface="Constantia" pitchFamily="1"/>
                        <a:cs typeface="Arial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solidFill>
                      <a:schemeClr val="tx2"/>
                    </a:solidFill>
                  </a:tcPr>
                </a:tc>
              </a:tr>
              <a:tr h="1964690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ru-RU" sz="1800" b="0" i="0" u="none" strike="noStrike" kern="1" spc="0" baseline="0">
                          <a:solidFill>
                            <a:srgbClr val="000000"/>
                          </a:solidFill>
                          <a:effectLst/>
                          <a:latin typeface="Constantia" pitchFamily="1"/>
                          <a:ea typeface="Constantia" pitchFamily="1"/>
                          <a:cs typeface="Constantia" pitchFamily="1"/>
                        </a:defRPr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latin typeface="Arial" pitchFamily="2"/>
                          <a:ea typeface="Constantia" pitchFamily="1"/>
                          <a:cs typeface="Arial" pitchFamily="2"/>
                        </a:rPr>
                        <a:t>Устойчивые поселения (урбанизация)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36195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ru-RU" sz="1800" b="0" i="0" u="none" strike="noStrike" kern="1" spc="0" baseline="0">
                          <a:solidFill>
                            <a:srgbClr val="000000"/>
                          </a:solidFill>
                          <a:effectLst/>
                          <a:latin typeface="Constantia" pitchFamily="1"/>
                          <a:ea typeface="Constantia" pitchFamily="1"/>
                          <a:cs typeface="Constantia" pitchFamily="1"/>
                        </a:defRPr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Arial" pitchFamily="2"/>
                          <a:ea typeface="Constantia" pitchFamily="1"/>
                          <a:cs typeface="Arial" pitchFamily="2"/>
                        </a:rPr>
                        <a:t> Урбанизация общества является частью процесса экономического развития, в городах производится 60% ВВП. Рост городского населения в развитых и развивающихся странах неодинаков (см. диаграмму).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pic>
        <p:nvPicPr>
          <p:cNvPr id="21" name="Picture 3"/>
          <p:cNvPicPr>
            <a:picLocks noChangeAspect="1"/>
            <a:extLst>
              <a:ext uri="smNativeData">
                <pr:smNativeData xmlns:pr="pr" xmlns="" val="SMDATA_13_CgbWWhMAAAAlAAAAEQAAAC0AAAAAkAAAAEgAAACQAAAASAAAAAAAAAAAAAAAAAAAAAEAAABQAAAAAAAAAAAA4D8AAAAAAADgPwAAAAAAAOA/AAAAAAAA4D8AAAAAAADgPwAAAAAAAOA/AAAAAAAA4D8AAAAAAADgPwAAAAAAAOA/AAAAAAAA4D8CAAAAjAAAAAEAAAAAAAAA7u7u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XAAAAFAAAAAAAAAAAAAAA/38AAP9/AAAAAAAACQAAAAQAAAAAAAAADAAAABAAAAAAAAAAAAAAAAAAAAAAAAAAHgAAAGgAAAAAAAAAAAAAAAAAAAAAAAAAAAAAABAnAAAQJwAAAAAAAAAAAAAAAAAAAAAAAAAAAAAAAAAAAAAAAAAAAAAUAAAAAAAAAMDA/wABAAAAHAAAAD4AAAAIAAAAZAAAAAAAAAB/f38ACgAAAB8AAABUAAAA7u7uAP///wEAAAAAAAAAAAAAAAAAAAAAAAAAAAAAAAAAAAAAAAAAAAAAAAJ/f38A7uzhA8zMzADAwP8Af39/AAAAAAAAAAAAAAAAAP///wAAAAAAIQAAABgAAAAUAAAAGwEAAPsVAABUGgAABykAAAAAAA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79705" y="3573145"/>
            <a:ext cx="4100195" cy="3096260"/>
          </a:xfrm>
          <a:prstGeom prst="rect">
            <a:avLst/>
          </a:prstGeom>
          <a:solidFill>
            <a:srgbClr val="EEEEEE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reflection stA="38000" endPos="28000" dist="5080" dir="5400000" sy="-100000" rotWithShape="0"/>
          </a:effectLst>
        </p:spPr>
      </p:pic>
      <p:pic>
        <p:nvPicPr>
          <p:cNvPr id="22" name="Picture 4"/>
          <p:cNvPicPr>
            <a:picLocks noChangeAspect="1"/>
            <a:extLst>
              <a:ext uri="smNativeData">
                <pr:smNativeData xmlns:pr="pr" xmlns="" val="SMDATA_13_CgbWWhMAAAAlAAAAEQAAAC0AAAAAkAAAAEgAAACQAAAASAAAAAAAAAAAAAAAAAAAAAEAAABQAAAAAAAAAAAA4D8AAAAAAADgPwAAAAAAAOA/AAAAAAAA4D8AAAAAAADgPwAAAAAAAOA/AAAAAAAA4D8AAAAAAADgPwAAAAAAAOA/AAAAAAAA4D8CAAAAjAAAAAEAAAAAAAAA7u7u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XAAAAFAAAAAAAAAAAAAAA/38AAP9/AAAAAAAACQAAAAQAAAAAAAAADAAAABAAAAAAAAAAAAAAAAAAAAAAAAAAHgAAAGgAAAAAAAAAAAAAAAAAAAAAAAAAAAAAABAnAAAQJwAAAAAAAAAAAAAAAAAAAAAAAAAAAAAAAAAAAAAAAAAAAAAUAAAAAAAAAMDA/wABAAAAHAAAAD4AAAAIAAAAZAAAAAAAAAB/f38ACgAAAB8AAABUAAAA7u7uAP///wEAAAAAAAAAAAAAAAAAAAAAAAAAAAAAAAAAAAAAAAAAAAAAAAJ/f38A7uzhA8zMzADAwP8Af39/AAAAAAAAAAAAAAAAAP///wAAAAAAIQAAABgAAAAUAAAAzBoAAPsVAABPNwAA/SgAAAAAAA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4356100" y="3573145"/>
            <a:ext cx="4634865" cy="3089910"/>
          </a:xfrm>
          <a:prstGeom prst="rect">
            <a:avLst/>
          </a:prstGeom>
          <a:solidFill>
            <a:srgbClr val="EEEEEE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reflection stA="38000" endPos="28000" dist="5080" dir="5400000" sy="-100000" rotWithShape="0"/>
          </a:effectLst>
        </p:spPr>
      </p:pic>
    </p:spTree>
  </p:cSld>
  <p:clrMapOvr>
    <a:masterClrMapping/>
  </p:clrMapOvr>
  <p:transition>
    <p:fade thruBlk="1"/>
    <p:extLst>
      <p:ext uri="smNativeData">
        <pr:smNativeData xmlns:pr="pr" xmlns="" val="CgbWWgAAAAAgAwAAAAAAAAYAAAAB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  <p:extLst>
      <p:ext uri="smNativeData">
        <pr:smNativeData xmlns:pr="pr" xmlns="" val="CgbWWgIAAAAFAAAA/f///wEAAAAKAAAAAAAAAAAAAAAAAAAAAAAAAAkAAAD9////AQAAAAoAAAAAAAAAAAAAAAAAAAAAAAAA"/>
      </p:ext>
    </p:ext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extLst>
              <a:ext uri="smNativeData">
                <pr:smNativeData xmlns:pr="pr" xmlns="" val="SMDATA_12_CgbWWhMAAAAlAAAAZAAAAA0AAAAAkAAAAEgAAACQAAAASAAAAAAAAAABAAAAAAAAAAEAAABQAAAAAAAAAAAA4D8AAAAAAADgPwAAAAAAAOA/AAAAAAAA4D8AAAAAAADgPwAAAAAAAOA/AAAAAAAA4D8AAAAAAADgPwAAAAAAAOA/AAAAAAAA4D8CAAAAjAAAAAEAAAAGAAAA1+i9AGWODwAAAAAAAAAAAAAAAAAAAAAAAAAAAAAAAAAAAAAAZAAAAAEAAABAAAAAAAAAAKAAAAAAAAAAAAAAAAEAAAAgAAAArst+AAAAAAAAAAAAAAAAAAAAAAAAAAAAAAAAAAAAAAAAAAAAAAAAAAAAAAAAAAAAAAAAAAAAAAAAAAAAFAAAADwAAAABAAAAAAAAAHOLQQAPAAAAAQAAABQAAAAUAAAAFAAAAAEAAAAAAAAAZAAAAGQAAAAAAAAAZAAAAGQAAAAVAAAAYAAAAAAAAAAAAAAADwAAACADAAAAAAAAAAAAAAEAAACgMgAAVgcAAKr4//8BAAAAAAAACQEAAABkAAAAAAAAABQAAABAHwAAAAAAACYAAAAAAAAAwOD//wAAAAAmAAAAZAAAABYAAABMAAAAAQAAAAAAAAAEAAAAAAAAAAEAAAA3Qx8ANAAAAAAAAAA8AAAAZAAAAGQAAAAAAAAAzMzMAAAAAABQAAAAUAAAAGQAAABkAAAAAAAAABcAAAAUAAAAAAAAAAAAAAD/fwAA/38AAAAAAAAJAAAABAAAAAAAAAAMAAAAEAAAAAAAAAAAAAAAAAAAAAAAAAAeAAAAaAAAAAAAAAAAAAAAAAAAAAAAAAAAAAAAECcAABAnAAAAAAAAAAAAAAAAAAAAAAAAAAAAAAAAAAAAAAAAAAAAAFoAAAAAAAAAwMD/AAAAAABkAAAAMgAAAAAAAABkAAAAAAAAAH9/fwAKAAAAHwAAAFQAAADX6L0AZY4PAK7LfgAAAAAAAAAAAAAAAAAAAAAAAAAAAAAAAAAAAAAAc4tBAAAAAAI3Qx8AzMzMAMDA/wB/f38AAAAAAAAAAAAAAAAAAAAAAAAAAAAhAAAAGAAAABQAAAAAAAAAAAAAAEA4AACgBQAAAAAAAA=="/>
              </a:ext>
            </a:extLst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0">
            <a:gsLst>
              <a:gs pos="0">
                <a:srgbClr val="658E0F"/>
              </a:gs>
              <a:gs pos="68000">
                <a:srgbClr val="AECB7E"/>
              </a:gs>
              <a:gs pos="100000">
                <a:srgbClr val="D7E8BD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738B4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ctr">
              <a:srgbClr val="37431F">
                <a:alpha val="48000"/>
              </a:srgbClr>
            </a:outerShdw>
          </a:effectLst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>
                <a:solidFill>
                  <a:srgbClr val="FFFFFF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endParaRPr/>
          </a:p>
        </p:txBody>
      </p:sp>
      <p:sp>
        <p:nvSpPr>
          <p:cNvPr id="3" name="Rectangle 1"/>
          <p:cNvSpPr>
            <a:extLst>
              <a:ext uri="smNativeData">
                <pr:smNativeData xmlns:pr="pr" xmlns="" val="SMDATA_12_CgbWWhMAAAAlAAAAZAAAAE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AAAAAAAAEAAEA4AADKBAAAAAAAAA=="/>
              </a:ext>
            </a:extLst>
          </p:cNvSpPr>
          <p:nvPr/>
        </p:nvSpPr>
        <p:spPr>
          <a:xfrm>
            <a:off x="0" y="162560"/>
            <a:ext cx="9144000" cy="61595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/>
            </a:pPr>
            <a:r>
              <a:rPr lang="ru-RU" sz="34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Повестка дня на </a:t>
            </a:r>
            <a:r>
              <a:rPr lang="en-US" sz="34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XXI </a:t>
            </a:r>
            <a:r>
              <a:rPr lang="ru-RU" sz="34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век</a:t>
            </a:r>
          </a:p>
        </p:txBody>
      </p:sp>
      <p:pic>
        <p:nvPicPr>
          <p:cNvPr id="4" name="Picture 4"/>
          <p:cNvPicPr>
            <a:picLocks noChangeAspect="1"/>
            <a:extLst>
              <a:ext uri="smNativeData">
                <pr:smNativeData xmlns:pr="pr" xmlns="" val="SMDATA_13_CgbWWh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XAAAAFAAAAAAAAAAAAAAA/38AAP9/AAAAAAAACQAAAAQAAAAAAAAADAAAABAAAAAAAAAAAAAAAAAAAAAAAAAAHgAAAGgAAAAAAAAAAAAAAAAAAAAAAAAAAAAAABAnAAAQJwAAAAAAAAAAAAAAAAAAAAAAAAAAAAAAAAAAAAAAAAAAAAAUAAAAAAAAAMDA/wAAAAAAZAAAADIAAAAAAAAAZAAAAAAAAAB/f38ACgAAAB8AAABUAAAAT4G9Bf///wEAAAAAAAAAAAAAAAAAAAAAAAAAAAAAAAAAAAAAAAAAAAAAAAJ/f38A7uzhA8zMzADAwP8Af39/AAAAAAAAAAAAAAAAAP///wAAAAAAIQAAABgAAAAUAAAAqQAAAAgGAACXNwAAeCkAAAAAAA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07315" y="980440"/>
            <a:ext cx="8929370" cy="576072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</p:spTree>
  </p:cSld>
  <p:clrMapOvr>
    <a:masterClrMapping/>
  </p:clrMapOvr>
  <p:transition>
    <p:fade thruBlk="1"/>
    <p:extLst>
      <p:ext uri="smNativeData">
        <pr:smNativeData xmlns:pr="pr" xmlns="" val="CgbWWgAAAAAgAwAAAAAAAAYAAAAB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extLst>
              <a:ext uri="smNativeData">
                <pr:smNativeData xmlns:pr="pr" xmlns="" val="SMDATA_12_CgbWWhMAAAAlAAAAZAAAAA0AAAAAkAAAAEgAAACQAAAASAAAAAAAAAABAAAAAAAAAAEAAABQAAAAAAAAAAAA4D8AAAAAAADgPwAAAAAAAOA/AAAAAAAA4D8AAAAAAADgPwAAAAAAAOA/AAAAAAAA4D8AAAAAAADgPwAAAAAAAOA/AAAAAAAA4D8CAAAAjAAAAAEAAAAGAAAA1+i9AGWODwAAAAAAAAAAAAAAAAAAAAAAAAAAAAAAAAAAAAAAZAAAAAEAAABAAAAAAAAAAKAAAAAAAAAAAAAAAAEAAAAgAAAArst+AAAAAAAAAAAAAAAAAAAAAAAAAAAAAAAAAAAAAAAAAAAAAAAAAAAAAAAAAAAAAAAAAAAAAAAAAAAAFAAAADwAAAABAAAAAAAAAHOLQQAPAAAAAQAAABQAAAAUAAAAFAAAAAEAAAAAAAAAZAAAAGQAAAAAAAAAZAAAAGQAAAAVAAAAYAAAAAAAAAAAAAAADwAAACADAAAAAAAAAAAAAAEAAACgMgAAVgcAAKr4//8BAAAAAAAACQEAAABkAAAAAAAAABQAAABAHwAAAAAAACYAAAAAAAAAwOD//wAAAAAmAAAAZAAAABYAAABMAAAAAQAAAAAAAAAEAAAAAAAAAAEAAAA3Qx8ANAAAAAAAAAA8AAAAZAAAAGQAAAAAAAAAzMzMAAAAAABQAAAAUAAAAGQAAABkAAAAAAAAABcAAAAUAAAAAAAAAAAAAAD/fwAA/38AAAAAAAAJAAAABAAAAAAAAAAMAAAAEAAAAAAAAAAAAAAAAAAAAAAAAAAeAAAAaAAAAAAAAAAAAAAAAAAAAAAAAAAAAAAAECcAABAnAAAAAAAAAAAAAAAAAAAAAAAAAAAAAAAAAAAAAAAAAAAAAFoAAAAAAAAAwMD/AAAAAABkAAAAMgAAAAAAAABkAAAAAAAAAH9/fwAKAAAAHwAAAFQAAADX6L0AZY4PAK7LfgAAAAAAAAAAAAAAAAAAAAAAAAAAAAAAAAAAAAAAc4tBAAAAAAI3Qx8AzMzMAMDA/wB/f38AAAAAAAAAAAAAAAAAAAAAAAAAAAAhAAAAGAAAABQAAAAAAAAAAAAAAEA4AACgBQAAAAAAAA=="/>
              </a:ext>
            </a:extLst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0">
            <a:gsLst>
              <a:gs pos="0">
                <a:srgbClr val="658E0F"/>
              </a:gs>
              <a:gs pos="68000">
                <a:srgbClr val="AECB7E"/>
              </a:gs>
              <a:gs pos="100000">
                <a:srgbClr val="D7E8BD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738B4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ctr">
              <a:srgbClr val="37431F">
                <a:alpha val="48000"/>
              </a:srgbClr>
            </a:outerShdw>
          </a:effectLst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>
                <a:solidFill>
                  <a:srgbClr val="FFFFFF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endParaRPr/>
          </a:p>
        </p:txBody>
      </p:sp>
      <p:sp>
        <p:nvSpPr>
          <p:cNvPr id="3" name="Rectangle 1"/>
          <p:cNvSpPr>
            <a:extLst>
              <a:ext uri="smNativeData">
                <pr:smNativeData xmlns:pr="pr" xmlns="" val="SMDATA_12_CgbWWhMAAAAlAAAAZAAAAE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AAAAAAAAEAAEA4AADKBAAAAAAAAA=="/>
              </a:ext>
            </a:extLst>
          </p:cNvSpPr>
          <p:nvPr/>
        </p:nvSpPr>
        <p:spPr>
          <a:xfrm>
            <a:off x="0" y="162560"/>
            <a:ext cx="9144000" cy="61595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/>
            </a:pPr>
            <a:r>
              <a:rPr lang="ru-RU" sz="34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Повестка дня на </a:t>
            </a:r>
            <a:r>
              <a:rPr lang="en-US" sz="34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XXI </a:t>
            </a:r>
            <a:r>
              <a:rPr lang="ru-RU" sz="34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век</a:t>
            </a:r>
          </a:p>
        </p:txBody>
      </p:sp>
      <p:graphicFrame>
        <p:nvGraphicFramePr>
          <p:cNvPr id="4" name="Таблица1"/>
          <p:cNvGraphicFramePr>
            <a:graphicFrameLocks noGrp="1"/>
          </p:cNvGraphicFramePr>
          <p:nvPr/>
        </p:nvGraphicFramePr>
        <p:xfrm>
          <a:off x="323215" y="1112520"/>
          <a:ext cx="8569325" cy="2622550"/>
        </p:xfrm>
        <a:graphic>
          <a:graphicData uri="http://schemas.openxmlformats.org/drawingml/2006/table">
            <a:tbl>
              <a:tblPr/>
              <a:tblGrid>
                <a:gridCol w="2196465"/>
                <a:gridCol w="6372860"/>
              </a:tblGrid>
              <a:tr h="397510"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ru-RU" sz="1800" b="0" i="0" u="none" strike="noStrike" kern="1" spc="0" baseline="0">
                          <a:solidFill>
                            <a:srgbClr val="000000"/>
                          </a:solidFill>
                          <a:effectLst/>
                          <a:latin typeface="Constantia" pitchFamily="1"/>
                          <a:ea typeface="Constantia" pitchFamily="1"/>
                          <a:cs typeface="Constantia" pitchFamily="1"/>
                        </a:defRPr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>
                            <a:outerShdw dist="63500" dir="36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Arial" pitchFamily="2"/>
                          <a:ea typeface="Constantia" pitchFamily="1"/>
                          <a:cs typeface="Arial" pitchFamily="2"/>
                        </a:rPr>
                        <a:t>Проблема</a:t>
                      </a:r>
                      <a:endParaRPr lang="ru-RU" sz="2000" b="1">
                        <a:solidFill>
                          <a:schemeClr val="bg1"/>
                        </a:solidFill>
                        <a:effectLst>
                          <a:outerShdw dist="63500" dir="36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Arial" pitchFamily="2"/>
                        <a:ea typeface="Constantia" pitchFamily="1"/>
                        <a:cs typeface="Arial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ru-RU" sz="1800" b="0" i="0" u="none" strike="noStrike" kern="1" spc="0" baseline="0">
                          <a:solidFill>
                            <a:srgbClr val="000000"/>
                          </a:solidFill>
                          <a:effectLst/>
                          <a:latin typeface="Constantia" pitchFamily="1"/>
                          <a:ea typeface="Constantia" pitchFamily="1"/>
                          <a:cs typeface="Constantia" pitchFamily="1"/>
                        </a:defRPr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>
                            <a:outerShdw dist="63500" dir="36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Arial" pitchFamily="2"/>
                          <a:ea typeface="Constantia" pitchFamily="1"/>
                          <a:cs typeface="Arial" pitchFamily="2"/>
                        </a:rPr>
                        <a:t>Краткая характеристика проблемы</a:t>
                      </a:r>
                      <a:endParaRPr lang="ru-RU" sz="2000" b="1">
                        <a:solidFill>
                          <a:schemeClr val="bg1"/>
                        </a:solidFill>
                        <a:effectLst>
                          <a:outerShdw dist="63500" dir="36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Arial" pitchFamily="2"/>
                        <a:ea typeface="Constantia" pitchFamily="1"/>
                        <a:cs typeface="Arial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solidFill>
                      <a:schemeClr val="tx2"/>
                    </a:solidFill>
                  </a:tcPr>
                </a:tc>
              </a:tr>
              <a:tr h="2223770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ru-RU" sz="1800" b="0" i="0" u="none" strike="noStrike" kern="1" spc="0" baseline="0">
                          <a:solidFill>
                            <a:srgbClr val="000000"/>
                          </a:solidFill>
                          <a:effectLst/>
                          <a:latin typeface="Constantia" pitchFamily="1"/>
                          <a:ea typeface="Constantia" pitchFamily="1"/>
                          <a:cs typeface="Constantia" pitchFamily="1"/>
                        </a:defRPr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latin typeface="Arial" pitchFamily="2"/>
                          <a:ea typeface="Constantia" pitchFamily="1"/>
                          <a:cs typeface="Arial" pitchFamily="2"/>
                        </a:rPr>
                        <a:t>Рациональное использование земельных ресурсов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36195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ru-RU" sz="1800" b="0" i="0" u="none" strike="noStrike" kern="1" spc="0" baseline="0">
                          <a:solidFill>
                            <a:srgbClr val="000000"/>
                          </a:solidFill>
                          <a:effectLst/>
                          <a:latin typeface="Constantia" pitchFamily="1"/>
                          <a:ea typeface="Constantia" pitchFamily="1"/>
                          <a:cs typeface="Constantia" pitchFamily="1"/>
                        </a:defRPr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Arial" pitchFamily="2"/>
                          <a:ea typeface="Constantia" pitchFamily="1"/>
                          <a:cs typeface="Arial" pitchFamily="2"/>
                        </a:rPr>
                        <a:t>Плодородие почвы снижается вследствие водной и ветровой эрозии, а также химической и физической деградации. Среди причин деградации почвы отмечают чрезмерное пастбищное животноводство; оскудение и вымирание лесных массивов; сельскохозяйственную деятельность; чрезмерную эксплуатацию земель и др.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pic>
        <p:nvPicPr>
          <p:cNvPr id="21" name="Picture 2"/>
          <p:cNvPicPr>
            <a:picLocks noChangeAspect="1"/>
            <a:extLst>
              <a:ext uri="smNativeData">
                <pr:smNativeData xmlns:pr="pr" xmlns="" val="SMDATA_13_CgbWWhMAAAAlAAAAEQAAAC0AAAAAkAAAAEgAAACQAAAASAAAAAAAAAAAAAAAAAAAAAEAAABQAAAAAAAAAAAA4D8AAAAAAADgPwAAAAAAAOA/AAAAAAAA4D8AAAAAAADgPwAAAAAAAOA/AAAAAAAA4D8AAAAAAADgPwAAAAAAAOA/AAAAAAAA4D8CAAAAjAAAAAEAAAAAAAAA7u7u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XAAAAFAAAAAAAAAAAAAAA/38AAP9/AAAAAAAACQAAAAQAAAATAAAADAAAABAAAAAAAAAAAAAAAAAAAAAAAAAAHgAAAGgAAAAAAAAAAAAAAAAAAAAAAAAAAAAAABAnAAAQJwAAAAAAAAAAAAAAAAAAAAAAAAAAAAAAAAAAAAAAAAAAAAAUAAAAAAAAAMDA/wABAAAAHAAAAD4AAAAIAAAAZAAAAAAAAAB/f38ACgAAAB8AAABUAAAA7u7uAP///wEAAAAAAAAAAAAAAAAAAAAAAAAAAAAAAAAAAAAAAAAAAAAAAAJ/f38A7uzhA8zMzADAwP8Af39/AAAAAAAAAAAAAAAAAP///wAAAAAAIQAAABgAAAAUAAAAdQIAADIYAACyGwAABykAAAAAAA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399415" y="3933190"/>
            <a:ext cx="4102735" cy="2736215"/>
          </a:xfrm>
          <a:prstGeom prst="rect">
            <a:avLst/>
          </a:prstGeom>
          <a:solidFill>
            <a:srgbClr val="EEEEEE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reflection stA="38000" endPos="28000" dist="5080" dir="5400000" sy="-100000" rotWithShape="0"/>
          </a:effectLst>
        </p:spPr>
      </p:pic>
      <p:pic>
        <p:nvPicPr>
          <p:cNvPr id="22" name="Picture 3"/>
          <p:cNvPicPr>
            <a:picLocks noChangeAspect="1"/>
            <a:extLst>
              <a:ext uri="smNativeData">
                <pr:smNativeData xmlns:pr="pr" xmlns="" val="SMDATA_13_CgbWWhMAAAAlAAAAEQAAAC0AAAAAkAAAAEgAAACQAAAASAAAAAAAAAAAAAAAAAAAAAEAAABQAAAAAAAAAAAA4D8AAAAAAADgPwAAAAAAAOA/AAAAAAAA4D8AAAAAAADgPwAAAAAAAOA/AAAAAAAA4D8AAAAAAADgPwAAAAAAAOA/AAAAAAAA4D8CAAAAjAAAAAEAAAAAAAAA7u7u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XAAAAFAAAAAAAAAAAAAAA/38AAP9/AAAAAAAACQAAAAQAAAACAAAADAAAABAAAAAAAAAAAAAAAAAAAAAAAAAAHgAAAGgAAAAAAAAAAAAAAAAAAAAAAAAAAAAAABAnAAAQJwAAAAAAAAAAAAAAAAAAAAAAAAAAAAAAAAAAAAAAAAAAAAAUAAAAAAAAAMDA/wABAAAAHAAAAD4AAAAIAAAAZAAAAAAAAAB/f38ACgAAAB8AAABUAAAA7u7uAP///wEAAAAAAAAAAAAAAAAAAAAAAAAAAAAAAAAAAAAAAAAAAAAAAAJ/f38A7uzhA8zMzADAwP8Af39/AAAAAAAAAAAAAAAAAP///wAAAAAAIQAAABgAAAAUAAAAlxwAACUYAABDNgAA7igAAAAAAA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4647565" y="3924935"/>
            <a:ext cx="4173220" cy="2728595"/>
          </a:xfrm>
          <a:prstGeom prst="rect">
            <a:avLst/>
          </a:prstGeom>
          <a:solidFill>
            <a:srgbClr val="EEEEEE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reflection stA="38000" endPos="28000" dist="5080" dir="5400000" sy="-100000" rotWithShape="0"/>
          </a:effectLst>
        </p:spPr>
      </p:pic>
    </p:spTree>
  </p:cSld>
  <p:clrMapOvr>
    <a:masterClrMapping/>
  </p:clrMapOvr>
  <p:transition>
    <p:fade thruBlk="1"/>
    <p:extLst>
      <p:ext uri="smNativeData">
        <pr:smNativeData xmlns:pr="pr" xmlns="" val="CgbWWgAAAAAgAwAAAAAAAAYAAAAB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  <p:extLst>
      <p:ext uri="smNativeData">
        <pr:smNativeData xmlns:pr="pr" xmlns="" val="CgbWWgIAAAAFAAAA/f///wEAAAAKAAAAAAAAAAAAAAAAAAAAAAAAAAkAAAD9////AQAAAAoAAAAAAAAAAAAAAAAAAAAAAAAA"/>
      </p:ext>
    </p:ext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extLst>
              <a:ext uri="smNativeData">
                <pr:smNativeData xmlns:pr="pr" xmlns="" val="SMDATA_12_CgbWWhMAAAAlAAAAZAAAAA0AAAAAkAAAAEgAAACQAAAASAAAAAAAAAABAAAAAAAAAAEAAABQAAAAAAAAAAAA4D8AAAAAAADgPwAAAAAAAOA/AAAAAAAA4D8AAAAAAADgPwAAAAAAAOA/AAAAAAAA4D8AAAAAAADgPwAAAAAAAOA/AAAAAAAA4D8CAAAAjAAAAAEAAAAGAAAA1+i9AGWODwAAAAAAAAAAAAAAAAAAAAAAAAAAAAAAAAAAAAAAZAAAAAEAAABAAAAAAAAAAKAAAAAAAAAAAAAAAAEAAAAgAAAArst+AAAAAAAAAAAAAAAAAAAAAAAAAAAAAAAAAAAAAAAAAAAAAAAAAAAAAAAAAAAAAAAAAAAAAAAAAAAAFAAAADwAAAABAAAAAAAAAHOLQQAPAAAAAQAAABQAAAAUAAAAFAAAAAEAAAAAAAAAZAAAAGQAAAAAAAAAZAAAAGQAAAAVAAAAYAAAAAAAAAAAAAAADwAAACADAAAAAAAAAAAAAAEAAACgMgAAVgcAAKr4//8BAAAAAAAACQEAAABkAAAAAAAAABQAAABAHwAAAAAAACYAAAAAAAAAwOD//wAAAAAmAAAAZAAAABYAAABMAAAAAQAAAAAAAAAEAAAAAAAAAAEAAAA3Qx8ANAAAAAAAAAA8AAAAZAAAAGQAAAAAAAAAzMzMAAAAAABQAAAAUAAAAGQAAABkAAAAAAAAABcAAAAUAAAAAAAAAAAAAAD/fwAA/38AAAAAAAAJAAAABAAAAHX6EfgMAAAAEAAAAAAAAAAAAAAAAAAAAAAAAAAeAAAAaAAAAAAAAAAAAAAAAAAAAAAAAAAAAAAAECcAABAnAAAAAAAAAAAAAAAAAAAAAAAAAAAAAAAAAAAAAAAAAAAAAFoAAAAAAAAAwMD/AAAAAABkAAAAMgAAAAAAAABkAAAAAAAAAH9/fwAKAAAAHwAAAFQAAADX6L0AZY4PAK7LfgAAAAAAAAAAAAAAAAAAAAAAAAAAAAAAAAAAAAAAc4tBAAAAAAI3Qx8AzMzMAMDA/wB/f38AAAAAAAAAAAAAAAAAAAAAAAAAAAAhAAAAGAAAABQAAAAAAAAAAAAAAEA4AACgBQAAAAAAAA=="/>
              </a:ext>
            </a:extLst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0">
            <a:gsLst>
              <a:gs pos="0">
                <a:srgbClr val="658E0F"/>
              </a:gs>
              <a:gs pos="68000">
                <a:srgbClr val="AECB7E"/>
              </a:gs>
              <a:gs pos="100000">
                <a:srgbClr val="D7E8BD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738B4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ctr">
              <a:srgbClr val="37431F">
                <a:alpha val="48000"/>
              </a:srgbClr>
            </a:outerShdw>
          </a:effectLst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>
                <a:solidFill>
                  <a:srgbClr val="FFFFFF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endParaRPr/>
          </a:p>
        </p:txBody>
      </p:sp>
      <p:sp>
        <p:nvSpPr>
          <p:cNvPr id="3" name="Rectangle 1"/>
          <p:cNvSpPr>
            <a:extLst>
              <a:ext uri="smNativeData">
                <pr:smNativeData xmlns:pr="pr" xmlns="" val="SMDATA_12_CgbWWhMAAAAlAAAAZAAAAE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H379/c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AAAAAAegEAAEA4AABRBAAAAAAAAA=="/>
              </a:ext>
            </a:extLst>
          </p:cNvSpPr>
          <p:nvPr/>
        </p:nvSpPr>
        <p:spPr>
          <a:xfrm>
            <a:off x="0" y="240030"/>
            <a:ext cx="9144000" cy="46164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/>
            </a:pPr>
            <a:r>
              <a:rPr lang="ru-RU" sz="24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Всемирные саммиты, 1992 и 2002</a:t>
            </a:r>
          </a:p>
        </p:txBody>
      </p:sp>
      <p:sp>
        <p:nvSpPr>
          <p:cNvPr id="4" name="Прямоугольник 9"/>
          <p:cNvSpPr>
            <a:extLst>
              <a:ext uri="smNativeData">
                <pr:smNativeData xmlns:pr="pr" xmlns="" val="SMDATA_12_CgbWWhMAAAAlAAAAZAAAAE0AAAAAkAAAAEgAAACQAAAASAAAAAAAAAAAAAAAAAAAAAEAAABQAAAAAAAAAAAA4D8AAAAAAADgPwAAAAAAAOA/AAAAAAAA4D8AAAAAAADgPwAAAAAAAOA/AAAAAAAA4D8AAAAAAADgPwAAAAAAAOA/AAAAAAAA4D8CAAAAjAAAAAEAAAAGAAAA+/35AMHanAAAAAAAAAAAAAAAAAAAAAAAAAAAAAAAAAAAAAAAZAAAAAEAAABAAAAAAAAAAKAAAAAAAAAAAAAAAAIAAAA5AAAA8/nsAAcAAADd7MQAAAAAAAAAAAAAAAAAAAAAAAAAAAAAAAAAAAAAAAAAAAAAAAAAAAAAAAAAAAAAAAAAFAAAADwAAAABAAAAAAAAAHOLQQAPAAAAAQAAABQAAAAUAAAAFAAAAAEAAAAAAAAAZAAAAGQAAAAAAAAAZAAAAGQAAAAVAAAAYAAAAAAAAAAAAAAAAAAAAAAAAAAAAAAAAAAAAAAAAAAAAAAAAAAAAAAAAAAAAAAAAAAACQAAAAAAAAAAAAAAAAAAAAAAAAAAAAAAAAAAAAAAAAAAAAAAAAAAAAAAAAAAAAAAABYAAABMAAAAAQAAAAAAAAAAAAAAAAAAAAEAAAA3Qx8ANAAAAAAAAAA8AAAAZAAAAGQAAAAAAAAAAAAAAAAAAAAAAAAAAAAAAAAAAAAAAAAAAAAAABcAAAAUAAAAAAAAAAAAAAD/fwAA/38AAAAAAAAJAAAABAAAADb4l/sMAAAAEAAAAAAAAAAAAAAAAAAAAAAAAAAeAAAAaAAAAAAAAAAAAAAAAAAAAAAAAAAAAAAAECcAABAnAAAAAAAAAAAAAAAAAAAAAAAAAAAAAAAAAAAAAAAAAAAAAFoAAAAAAAAAwMD/AAAAAABkAAAAMgAAAAAAAABkAAAAAAAAAH9/fwAKAAAAHwAAAFQAAAD7/fkAwdqcAPP57ADd7MQAAAAAAAAAAAAAAAAAAAAAAAAAAAAAAAAAc4tBAAAAAAI3Qx8AAAAAAMDA/wB/f38AAAAAAAAAAAAAAAAAAAAAAAAAAAAhAAAAGAAAABQAAACMAQAA6wYAALQ2AAD+IQAAAAAAAA=="/>
              </a:ext>
            </a:extLst>
          </p:cNvSpPr>
          <p:nvPr/>
        </p:nvSpPr>
        <p:spPr>
          <a:xfrm>
            <a:off x="251460" y="1124585"/>
            <a:ext cx="8641080" cy="4401185"/>
          </a:xfrm>
          <a:prstGeom prst="rect">
            <a:avLst/>
          </a:prstGeom>
          <a:gradFill flip="none" rotWithShape="0">
            <a:gsLst>
              <a:gs pos="0">
                <a:srgbClr val="C1DA9C"/>
              </a:gs>
              <a:gs pos="93000">
                <a:srgbClr val="DDECC4"/>
              </a:gs>
              <a:gs pos="43000">
                <a:srgbClr val="F3F9EC"/>
              </a:gs>
              <a:gs pos="100000">
                <a:srgbClr val="FBFDF9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738B4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tl">
              <a:srgbClr val="37431F">
                <a:alpha val="48000"/>
              </a:srgbClr>
            </a:outerShdw>
          </a:effectLst>
        </p:spPr>
        <p:txBody>
          <a:bodyPr vert="horz" wrap="square" lIns="91440" tIns="45720" rIns="91440" bIns="45720" numCol="1" anchor="t"/>
          <a:lstStyle/>
          <a:p>
            <a:pPr>
              <a:defRPr lang="ru-RU">
                <a:solidFill>
                  <a:srgbClr val="000000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r>
              <a:rPr lang="ru-RU" sz="2800">
                <a:latin typeface="Arial" pitchFamily="2"/>
                <a:ea typeface="Constantia" pitchFamily="1"/>
                <a:cs typeface="Arial" pitchFamily="2"/>
              </a:rPr>
              <a:t>Всемирная встреча на высшем уровне по устойчивому развитию, </a:t>
            </a:r>
            <a:r>
              <a:rPr lang="ru-RU" sz="2800" b="1">
                <a:solidFill>
                  <a:srgbClr val="C00000"/>
                </a:solidFill>
                <a:latin typeface="Arial" pitchFamily="2"/>
                <a:ea typeface="Constantia" pitchFamily="1"/>
                <a:cs typeface="Arial" pitchFamily="2"/>
              </a:rPr>
              <a:t>состоявшаяся в Йоханнесбурге (ЮАР) с 26 августа по 4 сентября 2002 г</a:t>
            </a:r>
            <a:r>
              <a:rPr lang="ru-RU" sz="2800">
                <a:latin typeface="Arial" pitchFamily="2"/>
                <a:ea typeface="Constantia" pitchFamily="1"/>
                <a:cs typeface="Arial" pitchFamily="2"/>
              </a:rPr>
              <a:t>., произвела оценку достижений, изменений и новых проблем, возникших за период, прошедший после Встречи на высшем уровне «Планета Земля» 1992 г. Это был саммит «осуществления», призванный трансформировать цели, обещания и обязательства Повестки дня на XXI век в конкретные, практические действия.</a:t>
            </a:r>
          </a:p>
        </p:txBody>
      </p:sp>
    </p:spTree>
  </p:cSld>
  <p:clrMapOvr>
    <a:masterClrMapping/>
  </p:clrMapOvr>
  <p:transition>
    <p:fade thruBlk="1"/>
    <p:extLst>
      <p:ext uri="smNativeData">
        <pr:smNativeData xmlns:pr="pr" xmlns="" val="CgbWWgAAAAAgAwAAAAAAAAYAAAAB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  <a:extLst>
              <a:ext uri="smNativeData">
                <pr:smNativeData xmlns:pr="pr" xmlns="" val="SMDATA_13_CgbWWh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XAAAAFAAAAAAAAAAAAAAA/38AAP9/AAAAAAAACQAAAAQAAAD/////DAAAABAAAAAAAAAAAAAAAAAAAAAAAAAAHgAAAGgAAAAAAAAAAAAAAAAAAAAAAAAAAAAAABAnAAAQJwAAAAAAAAAAAAAAAAAAAAAAAAAAAAAAAAAAAAAAAAAAAAAUAAAAAAAAAMDA/wAAAAAAZAAAADIAAAAAAAAAZAAAAAAAAAB/f38ACgAAAB8AAABUAAAAT4G9Bf///wEAAAAAAAAAAAAAAAAAAAAAAAAAAAAAAAAAAAAAAAAAAAAAAAJ/f38A7uzhA8zMzADAwP8Af39/AAAAAAAAAAAAAAAAAP///wAAAAAAIQAAABgAAAAUAAAAAAAAACYFAABAOAAAMCoAAAAAAA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6930"/>
            <a:ext cx="9144000" cy="60210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sp>
        <p:nvSpPr>
          <p:cNvPr id="3" name="Rectangle 2"/>
          <p:cNvSpPr>
            <a:extLst>
              <a:ext uri="smNativeData">
                <pr:smNativeData xmlns:pr="pr" xmlns="" val="SMDATA_12_CgbWWhMAAAAlAAAAZAAAAA0AAAAAkAAAAEgAAACQAAAASAAAAAAAAAABAAAAAAAAAAEAAABQAAAAAAAAAAAA4D8AAAAAAADgPwAAAAAAAOA/AAAAAAAA4D8AAAAAAADgPwAAAAAAAOA/AAAAAAAA4D8AAAAAAADgPwAAAAAAAOA/AAAAAAAA4D8CAAAAjAAAAAEAAAAGAAAA1+i9AGWODwAAAAAAAAAAAAAAAAAAAAAAAAAAAAAAAAAAAAAAZAAAAAEAAABAAAAAAAAAAKAAAAAAAAAAAAAAAAEAAAAgAAAArst+AAAAAAAAAAAAAAAAAAAAAAAAAAAAAAAAAAAAAAAAAAAAAAAAAAAAAAAAAAAAAAAAAAAAAAAAAAAAFAAAADwAAAABAAAAAAAAAHOLQQAPAAAAAQAAABQAAAAUAAAAFAAAAAEAAAAAAAAAZAAAAGQAAAAAAAAAZAAAAGQAAAAVAAAAYAAAAAAAAAAAAAAADwAAACADAAAAAAAAAAAAAAEAAACgMgAAVgcAAKr4//8BAAAAAAAACQEAAABkAAAAAAAAABQAAABAHwAAAAAAACYAAAAAAAAAwOD//wAAAAAmAAAAZAAAABYAAABMAAAAAQAAAAAAAAAEAAAAAAAAAAEAAAA3Qx8ANAAAAAAAAAA8AAAAZAAAAGQAAAAAAAAAzMzMAAAAAABQAAAAUAAAAGQAAABkAAAAAAAAABcAAAAUAAAAAAAAAAAAAAD/fwAA/38AAAAAAAAJAAAABAAAAJ/7KPgMAAAAEAAAAAAAAAAAAAAAAAAAAAAAAAAeAAAAaAAAAAAAAAAAAAAAAAAAAAAAAAAAAAAAECcAABAnAAAAAAAAAAAAAAAAAAAAAAAAAAAAAAAAAAAAAAAAAAAAAFoAAAAAAAAAwMD/AAAAAABkAAAAMgAAAAAAAABkAAAAAAAAAH9/fwAKAAAAHwAAAFQAAADX6L0AZY4PAK7LfgAAAAAAAAAAAAAAAAAAAAAAAAAAAAAAAAAAAAAAc4tBAAAAAAI3Qx8AzMzMAMDA/wB/f38AAAAAAAAAAAAAAAAAAAAAAAAAAAAhAAAAGAAAABQAAAAAAAAAAAAAAEA4AACgBQAAAAAAAA=="/>
              </a:ext>
            </a:extLst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0">
            <a:gsLst>
              <a:gs pos="0">
                <a:srgbClr val="658E0F"/>
              </a:gs>
              <a:gs pos="68000">
                <a:srgbClr val="AECB7E"/>
              </a:gs>
              <a:gs pos="100000">
                <a:srgbClr val="D7E8BD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738B4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ctr">
              <a:srgbClr val="37431F">
                <a:alpha val="48000"/>
              </a:srgbClr>
            </a:outerShdw>
          </a:effectLst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>
                <a:solidFill>
                  <a:srgbClr val="FFFFFF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endParaRPr/>
          </a:p>
        </p:txBody>
      </p:sp>
      <p:sp>
        <p:nvSpPr>
          <p:cNvPr id="4" name="Rectangle 1"/>
          <p:cNvSpPr>
            <a:extLst>
              <a:ext uri="smNativeData">
                <pr:smNativeData xmlns:pr="pr" xmlns="" val="SMDATA_12_CgbWWhMAAAAlAAAAZAAAAE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b3Efs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AAAAAAegEAAEA4AABRBAAAAAAAAA=="/>
              </a:ext>
            </a:extLst>
          </p:cNvSpPr>
          <p:nvPr/>
        </p:nvSpPr>
        <p:spPr>
          <a:xfrm>
            <a:off x="0" y="240030"/>
            <a:ext cx="9144000" cy="46164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/>
            </a:pPr>
            <a:r>
              <a:rPr lang="ru-RU" sz="2400" b="1"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Всемирные саммиты, 1992 и 2002</a:t>
            </a:r>
          </a:p>
        </p:txBody>
      </p:sp>
    </p:spTree>
  </p:cSld>
  <p:clrMapOvr>
    <a:masterClrMapping/>
  </p:clrMapOvr>
  <p:transition>
    <p:fade thruBlk="1"/>
    <p:extLst>
      <p:ext uri="smNativeData">
        <pr:smNativeData xmlns:pr="pr" xmlns="" val="CgbWWgAAAAAgAwAAAAAAAAYAAAAB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extLst>
              <a:ext uri="smNativeData">
                <pr:smNativeData xmlns:pr="pr" xmlns="" val="SMDATA_12_CgbWWhMAAAAlAAAAZAAAAA0AAAAAkAAAAEgAAACQAAAASAAAAAAAAAABAAAAAAAAAAEAAABQAAAAAAAAAAAA4D8AAAAAAADgPwAAAAAAAOA/AAAAAAAA4D8AAAAAAADgPwAAAAAAAOA/AAAAAAAA4D8AAAAAAADgPwAAAAAAAOA/AAAAAAAA4D8CAAAAjAAAAAEAAAAGAAAA1+i9AGWODwAAAAAAAAAAAAAAAAAAAAAAAAAAAAAAAAAAAAAAZAAAAAEAAABAAAAAAAAAAKAAAAAAAAAAAAAAAAEAAAAgAAAArst+AAAAAAAAAAAAAAAAAAAAAAAAAAAAAAAAAAAAAAAAAAAAAAAAAAAAAAAAAAAAAAAAAAAAAAAAAAAAFAAAADwAAAABAAAAAAAAAHOLQQAPAAAAAQAAABQAAAAUAAAAFAAAAAEAAAAAAAAAZAAAAGQAAAAAAAAAZAAAAGQAAAAVAAAAYAAAAAAAAAAAAAAADwAAACADAAAAAAAAAAAAAAEAAACgMgAAVgcAAKr4//8BAAAAAAAACQEAAABkAAAAAAAAABQAAABAHwAAAAAAACYAAAAAAAAAwOD//wAAAAAmAAAAZAAAABYAAABMAAAAAQAAAAAAAAAEAAAAAAAAAAEAAAA3Qx8ANAAAAAAAAAA8AAAAZAAAAGQAAAAAAAAAzMzMAAAAAABQAAAAUAAAAGQAAABkAAAAAAAAABcAAAAUAAAAAAAAAAAAAAD/fwAA/38AAAAAAAAJAAAABAAAAPj3fPsMAAAAEAAAAAAAAAAAAAAAAAAAAAAAAAAeAAAAaAAAAAAAAAAAAAAAAAAAAAAAAAAAAAAAECcAABAnAAAAAAAAAAAAAAAAAAAAAAAAAAAAAAAAAAAAAAAAAAAAAFoAAAAAAAAAwMD/AAAAAABkAAAAMgAAAAAAAABkAAAAAAAAAH9/fwAKAAAAHwAAAFQAAADX6L0AZY4PAK7LfgAAAAAAAAAAAAAAAAAAAAAAAAAAAAAAAAAAAAAAc4tBAAAAAAI3Qx8AzMzMAMDA/wB/f38AAAAAAAAAAAAAAAAAAAAAAAAAAAAhAAAAGAAAABQAAAAAAAAAAAAAAEA4AACgBQAAAAAAAA=="/>
              </a:ext>
            </a:extLst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0">
            <a:gsLst>
              <a:gs pos="0">
                <a:srgbClr val="658E0F"/>
              </a:gs>
              <a:gs pos="68000">
                <a:srgbClr val="AECB7E"/>
              </a:gs>
              <a:gs pos="100000">
                <a:srgbClr val="D7E8BD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738B4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ctr">
              <a:srgbClr val="37431F">
                <a:alpha val="48000"/>
              </a:srgbClr>
            </a:outerShdw>
          </a:effectLst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>
                <a:solidFill>
                  <a:srgbClr val="FFFFFF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endParaRPr/>
          </a:p>
        </p:txBody>
      </p:sp>
      <p:sp>
        <p:nvSpPr>
          <p:cNvPr id="3" name="Rectangle 1"/>
          <p:cNvSpPr>
            <a:extLst>
              <a:ext uri="smNativeData">
                <pr:smNativeData xmlns:pr="pr" xmlns="" val="SMDATA_12_CgbWWhMAAAAlAAAAZAAAAE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b45fk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AAAAAAuAAAAEA4AAASBQAAAAAAAA=="/>
              </a:ext>
            </a:extLst>
          </p:cNvSpPr>
          <p:nvPr/>
        </p:nvSpPr>
        <p:spPr>
          <a:xfrm>
            <a:off x="0" y="116840"/>
            <a:ext cx="9144000" cy="70739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/>
            </a:pPr>
            <a:r>
              <a:rPr lang="ru-RU" sz="40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«РИО +20»</a:t>
            </a:r>
          </a:p>
        </p:txBody>
      </p:sp>
      <p:sp>
        <p:nvSpPr>
          <p:cNvPr id="4" name="Прямоугольник 9"/>
          <p:cNvSpPr>
            <a:extLst>
              <a:ext uri="smNativeData">
                <pr:smNativeData xmlns:pr="pr" xmlns="" val="SMDATA_12_CgbWWhMAAAAlAAAAZAAAAE0AAAAAkAAAAEgAAACQAAAASAAAAAAAAAAAAAAAAAAAAAEAAABQAAAAAAAAAAAA4D8AAAAAAADgPwAAAAAAAOA/AAAAAAAA4D8AAAAAAADgPwAAAAAAAOA/AAAAAAAA4D8AAAAAAADgPwAAAAAAAOA/AAAAAAAA4D8CAAAAjAAAAAEAAAAGAAAA+/35AMHanAAAAAAAAAAAAAAAAAAAAAAAAAAAAAAAAAAAAAAAZAAAAAEAAABAAAAAAAAAAKAAAAAAAAAAAAAAAAIAAAA5AAAA8/nsAAcAAADd7MQAAAAAAAAAAAAAAAAAAAAAAAAAAAAAAAAAAAAAAAAAAAAAAAAAAAAAAAAAAAAAAAAAFAAAADwAAAABAAAAAAAAAHOLQQAPAAAAAQAAABQAAAAUAAAAFAAAAAEAAAAAAAAAZAAAAGQAAAAAAAAAZAAAAGQAAAAVAAAAYAAAAAAAAAAAAAAAAAAAAAAAAAAAAAAAAAAAAAAAAAAAAAAAAAAAAAAAAAAAAAAAAAAACQAAAAAAAAAAAAAAAAAAAAAAAAAAAAAAAAAAAAAAAAAAAAAAAAAAAAAAAAAAAAAAABYAAABMAAAAAQAAAAAAAAAAAAAAAAAAAAEAAAA3Qx8ANAAAAAAAAAA8AAAAZAAAAGQAAAAAAAAAAAAAAAAAAAAAAAAAAAAAAAAAAAAAAAAAAAAAABcAAAAUAAAAAAAAAAAAAAD/fwAA/38AAAAAAAAJAAAABAAAAAv4GPkMAAAAEAAAAAAAAAAAAAAAAAAAAAAAAAAeAAAAaAAAAAAAAAAAAAAAAAAAAAAAAAAAAAAAECcAABAnAAAAAAAAAAAAAAAAAAAAAAAAAAAAAAAAAAAAAAAAAAAAAFoAAAAAAAAAwMD/AAAAAABkAAAAMgAAAAAAAABkAAAAAAAAAH9/fwAKAAAAHwAAAFQAAAD7/fkAwdqcAPP57ADd7MQAAAAAAAAAAAAAAAAAAAAAAAAAAAAAAAAAc4tBAAAAAAI3Qx8AAAAAAMDA/wB/f38AAAAAAAAAAAAAAAAAAAAAAAAAAAAhAAAAGAAAABQAAACMAQAAUQcAALQ2AAAKJQAAAAAAAA=="/>
              </a:ext>
            </a:extLst>
          </p:cNvSpPr>
          <p:nvPr/>
        </p:nvSpPr>
        <p:spPr>
          <a:xfrm>
            <a:off x="251460" y="1189355"/>
            <a:ext cx="8641080" cy="4831715"/>
          </a:xfrm>
          <a:prstGeom prst="rect">
            <a:avLst/>
          </a:prstGeom>
          <a:gradFill flip="none" rotWithShape="0">
            <a:gsLst>
              <a:gs pos="0">
                <a:srgbClr val="C1DA9C"/>
              </a:gs>
              <a:gs pos="93000">
                <a:srgbClr val="DDECC4"/>
              </a:gs>
              <a:gs pos="43000">
                <a:srgbClr val="F3F9EC"/>
              </a:gs>
              <a:gs pos="100000">
                <a:srgbClr val="FBFDF9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738B4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tl">
              <a:srgbClr val="37431F">
                <a:alpha val="48000"/>
              </a:srgbClr>
            </a:outerShdw>
          </a:effectLst>
        </p:spPr>
        <p:txBody>
          <a:bodyPr vert="horz" wrap="square" lIns="91440" tIns="45720" rIns="91440" bIns="45720" numCol="1" anchor="t"/>
          <a:lstStyle/>
          <a:p>
            <a:pPr>
              <a:defRPr lang="ru-RU">
                <a:solidFill>
                  <a:srgbClr val="000000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r>
              <a:rPr lang="ru-RU" sz="2800">
                <a:latin typeface="Arial" pitchFamily="2"/>
                <a:ea typeface="Constantia" pitchFamily="1"/>
                <a:cs typeface="Arial" pitchFamily="2"/>
              </a:rPr>
              <a:t>Конференция прошла в Рио-де-Жанейро через 20 лет после исторической Встречи на высшем уровне «Планета Земля. Собравшиеся на Конференции Рио+20 лидеры стран, совместно с тысячами представителей частного сектора, НПО и других групп, совместными усилиями </a:t>
            </a:r>
            <a:r>
              <a:rPr lang="ru-RU" sz="2800" b="1">
                <a:solidFill>
                  <a:srgbClr val="C00000"/>
                </a:solidFill>
                <a:latin typeface="Arial" pitchFamily="2"/>
                <a:ea typeface="Constantia" pitchFamily="1"/>
                <a:cs typeface="Arial" pitchFamily="2"/>
              </a:rPr>
              <a:t>разработали стратегию того, как можно сократить уровень бедности, содействовать развитию социальной справедливости и обеспечить меры по охране окружающей среды с учётом всех факторов</a:t>
            </a:r>
            <a:r>
              <a:rPr lang="ru-RU" sz="2800">
                <a:latin typeface="Arial" pitchFamily="2"/>
                <a:ea typeface="Constantia" pitchFamily="1"/>
                <a:cs typeface="Arial" pitchFamily="2"/>
              </a:rPr>
              <a:t>.</a:t>
            </a:r>
          </a:p>
        </p:txBody>
      </p:sp>
    </p:spTree>
  </p:cSld>
  <p:clrMapOvr>
    <a:masterClrMapping/>
  </p:clrMapOvr>
  <p:transition>
    <p:fade thruBlk="1"/>
    <p:extLst>
      <p:ext uri="smNativeData">
        <pr:smNativeData xmlns:pr="pr" xmlns="" val="CgbWWgAAAAAgAwAAAAAAAAYAAAAB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extLst>
              <a:ext uri="smNativeData">
                <pr:smNativeData xmlns:pr="pr" xmlns="" val="SMDATA_12_CgbWWhMAAAAlAAAAZAAAAA0AAAAAkAAAAEgAAACQAAAASAAAAAAAAAABAAAAAAAAAAEAAABQAAAAAAAAAAAA4D8AAAAAAADgPwAAAAAAAOA/AAAAAAAA4D8AAAAAAADgPwAAAAAAAOA/AAAAAAAA4D8AAAAAAADgPwAAAAAAAOA/AAAAAAAA4D8CAAAAjAAAAAEAAAAGAAAA1+i9AGWODwAAAAAAAAAAAAAAAAAAAAAAAAAAAAAAAAAAAAAAZAAAAAEAAABAAAAAAAAAAKAAAAAAAAAAAAAAAAEAAAAgAAAArst+AAAAAAAAAAAAAAAAAAAAAAAAAAAAAAAAAAAAAAAAAAAAAAAAAAAAAAAAAAAAAAAAAAAAAAAAAAAAFAAAADwAAAABAAAAAAAAAHOLQQAPAAAAAQAAABQAAAAUAAAAFAAAAAEAAAAAAAAAZAAAAGQAAAAAAAAAZAAAAGQAAAAVAAAAYAAAAAAAAAAAAAAADwAAACADAAAAAAAAAAAAAAEAAACgMgAAVgcAAKr4//8BAAAAAAAACQEAAABkAAAAAAAAABQAAABAHwAAAAAAACYAAAAAAAAAwOD//wAAAAAmAAAAZAAAABYAAABMAAAAAQAAAAAAAAAEAAAAAAAAAAEAAAA3Qx8ANAAAAAAAAAA8AAAAZAAAAGQAAAAAAAAAzMzMAAAAAABQAAAAUAAAAGQAAABkAAAAAAAAABcAAAAUAAAAAAAAAAAAAAD/fwAA/38AAAAAAAAJAAAABAAAALH57vcMAAAAEAAAAAAAAAAAAAAAAAAAAAAAAAAeAAAAaAAAAAAAAAAAAAAAAAAAAAAAAAAAAAAAECcAABAnAAAAAAAAAAAAAAAAAAAAAAAAAAAAAAAAAAAAAAAAAAAAAFoAAAAAAAAAwMD/AAAAAABkAAAAMgAAAAAAAABkAAAAAAAAAH9/fwAKAAAAHwAAAFQAAADX6L0AZY4PAK7LfgAAAAAAAAAAAAAAAAAAAAAAAAAAAAAAAAAAAAAAc4tBAAAAAAI3Qx8AzMzMAMDA/wB/f38AAAAAAAAAAAAAAAAAAAAAAAAAAAAhAAAAGAAAABQAAAAAAAAAAAAAAEA4AACgBQAAAAAAAA=="/>
              </a:ext>
            </a:extLst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0">
            <a:gsLst>
              <a:gs pos="0">
                <a:srgbClr val="658E0F"/>
              </a:gs>
              <a:gs pos="68000">
                <a:srgbClr val="AECB7E"/>
              </a:gs>
              <a:gs pos="100000">
                <a:srgbClr val="D7E8BD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738B4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ctr">
              <a:srgbClr val="37431F">
                <a:alpha val="48000"/>
              </a:srgbClr>
            </a:outerShdw>
          </a:effectLst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>
                <a:solidFill>
                  <a:srgbClr val="FFFFFF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endParaRPr/>
          </a:p>
        </p:txBody>
      </p:sp>
      <p:sp>
        <p:nvSpPr>
          <p:cNvPr id="3" name="Rectangle 1"/>
          <p:cNvSpPr>
            <a:extLst>
              <a:ext uri="smNativeData">
                <pr:smNativeData xmlns:pr="pr" xmlns="" val="SMDATA_12_CgbWWhMAAAAlAAAAZAAAAE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OT5Kfg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AAAAAA9v///0A4AADUBQAAAAAAAA=="/>
              </a:ext>
            </a:extLst>
          </p:cNvSpPr>
          <p:nvPr/>
        </p:nvSpPr>
        <p:spPr>
          <a:xfrm>
            <a:off x="0" y="-6350"/>
            <a:ext cx="9144000" cy="9537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/>
            </a:pPr>
            <a:r>
              <a:rPr lang="ru-RU" sz="28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Хартия устойчивого развития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 lang="ru-RU"/>
            </a:pPr>
            <a:r>
              <a:rPr lang="ru-RU" sz="28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Европейских городов</a:t>
            </a:r>
          </a:p>
        </p:txBody>
      </p:sp>
      <p:grpSp>
        <p:nvGrpSpPr>
          <p:cNvPr id="4" name="Схема 10"/>
          <p:cNvGrpSpPr>
            <a:extLst>
              <a:ext uri="smNativeData">
                <pr:smNativeData xmlns:pr="pr" xmlns="" val="SMDATA_6_CgbWWhMAAAAlAAAAAQAAAA0AAAAAkAAAAEgAAACQAAAASAAAAAAAAAAAAAAAAAAAABcAAAAUAAAAAAAAAAAAAAD/fwAA/38AAAAAAAAJAAAABAAAAAAAAAAMAAAAEAAAAAAAAAAAAAAAAAAAAAAAAAAfAAAAVAAAAAAAAAAAAAAAAAAAAAAAAAAAAAAAAAAAAAAAAAAAAAAAAAAAAAAAAAAAAAAAAAAAAAAAAAAAAAAAAAAAAAAAAAAAAAAAAAAAAAAAAAAAAAAAAAAAACEAAAAYAAAAFAAAAAAAAAB9AgAAQDgAAK0sAAAAAAAA"/>
              </a:ext>
            </a:extLst>
          </p:cNvGrpSpPr>
          <p:nvPr/>
        </p:nvGrpSpPr>
        <p:grpSpPr>
          <a:xfrm>
            <a:off x="0" y="404495"/>
            <a:ext cx="9144000" cy="6858000"/>
            <a:chOff x="0" y="404495"/>
            <a:chExt cx="9144000" cy="6858000"/>
          </a:xfrm>
        </p:grpSpPr>
        <p:grpSp>
          <p:nvGrpSpPr>
            <p:cNvPr id="6" name="Группа1"/>
            <p:cNvGrpSpPr>
              <a:extLst>
                <a:ext uri="smNativeData">
                  <pr:smNativeData xmlns:pr="pr" xmlns="" val="SMDATA_6_CgbWWhMAAAAlAAAAAQAAAA8BAAAAkAAAAEgAAACQAAAASAAAAAAAAAAAAAAAAAAAABcAAAAUAAAAAAAAAAAAAAD/fwAA/38AAAAAAAAJAAAABAAAAOMgY4EMAAAAEAAAAAAAAAAAAAAAAAAAAAAAAAAfAAAAVAAAAAAAAAAAAAAAAAAAAAAAAAAAAAAAAAAAAAAAAAAAAAAAAAAAAAAAAAAAAAAAAAAAAAAAAAAAAAAAAAAAAAAAAAAAAAAAAAAAAAAAAAAAAAAAAAAAACEAAAAYAAAAFAAAACEOAADOBwAAiTMAAFwnAAAAAAAA"/>
                </a:ext>
              </a:extLst>
            </p:cNvGrpSpPr>
            <p:nvPr/>
          </p:nvGrpSpPr>
          <p:grpSpPr>
            <a:xfrm>
              <a:off x="2296795" y="1268730"/>
              <a:ext cx="6080760" cy="5129530"/>
              <a:chOff x="2296795" y="1268730"/>
              <a:chExt cx="6080760" cy="5129530"/>
            </a:xfrm>
          </p:grpSpPr>
          <p:sp>
            <p:nvSpPr>
              <p:cNvPr id="8" name="АвтоФигура1"/>
              <p:cNvSpPr>
                <a:extLst>
                  <a:ext uri="smNativeData">
                    <pr:smNativeData xmlns:pr="pr" xmlns="" val="SMDATA_12_CgbWWhMAAAAlAAAA2gAAAA0AAAAATQgAAKgAAAA6AQAAqAAAAAAAAAABAAAAAAAAAAEAAABQAAAAU3+SZ5GA4j8AAAAAAADgPwAAAAAAAOA/AAAAAAAA4D8AAAAAAADgPwAAAAAAAOA/AAAAAAAA4D8AAAAAAADgPwAAAAAAAOA/AAAAAAAA4D8CAAAAjAAAAAEAAAAEAAAAwdqcAPv9+QAAAAAAAAAAAAAAAAAAAAAAAAAAAAAAAAAAAAAAZAAAAAEAAABAAAAAAAAAAJ8AAAAAAAAAAAAAAAIAAABdAAAA3ezEACsAAADz+ewAAAAAAAAAAAAAAAAAAAAAAAAAAAAAAAAAAAAAAAAAAAAAAAAAAAAAAAAAAAAAAAAAFAAAADwAAAAAAAAAAAAAAAAAAAkUAAAAAQAAABQAAAAUAAAAFAAAAAEAAAAAAAAAZAAAAGQAAAAAAAAAZAAAAGQAAAAVAAAAYAAAAAEAAAAAAAAAAAAAAAAAAAAAAAAAAAAAAAAAAABdNwAAAAAAAAAAAAABAAAAAAAAAAAAAABCAAAAegAAABQAAAAAAAAAAAAAACYAAAAAAAAAAAAAAAAAAAAmAAAAZAAAABYAAABMAAAAAQAAAAAAAAAEAAAAAAAAAAEAAAA3Qx8ANAAAAAAAAAA8AAAAZAAAAGQAAAAAAAAAy8vLADQAAAAAAAAAPAAAAGQAAABkAAAAAAAAABcAAAAUAAAAAAAAAAAAAAD/fwAA/38AAAAAAAAJAAAABAAAAC74XvkMAAAAEAAAAAAAAAAAAAAAAAAAAAAAAAAeAAAAaAAAAAAAAAAAAAAAAAAAAAAAAAAAAAAAECcAABAnAAAAAAAAAAAAAAAAAAAAAAAAAAAAAAAAAAAAAAAAAAAAAFoAAAAAAAAAwMD/AAAAAABkAAAAMgAAAAAAAABkAAAAAAAAAH9/fwAKAAAAHwAAAFQAAADB2pwA+/35AN3sxADz+ewAAAAAAAAAAAAAAAAAAAAAAAAAAAAAAAAAAAAAAgAAAAA3Qx8Ay8vLAMDA/wB/f38AAAAAAAAAAAAAAAAAAAAAAAAAAAAhAAAAGAAAABQAAAAhDgAAzgcAAIkzAABcJwAAAAAAAA=="/>
                  </a:ext>
                </a:extLst>
              </p:cNvSpPr>
              <p:nvPr/>
            </p:nvSpPr>
            <p:spPr>
              <a:xfrm rot="10800000">
                <a:off x="2296795" y="1268730"/>
                <a:ext cx="6080760" cy="5129530"/>
              </a:xfrm>
              <a:prstGeom prst="homePlate">
                <a:avLst>
                  <a:gd name="adj" fmla="val 42181"/>
                </a:avLst>
              </a:prstGeom>
              <a:gradFill flip="none" rotWithShape="0">
                <a:gsLst>
                  <a:gs pos="0">
                    <a:srgbClr val="FBFDF9"/>
                  </a:gs>
                  <a:gs pos="57000">
                    <a:srgbClr val="F3F9EC"/>
                  </a:gs>
                  <a:gs pos="7000">
                    <a:srgbClr val="DDECC4"/>
                  </a:gs>
                  <a:gs pos="100000">
                    <a:srgbClr val="C1DA9C"/>
                  </a:gs>
                </a:gsLst>
                <a:path path="rect">
                  <a:fillToRect l="50000" t="129500" r="50000" b="-29500"/>
                </a:path>
                <a:tileRect/>
              </a:gradFill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57150" dist="38100" dir="5400000" algn="ctr">
                  <a:srgbClr val="37431F">
                    <a:alpha val="48000"/>
                  </a:srgbClr>
                </a:outerShdw>
              </a:effectLst>
              <a:scene3d>
                <a:camera prst="legacyObliqueFront"/>
                <a:lightRig rig="legacyFlat1" dir="t"/>
              </a:scene3d>
              <a:sp3d prstMaterial="legacyMetal"/>
            </p:spPr>
          </p:sp>
          <p:sp>
            <p:nvSpPr>
              <p:cNvPr id="7" name="БлокТекста1"/>
              <p:cNvSpPr txBox="1">
                <a:extLst>
                  <a:ext uri="smNativeData">
                    <pr:smNativeData xmlns:pr="pr" xmlns="" val="SMDATA_12_CgbWWhMAAAAlAAAAEgAAAA0AAAAATQgAAKgAAAA6AQAAq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BP4Hvk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AhDgAAzgcAAIkzAABcJwAAAAAAAA=="/>
                  </a:ext>
                </a:extLst>
              </p:cNvSpPr>
              <p:nvPr/>
            </p:nvSpPr>
            <p:spPr>
              <a:xfrm>
                <a:off x="2296795" y="1268730"/>
                <a:ext cx="6080760" cy="512953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1349375" tIns="106680" rIns="199390" bIns="106680" numCol="1" anchor="ctr"/>
              <a:lstStyle/>
              <a:p>
                <a:pPr algn="ctr" defTabSz="1244600">
                  <a:lnSpc>
                    <a:spcPct val="90000"/>
                  </a:lnSpc>
                  <a:spcBef>
                    <a:spcPts val="0"/>
                  </a:spcBef>
                  <a:spcAft>
                    <a:spcPts val="1175"/>
                  </a:spcAft>
                  <a:tabLst/>
                  <a:defRPr lang="ru-RU">
                    <a:solidFill>
                      <a:srgbClr val="000000"/>
                    </a:solidFill>
                    <a:latin typeface="Constantia" pitchFamily="1"/>
                    <a:ea typeface="Constantia" pitchFamily="1"/>
                    <a:cs typeface="Constantia" pitchFamily="1"/>
                  </a:defRPr>
                </a:pPr>
                <a:r>
                  <a:rPr lang="ru-RU" sz="2800">
                    <a:latin typeface="Arial" pitchFamily="2"/>
                    <a:ea typeface="Constantia" pitchFamily="1"/>
                    <a:cs typeface="Arial" pitchFamily="2"/>
                  </a:rPr>
                  <a:t> </a:t>
                </a:r>
                <a:r>
                  <a:rPr lang="ru-RU" sz="2800" b="1">
                    <a:solidFill>
                      <a:srgbClr val="C00000"/>
                    </a:solidFill>
                    <a:latin typeface="Arial" pitchFamily="2"/>
                    <a:ea typeface="Constantia" pitchFamily="1"/>
                    <a:cs typeface="Arial" pitchFamily="2"/>
                  </a:rPr>
                  <a:t>Ольборгская Хартия </a:t>
                </a:r>
                <a:r>
                  <a:rPr lang="ru-RU" sz="2800">
                    <a:latin typeface="Arial" pitchFamily="2"/>
                    <a:ea typeface="Constantia" pitchFamily="1"/>
                    <a:cs typeface="Arial" pitchFamily="2"/>
                  </a:rPr>
                  <a:t>была одобрена участниками Европейской Конференции по устойчивому развитию больших и малых городов Европы, которая проходила в Ольборге (Дания) 24–27 мая 1994 г. </a:t>
                </a:r>
              </a:p>
            </p:txBody>
          </p:sp>
        </p:grpSp>
        <p:sp>
          <p:nvSpPr>
            <p:cNvPr id="5" name="Эллипс1"/>
            <p:cNvSpPr>
              <a:extLst>
                <a:ext uri="smNativeData">
                  <pr:smNativeData xmlns:pr="pr" xmlns="" val="SMDATA_12_CgbWWhMAAAAlAAAAZgAAAA0AAAAAkAAAAEgAAACQAAAASAAAAAAAAAAAAAAAAAAAAAEAAABQAAAAAAAAAAAA8D8AAAAAAADwPwAAAAAAAOA/AAAAAAAA4D8AAAAAAADgPwAAAAAAAOA/AAAAAAAA4D8AAAAAAADgPwAAAAAAAOA/AAAAAAAA4D8CAAAAjAAAAAEAAAACAAAAAAAAAP///wgAAAAAAAAAAGZx0r9ILSRNhEntKoUmNuUBAAAAZAAAAAEAAABAAAAAAAAAAAAAAAAAAAAAAAAAAAAAAAAAAAAAAAAAAAAAAAAAAAAAAAAAAAAAAAAAAAAAAAAAAAAAAAAAAAAAAAAAAAAAAAAAAAAAAAAAAAAAAAAAAAAAFAAAADwAAAABAAAAAAAAAP///wAPAAAAAQAAACMAAAAjAAAAIwAAAAEAAAAAAAAAZAAAAGQAAAAAAAAAZAAAAGQAAAAVAAAAYAAAAAAAAAAAAAAADwAAACADAAAAAAAAAAAAAAEAAACgMgAAVgcAAKr4//8BAAAAf39/AAEAAABkAAAAAAAAABQAAABAHwAAAAAAACYAAAAAAAAAwOD//wAAAAAmAAAAZAAAABYAAABMAAAAAQAAAAAAAAAEAAAAAAAAAAEAAABNUUYANAAAAAAAAAA8AAAAZAAAAGQAAAAAAAAAy8vLADQAAAAAAAAAPAAAAGQAAABkAAAAAAAAABcAAAAUAAAAAAAAAAAAAAD/fwAA/38AAAAAAAAJAAAABAAAAPf3QfkMAAAAEAAAAAAAAAAAAAAAAAAAAAAAAAAeAAAAaAAAAAAAAAAAAAAAAAAAAAAAAAAAAAAAECcAABAnAAAAAAAAAAAAAAAAAAAAAAAAAAAAAAAAAAAAAAAAAAAAAFoAAAAAAAAAwMD/AAAAAABkAAAAMgAAAAAAAABkAAAAAAAAAH9/fwAKAAAAHwAAAFQAAAAAAAAA////AQAAAAAAAAAAAAAAAAAAAAAAAAAAAAAAAAAAAAAAAAAA////AH9/fwBNUUYAy8vLAMDA/wB/f38AAAAAAAAAAAAAAAAAAAAAAAAAAAAhAAAAGAAAABQAAAC3BAAAKw4AAIoXAAD/IAAAAAAAAA=="/>
                </a:ext>
              </a:extLst>
            </p:cNvSpPr>
            <p:nvPr/>
          </p:nvSpPr>
          <p:spPr>
            <a:xfrm>
              <a:off x="766445" y="2303145"/>
              <a:ext cx="3060065" cy="3060700"/>
            </a:xfrm>
            <a:prstGeom prst="ellipse">
              <a:avLst/>
            </a:prstGeom>
            <a:blipFill>
              <a:blip r:embed="rId2"/>
              <a:srcRect/>
              <a:stretch/>
            </a:blipFill>
            <a:ln w="9525" cap="flat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57150" dist="38100" dir="5400000" algn="ctr">
                <a:srgbClr val="4D5146">
                  <a:alpha val="48000"/>
                </a:srgbClr>
              </a:outerShdw>
            </a:effectLst>
          </p:spPr>
        </p:sp>
      </p:grpSp>
    </p:spTree>
  </p:cSld>
  <p:clrMapOvr>
    <a:masterClrMapping/>
  </p:clrMapOvr>
  <p:transition>
    <p:fade thruBlk="1"/>
    <p:extLst>
      <p:ext uri="smNativeData">
        <pr:smNativeData xmlns:pr="pr" xmlns="" val="CgbWWgAAAAAgAwAAAAAAAAYAAAAB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extLst>
              <a:ext uri="smNativeData">
                <pr:smNativeData xmlns:pr="pr" xmlns="" val="SMDATA_12_CgbWWhMAAAAlAAAAZAAAAA0AAAAAkAAAAEgAAACQAAAASAAAAAAAAAABAAAAAAAAAAEAAABQAAAAAAAAAAAA4D8AAAAAAADgPwAAAAAAAOA/AAAAAAAA4D8AAAAAAADgPwAAAAAAAOA/AAAAAAAA4D8AAAAAAADgPwAAAAAAAOA/AAAAAAAA4D8CAAAAjAAAAAEAAAAGAAAA1+i9AGWODwAAAAAAAAAAAAAAAAAAAAAAAAAAAAAAAAAAAAAAZAAAAAEAAABAAAAAAAAAAKAAAAAAAAAAAAAAAAEAAAAgAAAArst+AAAAAAAAAAAAAAAAAAAAAAAAAAAAAAAAAAAAAAAAAAAAAAAAAAAAAAAAAAAAAAAAAAAAAAAAAAAAFAAAADwAAAABAAAAAAAAAHOLQQAPAAAAAQAAABQAAAAUAAAAFAAAAAEAAAAAAAAAZAAAAGQAAAAAAAAAZAAAAGQAAAAVAAAAYAAAAAAAAAAAAAAADwAAACADAAAAAAAAAAAAAAEAAACgMgAAVgcAAKr4//8BAAAAAAAACQEAAABkAAAAAAAAABQAAABAHwAAAAAAACYAAAAAAAAAwOD//wAAAAAmAAAAZAAAABYAAABMAAAAAQAAAAAAAAAEAAAAAAAAAAEAAAA3Qx8ANAAAAAAAAAA8AAAAZAAAAGQAAAAAAAAAzMzMAAAAAABQAAAAUAAAAGQAAABkAAAAAAAAABcAAAAUAAAAAAAAAAAAAAD/fwAA/38AAAAAAAAJAAAABAAAAHNvxT8MAAAAEAAAAAAAAAAAAAAAAAAAAAAAAAAeAAAAaAAAAAAAAAAAAAAAAAAAAAAAAAAAAAAAECcAABAnAAAAAAAAAAAAAAAAAAAAAAAAAAAAAAAAAAAAAAAAAAAAAFoAAAAAAAAAwMD/AAAAAABkAAAAMgAAAAAAAABkAAAAAAAAAH9/fwAKAAAAHwAAAFQAAADX6L0AZY4PAK7LfgAAAAAAAAAAAAAAAAAAAAAAAAAAAAAAAAAAAAAAc4tBAAAAAAI3Qx8AzMzMAMDA/wB/f38AAAAAAAAAAAAAAAAAAAAAAAAAAAAhAAAAGAAAABQAAAAAAAAAAAAAAEA4AACgBQAAAAAAAA=="/>
              </a:ext>
            </a:extLst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0">
            <a:gsLst>
              <a:gs pos="0">
                <a:srgbClr val="658E0F"/>
              </a:gs>
              <a:gs pos="68000">
                <a:srgbClr val="AECB7E"/>
              </a:gs>
              <a:gs pos="100000">
                <a:srgbClr val="D7E8BD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738B4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ctr">
              <a:srgbClr val="37431F">
                <a:alpha val="48000"/>
              </a:srgbClr>
            </a:outerShdw>
          </a:effectLst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>
                <a:solidFill>
                  <a:srgbClr val="FFFFFF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endParaRPr/>
          </a:p>
        </p:txBody>
      </p:sp>
      <p:sp>
        <p:nvSpPr>
          <p:cNvPr id="3" name="Rectangle 1"/>
          <p:cNvSpPr>
            <a:extLst>
              <a:ext uri="smNativeData">
                <pr:smNativeData xmlns:pr="pr" xmlns="" val="SMDATA_12_CgbWWhMAAAAlAAAAZAAAAE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IypKn8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AAAAAA6AAAAEA4AADiBAAAAAAAAA=="/>
              </a:ext>
            </a:extLst>
          </p:cNvSpPr>
          <p:nvPr/>
        </p:nvSpPr>
        <p:spPr>
          <a:xfrm>
            <a:off x="0" y="147320"/>
            <a:ext cx="9144000" cy="64643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/>
            </a:pPr>
            <a:r>
              <a:rPr lang="ru-RU" sz="36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Устойчивое развитие</a:t>
            </a:r>
          </a:p>
        </p:txBody>
      </p:sp>
      <p:sp>
        <p:nvSpPr>
          <p:cNvPr id="4" name="Прямоугольник 27"/>
          <p:cNvSpPr>
            <a:extLst>
              <a:ext uri="smNativeData">
                <pr:smNativeData xmlns:pr="pr" xmlns="" val="SMDATA_12_CgbWW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LkruMwMAAAAEAAAAAAAAAAAAAAAAAAAAAAAAAAeAAAAaAAAAAAAAAAAAAAAAAAAAAAAAAAAAAAAECcAABAnAAAAAAAAAAAAAAAAAAAAAAAAAAAAAAAAAAAAAAAAAAAAABQAAAAAAAAAwMD/AAAAAABkAAAAMgAAAAAAAABkAAAAAAAAAH9/fwAKAAAAHwAAAFQAAAD///8A////AQAAAAAAAAAAAAAAAAAAAAAAAAAAAAAAAAAAAAAAAAAAAAAAAH9/fwDu7OEDzMzMAMDA/wB/f38AAAAAAAAAAAAAAAAAAAAAAAAAAAAhAAAAGAAAABQAAAAE+v//NRQAAAwqAADzHwAAAAAAAA=="/>
              </a:ext>
            </a:extLst>
          </p:cNvSpPr>
          <p:nvPr/>
        </p:nvSpPr>
        <p:spPr>
          <a:xfrm>
            <a:off x="-972820" y="3284855"/>
            <a:ext cx="7807960" cy="190881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sp>
      <p:sp>
        <p:nvSpPr>
          <p:cNvPr id="5" name="Прямоугольник 29"/>
          <p:cNvSpPr>
            <a:extLst>
              <a:ext uri="smNativeData">
                <pr:smNativeData xmlns:pr="pr" xmlns="" val="SMDATA_12_CgbWWhMAAAAlAAAAZAAAAE0AAAAAkAAAAEgAAACQAAAASAAAAAAAAAAAAAAAAAAAAAEAAABQAAAAAAAAAAAA4D8AAAAAAADgPwAAAAAAAOA/AAAAAAAA4D8AAAAAAADgPwAAAAAAAOA/AAAAAAAA4D8AAAAAAADgPwAAAAAAAOA/AAAAAAAA4D8CAAAAjAAAAAEAAAAGAAAA+/35AMHanAAAAAAAAAAAAAAAAAAAAAAAAAAAAAAAAAAAAAAAZAAAAAEAAABAAAAAAAAAAKAAAAAAAAAAAAAAAAIAAAA5AAAA8/nsAAcAAADd7MQAAAAAAAAAAAAAAAAAAAAAAAAAAAAAAAAAAAAAAAAAAAAAAAAAAAAAAAAAAAAAAAAAFAAAADwAAAABAAAAAAAAAHOLQQAPAAAAAQAAABQAAAAUAAAAFAAAAAEAAAAAAAAAZAAAAGQAAAAAAAAAZAAAAGQAAAAVAAAAYAAAAAAAAAAAAAAAAAAAAAAAAAAAAAAAAAAAAAAAAAAAAAAAAAAAAAAAAAAAAAAAAAAACQAAAAAAAAAAAAAAAAAAAAAAAAAAAAAAAAAAAAAAAAAAAAAAAAAAAAAAAAAAAAAAABYAAABMAAAAAQAAAAAAAAAAAAAAAAAAAAEAAAA3Qx8ANAAAAAAAAAA8AAAAZAAAAGQAAAAAAAAAAAAAAAAAAAAAAAAAAAAAAAAAAAAAAAAAAAAAABcAAAAUAAAAAAAAAAAAAAD/fwAA/38AAAAAAAAJAAAABAAAAGzGzJkMAAAAEAAAAAAAAAAAAAAAAAAAAAAAAAAeAAAAaAAAAAAAAAAAAAAAAAAAAAAAAAAAAAAAECcAABAnAAAAAAAAAAAAAAAAAAAAAAAAAAAAAAAAAAAAAAAAAAAAAFoAAAAAAAAAwMD/AAAAAABkAAAAMgAAAAAAAABkAAAAAAAAAH9/fwAKAAAAHwAAAFQAAAD7/fkAwdqcAPP57ADd7MQAAAAAAAAAAAAAAAAAAAAAAAAAAAAAAAAAc4tBAAAAAAI3Qx8AAAAAAMDA/wB/f38AAAAAAAAAAAAAAAAAAAAAAAAAAAAhAAAAGAAAABQAAADgAgAAhAkAAO40AADxIQAAAAAAAA=="/>
              </a:ext>
            </a:extLst>
          </p:cNvSpPr>
          <p:nvPr/>
        </p:nvSpPr>
        <p:spPr>
          <a:xfrm>
            <a:off x="467360" y="1546860"/>
            <a:ext cx="8136890" cy="3970655"/>
          </a:xfrm>
          <a:prstGeom prst="rect">
            <a:avLst/>
          </a:prstGeom>
          <a:gradFill flip="none" rotWithShape="0">
            <a:gsLst>
              <a:gs pos="0">
                <a:srgbClr val="C1DA9C"/>
              </a:gs>
              <a:gs pos="93000">
                <a:srgbClr val="DDECC4"/>
              </a:gs>
              <a:gs pos="43000">
                <a:srgbClr val="F3F9EC"/>
              </a:gs>
              <a:gs pos="100000">
                <a:srgbClr val="FBFDF9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738B4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tl">
              <a:srgbClr val="37431F">
                <a:alpha val="48000"/>
              </a:srgbClr>
            </a:outerShdw>
          </a:effectLst>
        </p:spPr>
        <p:txBody>
          <a:bodyPr vert="horz" wrap="square" lIns="91440" tIns="45720" rIns="91440" bIns="45720" numCol="1" anchor="t"/>
          <a:lstStyle/>
          <a:p>
            <a:pPr>
              <a:defRPr lang="ru-RU">
                <a:solidFill>
                  <a:srgbClr val="000000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r>
              <a:rPr lang="ru-RU" sz="2800" b="1">
                <a:solidFill>
                  <a:srgbClr val="FF0000"/>
                </a:solidFill>
                <a:latin typeface="Arial" pitchFamily="2"/>
                <a:ea typeface="Constantia" pitchFamily="1"/>
                <a:cs typeface="Arial" pitchFamily="2"/>
              </a:rPr>
              <a:t>  </a:t>
            </a:r>
            <a:r>
              <a:rPr lang="ru-RU" sz="2800" b="1" i="1">
                <a:solidFill>
                  <a:srgbClr val="FF0000"/>
                </a:solidFill>
                <a:latin typeface="Arial" pitchFamily="2"/>
                <a:ea typeface="Constantia" pitchFamily="1"/>
                <a:cs typeface="Arial" pitchFamily="2"/>
              </a:rPr>
              <a:t>Устойчивое развитие </a:t>
            </a:r>
            <a:r>
              <a:rPr lang="ru-RU" sz="2800">
                <a:latin typeface="Arial" pitchFamily="2"/>
                <a:ea typeface="Constantia" pitchFamily="1"/>
                <a:cs typeface="Arial" pitchFamily="2"/>
              </a:rPr>
              <a:t>— гармоничное (правильное, равномерное, сбалансированное) развитие — это процесс изменений, в котором эксплуатация природных ресурсов, направление инвестиций, ориентация научно-технического развития согласованы друг с другом и укрепляют нынешний и будущий потенциал для удовлетворения человеческих потребностей и устремлений</a:t>
            </a:r>
          </a:p>
        </p:txBody>
      </p:sp>
    </p:spTree>
  </p:cSld>
  <p:clrMapOvr>
    <a:masterClrMapping/>
  </p:clrMapOvr>
  <p:transition>
    <p:fade thruBlk="1"/>
    <p:extLst>
      <p:ext uri="smNativeData">
        <pr:smNativeData xmlns:pr="pr" xmlns="" val="CgbWWgAAAAAgAwAAAAAAAAYAAAAB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extLst>
              <a:ext uri="smNativeData">
                <pr:smNativeData xmlns:pr="pr" xmlns="" val="SMDATA_12_CgbWWhMAAAAlAAAAZAAAAA0AAAAAkAAAAEgAAACQAAAASAAAAAAAAAABAAAAAAAAAAEAAABQAAAAAAAAAAAA4D8AAAAAAADgPwAAAAAAAOA/AAAAAAAA4D8AAAAAAADgPwAAAAAAAOA/AAAAAAAA4D8AAAAAAADgPwAAAAAAAOA/AAAAAAAA4D8CAAAAjAAAAAEAAAAGAAAA1+i9AGWODwAAAAAAAAAAAAAAAAAAAAAAAAAAAAAAAAAAAAAAZAAAAAEAAABAAAAAAAAAAKAAAAAAAAAAAAAAAAEAAAAgAAAArst+AAAAAAAAAAAAAAAAAAAAAAAAAAAAAAAAAAAAAAAAAAAAAAAAAAAAAAAAAAAAAAAAAAAAAAAAAAAAFAAAADwAAAABAAAAAAAAAHOLQQAPAAAAAQAAABQAAAAUAAAAFAAAAAEAAAAAAAAAZAAAAGQAAAAAAAAAZAAAAGQAAAAVAAAAYAAAAAAAAAAAAAAADwAAACADAAAAAAAAAAAAAAEAAACgMgAAVgcAAKr4//8BAAAAAAAACQEAAABkAAAAAAAAABQAAABAHwAAAAAAACYAAAAAAAAAwOD//wAAAAAmAAAAZAAAABYAAABMAAAAAQAAAAAAAAAEAAAAAAAAAAEAAAA3Qx8ANAAAAAAAAAA8AAAAZAAAAGQAAAAAAAAAzMzMAAAAAABQAAAAUAAAAGQAAABkAAAAAAAAABcAAAAUAAAAAAAAAAAAAAD/fwAA/38AAAAAAAAJAAAABAAAAAAAAAAMAAAAEAAAAAAAAAAAAAAAAAAAAAAAAAAeAAAAaAAAAAAAAAAAAAAAAAAAAAAAAAAAAAAAECcAABAnAAAAAAAAAAAAAAAAAAAAAAAAAAAAAAAAAAAAAAAAAAAAAFoAAAAAAAAAwMD/AAAAAABkAAAAMgAAAAAAAABkAAAAAAAAAH9/fwAKAAAAHwAAAFQAAADX6L0AZY4PAK7LfgAAAAAAAAAAAAAAAAAAAAAAAAAAAAAAAAAAAAAAc4tBAAAAAAI3Qx8AzMzMAMDA/wB/f38AAAAAAAAAAAAAAAAAAAAAAAAAAAAhAAAAGAAAABQAAAAAAAAAAAAAAEA4AACgBQAAAAAAAA=="/>
              </a:ext>
            </a:extLst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0">
            <a:gsLst>
              <a:gs pos="0">
                <a:srgbClr val="658E0F"/>
              </a:gs>
              <a:gs pos="68000">
                <a:srgbClr val="AECB7E"/>
              </a:gs>
              <a:gs pos="100000">
                <a:srgbClr val="D7E8BD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738B4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ctr">
              <a:srgbClr val="37431F">
                <a:alpha val="48000"/>
              </a:srgbClr>
            </a:outerShdw>
          </a:effectLst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>
                <a:solidFill>
                  <a:srgbClr val="FFFFFF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endParaRPr/>
          </a:p>
        </p:txBody>
      </p:sp>
      <p:sp>
        <p:nvSpPr>
          <p:cNvPr id="3" name="Rectangle 1"/>
          <p:cNvSpPr>
            <a:extLst>
              <a:ext uri="smNativeData">
                <pr:smNativeData xmlns:pr="pr" xmlns="" val="SMDATA_12_CgbWWhMAAAAlAAAAZAAAAE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KL8SPg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AAAAAAYQEAAEA4AABpBAAAAAAAAA=="/>
              </a:ext>
            </a:extLst>
          </p:cNvSpPr>
          <p:nvPr/>
        </p:nvSpPr>
        <p:spPr>
          <a:xfrm>
            <a:off x="0" y="224155"/>
            <a:ext cx="9144000" cy="49276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/>
            </a:pPr>
            <a:r>
              <a:rPr lang="ru-RU" sz="2600" b="1"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Факторы устойчивого развития</a:t>
            </a:r>
          </a:p>
        </p:txBody>
      </p:sp>
      <p:pic>
        <p:nvPicPr>
          <p:cNvPr id="4" name="Picture 3" descr="C:\Users\Admin\Desktop\47385_html_m59ac0bdf.png"/>
          <p:cNvPicPr>
            <a:picLocks noChangeAspect="1"/>
            <a:extLst>
              <a:ext uri="smNativeData">
                <pr:smNativeData xmlns:pr="pr" xmlns="" val="SMDATA_13_CgbWWh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XAAAAFAAAAAAAAAAAAAAA/38AAP9/AAAAAAAACQAAAAQAAAD+o5wvDAAAABAAAAAAAAAAAAAAAAAAAAAAAAAAHgAAAGgAAAAAAAAAAAAAAAAAAAAAAAAAAAAAABAnAAAQJwAAAAAAAAAAAAAAAAAAAAAAAAAAAAAAAAAAAAAAAAAAAAAUAAAAAAAAAMDA/wAAAAAAZAAAADIAAAAAAAAAZAAAAAAAAAB/f38ACgAAAB8AAABUAAAAT4G9Bf///wEAAAAAAAAAAAAAAAAAAAAAAAAAAAAAAAAAAAAAAAAAAAAAAAB/f38A7uzhA8zMzADAwP8Af39/AAAAAAAAAAAAAAAAAP///wAAAAAAIQAAABgAAAAUAAAAIAMAAE0FAAAeNQAAzSoAAAAAAA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861695"/>
            <a:ext cx="8126730" cy="6096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</p:spTree>
  </p:cSld>
  <p:clrMapOvr>
    <a:masterClrMapping/>
  </p:clrMapOvr>
  <p:transition>
    <p:fade thruBlk="1"/>
    <p:extLst>
      <p:ext uri="smNativeData">
        <pr:smNativeData xmlns:pr="pr" xmlns="" val="CgbWWgAAAAAgAwAAAAAAAAYAAAAB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Схема 11"/>
          <p:cNvGrpSpPr>
            <a:extLst>
              <a:ext uri="smNativeData">
                <pr:smNativeData xmlns:pr="pr" xmlns="" val="SMDATA_6_CgbWWhMAAAAlAAAAAQAAAA0AAAAAkAAAAEgAAACQAAAASAAAAAAAAAAAAAAAAAAAABcAAAAUAAAAAAAAAAAAAAD/fwAA/38AAAAAAAAJAAAABAAAAJNbaHMMAAAAEAAAAAAAAAAAAAAAAAAAAAAAAAAfAAAAVAAAAAAAAAAAAAAAAAAAAAAAAAAAAAAAAAAAAAAAAAAAAAAAAAAAAAAAAAAAAAAAAAAAAAAAAAAAAAAAAAAAAAAAAAAAAAAAAAAAAAAAAAAAAAAAAAAAACEAAAAYAAAAFAAAAAAAAAC7/P//QDgAADAqAAAAAAAA"/>
              </a:ext>
            </a:extLst>
          </p:cNvGrpSpPr>
          <p:nvPr/>
        </p:nvGrpSpPr>
        <p:grpSpPr>
          <a:xfrm>
            <a:off x="0" y="-531495"/>
            <a:ext cx="9144000" cy="7389495"/>
            <a:chOff x="0" y="-531495"/>
            <a:chExt cx="9144000" cy="7389495"/>
          </a:xfrm>
        </p:grpSpPr>
        <p:sp>
          <p:nvSpPr>
            <p:cNvPr id="93" name="Кривая13"/>
            <p:cNvSpPr>
              <a:extLst>
                <a:ext uri="smNativeData">
                  <pr:smNativeData xmlns:pr="pr" xmlns="" val="SMDATA_12_CgbWWhMAAAAlAAAACwAAAA0AAAAAAAAAAAAAAAAAAAAAA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BAAAAAAAAAJu7WQAoAAAAAQAAACMAAAAjAAAAIw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LH8/vcMAAAAEAAAAAAAAAAAAAAAAAAAAAAAAAAeAAAAaAAAAAAAAAAAAAAAAAAAAAAAAAAAAAAAECcAABAnAAAAAAAAAAAAAAAAAAAAAAAAAAAAAAAAAAAAAAAAAAAAABQAAAAAAAAAwMD/AAAAAABkAAAAMgAAAAAAAABkAAAAAAAAAH9/fwAKAAAAHwAAAFQAAABPgb0F////AQAAAAAAAAAAAAAAAAAAAAAAAAAAAAAAAAAAAAAAAAAAm7tZAH9/fwDu7OEDzMzMAMDA/wB/f38AAAAAAAAAAAAAAAAAAAAAAAAAAAAhAAAAGAAAABQAAACgLQAA7wsAAAMvAABLHQAAAAAAAA=="/>
                </a:ext>
              </a:extLst>
            </p:cNvSpPr>
            <p:nvPr/>
          </p:nvSpPr>
          <p:spPr>
            <a:xfrm>
              <a:off x="7416800" y="1939925"/>
              <a:ext cx="225425" cy="2821940"/>
            </a:xfrm>
            <a:custGeom>
              <a:avLst/>
              <a:gdLst/>
              <a:ahLst/>
              <a:cxnLst/>
              <a:rect l="0" t="0" r="225425" b="2821940"/>
              <a:pathLst>
                <a:path w="225425" h="2821940">
                  <a:moveTo>
                    <a:pt x="0" y="0"/>
                  </a:moveTo>
                  <a:lnTo>
                    <a:pt x="0" y="2821940"/>
                  </a:lnTo>
                  <a:lnTo>
                    <a:pt x="225425" y="2821940"/>
                  </a:lnTo>
                </a:path>
              </a:pathLst>
            </a:custGeom>
            <a:noFill/>
            <a:ln w="25400" cap="flat" cmpd="sng" algn="ctr">
              <a:solidFill>
                <a:srgbClr val="9BBB5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sp>
        <p:sp>
          <p:nvSpPr>
            <p:cNvPr id="92" name="Кривая14"/>
            <p:cNvSpPr>
              <a:extLst>
                <a:ext uri="smNativeData">
                  <pr:smNativeData xmlns:pr="pr" xmlns="" val="SMDATA_12_CgbWWhMAAAAlAAAACwAAAA0AAAAAAAAAAAAAAAAAAAAAA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BAAAAAAAAAJu7WQAoAAAAAQAAACMAAAAjAAAAIw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r3vfwMAAAAEAAAAAAAAAAAAAAAAAAAAAAAAAAeAAAAaAAAAAAAAAAAAAAAAAAAAAAAAAAAAAAAECcAABAnAAAAAAAAAAAAAAAAAAAAAAAAAAAAAAAAAAAAAAAAAAAAABQAAAAAAAAAwMD/AAAAAABkAAAAMgAAAAAAAABkAAAAAAAAAH9/fwAKAAAAHwAAAFQAAABPgb0F////AQAAAAAAAAAAAAAAAAAAAAAAAAAAAAAAAAAAAAAAAAAAm7tZAH9/fwDu7OEDzMzMAMDA/wB/f38AAAAAAAAAAAAAAAAAAAAAAAAAAAAhAAAAGAAAABQAAACgLQAA7wsAAAMvAAC9FgAAAAAAAA=="/>
                </a:ext>
              </a:extLst>
            </p:cNvSpPr>
            <p:nvPr/>
          </p:nvSpPr>
          <p:spPr>
            <a:xfrm>
              <a:off x="7416800" y="1939925"/>
              <a:ext cx="225425" cy="1756410"/>
            </a:xfrm>
            <a:custGeom>
              <a:avLst/>
              <a:gdLst/>
              <a:ahLst/>
              <a:cxnLst/>
              <a:rect l="0" t="0" r="225425" b="1756410"/>
              <a:pathLst>
                <a:path w="225425" h="1756410">
                  <a:moveTo>
                    <a:pt x="0" y="0"/>
                  </a:moveTo>
                  <a:lnTo>
                    <a:pt x="0" y="1756410"/>
                  </a:lnTo>
                  <a:lnTo>
                    <a:pt x="225425" y="1756410"/>
                  </a:lnTo>
                </a:path>
              </a:pathLst>
            </a:custGeom>
            <a:noFill/>
            <a:ln w="25400" cap="flat" cmpd="sng" algn="ctr">
              <a:solidFill>
                <a:srgbClr val="9BBB5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sp>
        <p:sp>
          <p:nvSpPr>
            <p:cNvPr id="91" name="Кривая12"/>
            <p:cNvSpPr>
              <a:extLst>
                <a:ext uri="smNativeData">
                  <pr:smNativeData xmlns:pr="pr" xmlns="" val="SMDATA_12_CgbWWhMAAAAlAAAACwAAAA0AAAAAAAAAAAAAAAAAAAAAA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BAAAAAAAAAJu7WQAoAAAAAQAAACMAAAAjAAAAIw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Lr9HvgMAAAAEAAAAAAAAAAAAAAAAAAAAAAAAAAeAAAAaAAAAAAAAAAAAAAAAAAAAAAAAAAAAAAAECcAABAnAAAAAAAAAAAAAAAAAAAAAAAAAAAAAAAAAAAAAAAAAAAAABQAAAAAAAAAwMD/AAAAAABkAAAAMgAAAAAAAABkAAAAAAAAAH9/fwAKAAAAHwAAAFQAAABPgb0F////AQAAAAAAAAAAAAAAAAAAAAAAAAAAAAAAAAAAAAAAAAAAm7tZAH9/fwDu7OEDzMzMAMDA/wB/f38AAAAAAAAAAAAAAAAAAAAAAAAAAAAhAAAAGAAAABQAAACgLQAA7wsAAAMvAAAuEAAAAAAAAA=="/>
                </a:ext>
              </a:extLst>
            </p:cNvSpPr>
            <p:nvPr/>
          </p:nvSpPr>
          <p:spPr>
            <a:xfrm>
              <a:off x="7416800" y="1939925"/>
              <a:ext cx="225425" cy="690245"/>
            </a:xfrm>
            <a:custGeom>
              <a:avLst/>
              <a:gdLst/>
              <a:ahLst/>
              <a:cxnLst/>
              <a:rect l="0" t="0" r="225425" b="690245"/>
              <a:pathLst>
                <a:path w="225425" h="690245">
                  <a:moveTo>
                    <a:pt x="0" y="0"/>
                  </a:moveTo>
                  <a:lnTo>
                    <a:pt x="0" y="690245"/>
                  </a:lnTo>
                  <a:lnTo>
                    <a:pt x="225425" y="690245"/>
                  </a:lnTo>
                </a:path>
              </a:pathLst>
            </a:custGeom>
            <a:noFill/>
            <a:ln w="25400" cap="flat" cmpd="sng" algn="ctr">
              <a:solidFill>
                <a:srgbClr val="9BBB5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sp>
        <p:sp>
          <p:nvSpPr>
            <p:cNvPr id="90" name="Кривая10"/>
            <p:cNvSpPr>
              <a:extLst>
                <a:ext uri="smNativeData">
                  <pr:smNativeData xmlns:pr="pr" xmlns="" val="SMDATA_12_CgbWWhMAAAAlAAAACwAAAA0AAAAAAAAAAAAAAAAAAAAAA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BAAAAAAAAAMBRTgAoAAAAAQAAACMAAAAjAAAAIw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Hn8KfgMAAAAEAAAAAAAAAAAAAAAAAAAAAAAAAAeAAAAaAAAAAAAAAAAAAAAAAAAAAAAAAAAAAAAECcAABAnAAAAAAAAAAAAAAAAAAAAAAAAAAAAAAAAAAAAAAAAAAAAABQAAAAAAAAAwMD/AAAAAABkAAAAMgAAAAAAAABkAAAAAAAAAH9/fwAKAAAAHwAAAFQAAABPgb0F////AQAAAAAAAAAAAAAAAAAAAAAAAAAAAAAAAAAAAAAAAAAAwFFOAH9/fwDu7OEDzMzMAMDA/wB/f38AAAAAAAAAAAAAAAAAAAAAAAAAAAAhAAAAGAAAABQAAAD4GgAAYAUAAFIxAABQBwAAAAAAAA=="/>
                </a:ext>
              </a:extLst>
            </p:cNvSpPr>
            <p:nvPr/>
          </p:nvSpPr>
          <p:spPr>
            <a:xfrm>
              <a:off x="4384040" y="873760"/>
              <a:ext cx="3633470" cy="314960"/>
            </a:xfrm>
            <a:custGeom>
              <a:avLst/>
              <a:gdLst/>
              <a:ahLst/>
              <a:cxnLst/>
              <a:rect l="0" t="0" r="3633470" b="314960"/>
              <a:pathLst>
                <a:path w="3633470" h="314960">
                  <a:moveTo>
                    <a:pt x="0" y="0"/>
                  </a:moveTo>
                  <a:lnTo>
                    <a:pt x="0" y="157480"/>
                  </a:lnTo>
                  <a:lnTo>
                    <a:pt x="3633470" y="157480"/>
                  </a:lnTo>
                  <a:lnTo>
                    <a:pt x="3633470" y="314960"/>
                  </a:lnTo>
                </a:path>
              </a:pathLst>
            </a:custGeom>
            <a:noFill/>
            <a:ln w="25400" cap="flat" cmpd="sng" algn="ctr">
              <a:solidFill>
                <a:srgbClr val="C0514E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sp>
        <p:sp>
          <p:nvSpPr>
            <p:cNvPr id="89" name="Кривая11"/>
            <p:cNvSpPr>
              <a:extLst>
                <a:ext uri="smNativeData">
                  <pr:smNativeData xmlns:pr="pr" xmlns="" val="SMDATA_12_CgbWWhMAAAAlAAAACwAAAA0AAAAAAAAAAAAAAAAAAAAAA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BAAAAAAAAAJu7WQAoAAAAAQAAACMAAAAjAAAAIw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QABAAMAAAAEAAAAAAAAAAAAAAAAAAAAAAAAAAeAAAAaAAAAAAAAAAAAAAAAAAAAAAAAAAAAAAAECcAABAnAAAAAAAAAAAAAAAAAAAAAAAAAAAAAAAAAAAAAAAAAAAAABQAAAAAAAAAwMD/AAAAAABkAAAAMgAAAAAAAABkAAAAAAAAAH9/fwAKAAAAHwAAAFQAAABPgb0F////AQAAAAAAAAAAAAAAAAAAAAAAAAAAAAAAAAAAAAAAAAAAm7tZAH9/fwDu7OEDzMzMAMDA/wB/f38AAAAAAAAAAAAAAAAAAAAAAAAAAAAhAAAAGAAAABQAAAB0IgAA7wsAANYjAABLHQAAAAAAAA=="/>
                </a:ext>
              </a:extLst>
            </p:cNvSpPr>
            <p:nvPr/>
          </p:nvSpPr>
          <p:spPr>
            <a:xfrm>
              <a:off x="5600700" y="1939925"/>
              <a:ext cx="224790" cy="2821940"/>
            </a:xfrm>
            <a:custGeom>
              <a:avLst/>
              <a:gdLst/>
              <a:ahLst/>
              <a:cxnLst/>
              <a:rect l="0" t="0" r="224790" b="2821940"/>
              <a:pathLst>
                <a:path w="224790" h="2821940">
                  <a:moveTo>
                    <a:pt x="0" y="0"/>
                  </a:moveTo>
                  <a:lnTo>
                    <a:pt x="0" y="2821940"/>
                  </a:lnTo>
                  <a:lnTo>
                    <a:pt x="224790" y="2821940"/>
                  </a:lnTo>
                </a:path>
              </a:pathLst>
            </a:custGeom>
            <a:noFill/>
            <a:ln w="25400" cap="flat" cmpd="sng" algn="ctr">
              <a:solidFill>
                <a:srgbClr val="9BBB5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sp>
        <p:sp>
          <p:nvSpPr>
            <p:cNvPr id="88" name="Кривая18"/>
            <p:cNvSpPr>
              <a:extLst>
                <a:ext uri="smNativeData">
                  <pr:smNativeData xmlns:pr="pr" xmlns="" val="SMDATA_12_CgbWWhMAAAAlAAAACwAAAA0AAAAAAAAAAAAAAAAAAAAAA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BAAAAAAAAAJu7WQAoAAAAAQAAACMAAAAjAAAAIw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Cv4xv0MAAAAEAAAAAAAAAAAAAAAAAAAAAAAAAAeAAAAaAAAAAAAAAAAAAAAAAAAAAAAAAAAAAAAECcAABAnAAAAAAAAAAAAAAAAAAAAAAAAAAAAAAAAAAAAAAAAAAAAABQAAAAAAAAAwMD/AAAAAABkAAAAMgAAAAAAAABkAAAAAAAAAH9/fwAKAAAAHwAAAFQAAABPgb0F////AQAAAAAAAAAAAAAAAAAAAAAAAAAAAAAAAAAAAAAAAAAAm7tZAH9/fwDu7OEDzMzMAMDA/wB/f38AAAAAAAAAAAAAAAAAAAAAAAAAAAAhAAAAGAAAABQAAAB0IgAA7wsAANYjAAC9FgAAAAAAAA=="/>
                </a:ext>
              </a:extLst>
            </p:cNvSpPr>
            <p:nvPr/>
          </p:nvSpPr>
          <p:spPr>
            <a:xfrm>
              <a:off x="5600700" y="1939925"/>
              <a:ext cx="224790" cy="1756410"/>
            </a:xfrm>
            <a:custGeom>
              <a:avLst/>
              <a:gdLst/>
              <a:ahLst/>
              <a:cxnLst/>
              <a:rect l="0" t="0" r="224790" b="1756410"/>
              <a:pathLst>
                <a:path w="224790" h="1756410">
                  <a:moveTo>
                    <a:pt x="0" y="0"/>
                  </a:moveTo>
                  <a:lnTo>
                    <a:pt x="0" y="1756410"/>
                  </a:lnTo>
                  <a:lnTo>
                    <a:pt x="224790" y="1756410"/>
                  </a:lnTo>
                </a:path>
              </a:pathLst>
            </a:custGeom>
            <a:noFill/>
            <a:ln w="25400" cap="flat" cmpd="sng" algn="ctr">
              <a:solidFill>
                <a:srgbClr val="9BBB5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sp>
        <p:sp>
          <p:nvSpPr>
            <p:cNvPr id="87" name="Кривая19"/>
            <p:cNvSpPr>
              <a:extLst>
                <a:ext uri="smNativeData">
                  <pr:smNativeData xmlns:pr="pr" xmlns="" val="SMDATA_12_CgbWWhMAAAAlAAAACwAAAA0AAAAAAAAAAAAAAAAAAAAAA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BAAAAAAAAAJu7WQAoAAAAAQAAACMAAAAjAAAAIw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33U/wMAAAAEAAAAAAAAAAAAAAAAAAAAAAAAAAeAAAAaAAAAAAAAAAAAAAAAAAAAAAAAAAAAAAAECcAABAnAAAAAAAAAAAAAAAAAAAAAAAAAAAAAAAAAAAAAAAAAAAAABQAAAAAAAAAwMD/AAAAAABkAAAAMgAAAAAAAABkAAAAAAAAAH9/fwAKAAAAHwAAAFQAAABPgb0F////AQAAAAAAAAAAAAAAAAAAAAAAAAAAAAAAAAAAAAAAAAAAm7tZAH9/fwDu7OEDzMzMAMDA/wB/f38AAAAAAAAAAAAAAAAAAAAAAAAAAAAhAAAAGAAAABQAAAB0IgAA7wsAANYjAAAuEAAAAAAAAA=="/>
                </a:ext>
              </a:extLst>
            </p:cNvSpPr>
            <p:nvPr/>
          </p:nvSpPr>
          <p:spPr>
            <a:xfrm>
              <a:off x="5600700" y="1939925"/>
              <a:ext cx="224790" cy="690245"/>
            </a:xfrm>
            <a:custGeom>
              <a:avLst/>
              <a:gdLst/>
              <a:ahLst/>
              <a:cxnLst/>
              <a:rect l="0" t="0" r="224790" b="690245"/>
              <a:pathLst>
                <a:path w="224790" h="690245">
                  <a:moveTo>
                    <a:pt x="0" y="0"/>
                  </a:moveTo>
                  <a:lnTo>
                    <a:pt x="0" y="690245"/>
                  </a:lnTo>
                  <a:lnTo>
                    <a:pt x="224790" y="690245"/>
                  </a:lnTo>
                </a:path>
              </a:pathLst>
            </a:custGeom>
            <a:noFill/>
            <a:ln w="25400" cap="flat" cmpd="sng" algn="ctr">
              <a:solidFill>
                <a:srgbClr val="9BBB5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sp>
        <p:sp>
          <p:nvSpPr>
            <p:cNvPr id="86" name="Кривая17"/>
            <p:cNvSpPr>
              <a:extLst>
                <a:ext uri="smNativeData">
                  <pr:smNativeData xmlns:pr="pr" xmlns="" val="SMDATA_12_CgbWWhMAAAAlAAAACwAAAA0AAAAAAAAAAAAAAAAAAAAAA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BAAAAAAAAAMBRTgAoAAAAAQAAACMAAAAjAAAAIw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Cb8F/gMAAAAEAAAAAAAAAAAAAAAAAAAAAAAAAAeAAAAaAAAAAAAAAAAAAAAAAAAAAAAAAAAAAAAECcAABAnAAAAAAAAAAAAAAAAAAAAAAAAAAAAAAAAAAAAAAAAAAAAABQAAAAAAAAAwMD/AAAAAABkAAAAMgAAAAAAAABkAAAAAAAAAH9/fwAKAAAAHwAAAFQAAABPgb0F////AQAAAAAAAAAAAAAAAAAAAAAAAAAAAAAAAAAAAAAAAAAAwFFOAH9/fwDu7OEDzMzMAMDA/wB/f38AAAAAAAAAAAAAAAAAAAAAAAAAAAAhAAAAGAAAABQAAAD4GgAAYAUAACUmAABQBwAAAAAAAA=="/>
                </a:ext>
              </a:extLst>
            </p:cNvSpPr>
            <p:nvPr/>
          </p:nvSpPr>
          <p:spPr>
            <a:xfrm>
              <a:off x="4384040" y="873760"/>
              <a:ext cx="1816735" cy="314960"/>
            </a:xfrm>
            <a:custGeom>
              <a:avLst/>
              <a:gdLst/>
              <a:ahLst/>
              <a:cxnLst/>
              <a:rect l="0" t="0" r="1816735" b="314960"/>
              <a:pathLst>
                <a:path w="1816735" h="314960">
                  <a:moveTo>
                    <a:pt x="0" y="0"/>
                  </a:moveTo>
                  <a:lnTo>
                    <a:pt x="0" y="157480"/>
                  </a:lnTo>
                  <a:lnTo>
                    <a:pt x="1816735" y="157480"/>
                  </a:lnTo>
                  <a:lnTo>
                    <a:pt x="1816735" y="314960"/>
                  </a:lnTo>
                </a:path>
              </a:pathLst>
            </a:custGeom>
            <a:noFill/>
            <a:ln w="25400" cap="flat" cmpd="sng" algn="ctr">
              <a:solidFill>
                <a:srgbClr val="C0514E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sp>
        <p:sp>
          <p:nvSpPr>
            <p:cNvPr id="85" name="Кривая15"/>
            <p:cNvSpPr>
              <a:extLst>
                <a:ext uri="smNativeData">
                  <pr:smNativeData xmlns:pr="pr" xmlns="" val="SMDATA_12_CgbWWhMAAAAlAAAACwAAAA0AAAAAAAAAAAAAAAAAAAAAA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BAAAAAAAAAJu7WQAoAAAAAQAAACMAAAAjAAAAIw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C/4WvwMAAAAEAAAAAAAAAAAAAAAAAAAAAAAAAAeAAAAaAAAAAAAAAAAAAAAAAAAAAAAAAAAAAAAECcAABAnAAAAAAAAAAAAAAAAAAAAAAAAAAAAAAAAAAAAAAAAAAAAABQAAAAAAAAAwMD/AAAAAABkAAAAMgAAAAAAAABkAAAAAAAAAH9/fwAKAAAAHwAAAFQAAABPgb0F////AQAAAAAAAAAAAAAAAAAAAAAAAAAAAAAAAAAAAAAAAAAAm7tZAH9/fwDu7OEDzMzMAMDA/wB/f38AAAAAAAAAAAAAAAAAAAAAAAAAAAAhAAAAGAAAABQAAABHFwAA7wsAAKkYAABLHQAAAAAAAA=="/>
                </a:ext>
              </a:extLst>
            </p:cNvSpPr>
            <p:nvPr/>
          </p:nvSpPr>
          <p:spPr>
            <a:xfrm>
              <a:off x="3783965" y="1939925"/>
              <a:ext cx="224790" cy="2821940"/>
            </a:xfrm>
            <a:custGeom>
              <a:avLst/>
              <a:gdLst/>
              <a:ahLst/>
              <a:cxnLst/>
              <a:rect l="0" t="0" r="224790" b="2821940"/>
              <a:pathLst>
                <a:path w="224790" h="2821940">
                  <a:moveTo>
                    <a:pt x="0" y="0"/>
                  </a:moveTo>
                  <a:lnTo>
                    <a:pt x="0" y="2821940"/>
                  </a:lnTo>
                  <a:lnTo>
                    <a:pt x="224790" y="2821940"/>
                  </a:lnTo>
                </a:path>
              </a:pathLst>
            </a:custGeom>
            <a:noFill/>
            <a:ln w="25400" cap="flat" cmpd="sng" algn="ctr">
              <a:solidFill>
                <a:srgbClr val="9BBB5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sp>
        <p:sp>
          <p:nvSpPr>
            <p:cNvPr id="84" name="Кривая16"/>
            <p:cNvSpPr>
              <a:extLst>
                <a:ext uri="smNativeData">
                  <pr:smNativeData xmlns:pr="pr" xmlns="" val="SMDATA_12_CgbWWhMAAAAlAAAACwAAAA0AAAAAAAAAAAAAAAAAAAAAA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BAAAAAAAAAJu7WQAoAAAAAQAAACMAAAAjAAAAIw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n3EPwMAAAAEAAAAAAAAAAAAAAAAAAAAAAAAAAeAAAAaAAAAAAAAAAAAAAAAAAAAAAAAAAAAAAAECcAABAnAAAAAAAAAAAAAAAAAAAAAAAAAAAAAAAAAAAAAAAAAAAAABQAAAAAAAAAwMD/AAAAAABkAAAAMgAAAAAAAABkAAAAAAAAAH9/fwAKAAAAHwAAAFQAAABPgb0F////AQAAAAAAAAAAAAAAAAAAAAAAAAAAAAAAAAAAAAAAAAAAm7tZAH9/fwDu7OEDzMzMAMDA/wB/f38AAAAAAAAAAAAAAAAAAAAAAAAAAAAhAAAAGAAAABQAAABHFwAA7wsAAKkYAAC9FgAAAAAAAA=="/>
                </a:ext>
              </a:extLst>
            </p:cNvSpPr>
            <p:nvPr/>
          </p:nvSpPr>
          <p:spPr>
            <a:xfrm>
              <a:off x="3783965" y="1939925"/>
              <a:ext cx="224790" cy="1756410"/>
            </a:xfrm>
            <a:custGeom>
              <a:avLst/>
              <a:gdLst/>
              <a:ahLst/>
              <a:cxnLst/>
              <a:rect l="0" t="0" r="224790" b="1756410"/>
              <a:pathLst>
                <a:path w="224790" h="1756410">
                  <a:moveTo>
                    <a:pt x="0" y="0"/>
                  </a:moveTo>
                  <a:lnTo>
                    <a:pt x="0" y="1756410"/>
                  </a:lnTo>
                  <a:lnTo>
                    <a:pt x="224790" y="1756410"/>
                  </a:lnTo>
                </a:path>
              </a:pathLst>
            </a:custGeom>
            <a:noFill/>
            <a:ln w="25400" cap="flat" cmpd="sng" algn="ctr">
              <a:solidFill>
                <a:srgbClr val="9BBB5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sp>
        <p:sp>
          <p:nvSpPr>
            <p:cNvPr id="83" name="Кривая4"/>
            <p:cNvSpPr>
              <a:extLst>
                <a:ext uri="smNativeData">
                  <pr:smNativeData xmlns:pr="pr" xmlns="" val="SMDATA_12_CgbWWhMAAAAlAAAACwAAAA0AAAAAAAAAAAAAAAAAAAAAA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BAAAAAAAAAJu7WQAoAAAAAQAAACMAAAAjAAAAIw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L37GfgMAAAAEAAAAAAAAAAAAAAAAAAAAAAAAAAeAAAAaAAAAAAAAAAAAAAAAAAAAAAAAAAAAAAAECcAABAnAAAAAAAAAAAAAAAAAAAAAAAAAAAAAAAAAAAAAAAAAAAAABQAAAAAAAAAwMD/AAAAAABkAAAAMgAAAAAAAABkAAAAAAAAAH9/fwAKAAAAHwAAAFQAAABPgb0F////AQAAAAAAAAAAAAAAAAAAAAAAAAAAAAAAAAAAAAAAAAAAm7tZAH9/fwDu7OEDzMzMAMDA/wB/f38AAAAAAAAAAAAAAAAAAAAAAAAAAAAhAAAAGAAAABQAAABHFwAA7wsAAKkYAAAuEAAAAAAAAA=="/>
                </a:ext>
              </a:extLst>
            </p:cNvSpPr>
            <p:nvPr/>
          </p:nvSpPr>
          <p:spPr>
            <a:xfrm>
              <a:off x="3783965" y="1939925"/>
              <a:ext cx="224790" cy="690245"/>
            </a:xfrm>
            <a:custGeom>
              <a:avLst/>
              <a:gdLst/>
              <a:ahLst/>
              <a:cxnLst/>
              <a:rect l="0" t="0" r="224790" b="690245"/>
              <a:pathLst>
                <a:path w="224790" h="690245">
                  <a:moveTo>
                    <a:pt x="0" y="0"/>
                  </a:moveTo>
                  <a:lnTo>
                    <a:pt x="0" y="690245"/>
                  </a:lnTo>
                  <a:lnTo>
                    <a:pt x="224790" y="690245"/>
                  </a:lnTo>
                </a:path>
              </a:pathLst>
            </a:custGeom>
            <a:noFill/>
            <a:ln w="25400" cap="flat" cmpd="sng" algn="ctr">
              <a:solidFill>
                <a:srgbClr val="9BBB5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sp>
        <p:sp>
          <p:nvSpPr>
            <p:cNvPr id="82" name="Линия1"/>
            <p:cNvSpPr>
              <a:extLst>
                <a:ext uri="smNativeData">
                  <pr:smNativeData xmlns:pr="pr" xmlns="" val="SMDATA_12_CgbWWhMAAAAlAAAACgAAAA0AAAAAAAAAAAAAAAAAAAAAA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BAAAAAAAAAMBRTgAoAAAAAQAAACMAAAAjAAAAIw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Bz4I/wMAAAAEAAAAAAAAAAAAAAAAAAAAAAAAAAeAAAAaAAAAAAAAAAAAAAAAAAAAAAAAAAAAAAAECcAABAnAAAAAAAAAAAAAAAAAAAAAAAAAAAAAAAAAAAAAAAAAAAAABQAAAAAAAAAwMD/AAAAAABkAAAAMgAAAAAAAABkAAAAAAAAAH9/fwAKAAAAHwAAAFQAAABPgb0F////AQAAAAAAAAAAAAAAAAAAAAAAAAAAAAAAAAAAAAAAAAAAwFFOAH9/fwDu7OEDzMzMAMDA/wB/f38AAAAAAAAAAAAAAAAAAAAAAAAAAAAhAAAAGAAAABQAAACwGgAAYAUAAEAbAABQBwAAAAAAAA=="/>
                </a:ext>
              </a:extLst>
            </p:cNvSpPr>
            <p:nvPr/>
          </p:nvSpPr>
          <p:spPr>
            <a:xfrm>
              <a:off x="4338320" y="873760"/>
              <a:ext cx="91440" cy="314960"/>
            </a:xfrm>
            <a:prstGeom prst="line">
              <a:avLst/>
            </a:prstGeom>
            <a:noFill/>
            <a:ln w="25400" cap="flat" cmpd="sng" algn="ctr">
              <a:solidFill>
                <a:srgbClr val="C0514E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sp>
        <p:sp>
          <p:nvSpPr>
            <p:cNvPr id="81" name="Кривая3"/>
            <p:cNvSpPr>
              <a:extLst>
                <a:ext uri="smNativeData">
                  <pr:smNativeData xmlns:pr="pr" xmlns="" val="SMDATA_12_CgbWWhMAAAAlAAAACwAAAA0AAAAAAAAAAAAAAAAAAAAAA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BAAAAAAAAAJu7WQAoAAAAAQAAACMAAAAjAAAAIw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34G/wMAAAAEAAAAAAAAAAAAAAAAAAAAAAAAAAeAAAAaAAAAAAAAAAAAAAAAAAAAAAAAAAAAAAAECcAABAnAAAAAAAAAAAAAAAAAAAAAAAAAAAAAAAAAAAAAAAAAAAAABQAAAAAAAAAwMD/AAAAAABkAAAAMgAAAAAAAABkAAAAAAAAAH9/fwAKAAAAHwAAAFQAAABPgb0F////AQAAAAAAAAAAAAAAAAAAAAAAAAAAAAAAAAAAAAAAAAAAm7tZAH9/fwDu7OEDzMzMAMDA/wB/f38AAAAAAAAAAAAAAAAAAAAAAAAAAAAhAAAAGAAAABQAAAAaDAAA7wsAAH0NAADaIwAAAAAAAA=="/>
                </a:ext>
              </a:extLst>
            </p:cNvSpPr>
            <p:nvPr/>
          </p:nvSpPr>
          <p:spPr>
            <a:xfrm>
              <a:off x="1967230" y="1939925"/>
              <a:ext cx="225425" cy="3888105"/>
            </a:xfrm>
            <a:custGeom>
              <a:avLst/>
              <a:gdLst/>
              <a:ahLst/>
              <a:cxnLst/>
              <a:rect l="0" t="0" r="225425" b="3888105"/>
              <a:pathLst>
                <a:path w="225425" h="3888105">
                  <a:moveTo>
                    <a:pt x="0" y="0"/>
                  </a:moveTo>
                  <a:lnTo>
                    <a:pt x="0" y="3888105"/>
                  </a:lnTo>
                  <a:lnTo>
                    <a:pt x="225425" y="3888105"/>
                  </a:lnTo>
                </a:path>
              </a:pathLst>
            </a:custGeom>
            <a:noFill/>
            <a:ln w="25400" cap="flat" cmpd="sng" algn="ctr">
              <a:solidFill>
                <a:srgbClr val="9BBB5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sp>
        <p:sp>
          <p:nvSpPr>
            <p:cNvPr id="80" name="Кривая1"/>
            <p:cNvSpPr>
              <a:extLst>
                <a:ext uri="smNativeData">
                  <pr:smNativeData xmlns:pr="pr" xmlns="" val="SMDATA_12_CgbWWhMAAAAlAAAACwAAAA0AAAAAAAAAAAAAAAAAAAAAA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BAAAAAAAAAJu7WQAoAAAAAQAAACMAAAAjAAAAIw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z89fcMAAAAEAAAAAAAAAAAAAAAAAAAAAAAAAAeAAAAaAAAAAAAAAAAAAAAAAAAAAAAAAAAAAAAECcAABAnAAAAAAAAAAAAAAAAAAAAAAAAAAAAAAAAAAAAAAAAAAAAABQAAAAAAAAAwMD/AAAAAABkAAAAMgAAAAAAAABkAAAAAAAAAH9/fwAKAAAAHwAAAFQAAABPgb0F////AQAAAAAAAAAAAAAAAAAAAAAAAAAAAAAAAAAAAAAAAAAAm7tZAH9/fwDu7OEDzMzMAMDA/wB/f38AAAAAAAAAAAAAAAAAAAAAAAAAAAAhAAAAGAAAABQAAAAaDAAA7wsAAH0NAABLHQAAAAAAAA=="/>
                </a:ext>
              </a:extLst>
            </p:cNvSpPr>
            <p:nvPr/>
          </p:nvSpPr>
          <p:spPr>
            <a:xfrm>
              <a:off x="1967230" y="1939925"/>
              <a:ext cx="225425" cy="2821940"/>
            </a:xfrm>
            <a:custGeom>
              <a:avLst/>
              <a:gdLst/>
              <a:ahLst/>
              <a:cxnLst/>
              <a:rect l="0" t="0" r="225425" b="2821940"/>
              <a:pathLst>
                <a:path w="225425" h="2821940">
                  <a:moveTo>
                    <a:pt x="0" y="0"/>
                  </a:moveTo>
                  <a:lnTo>
                    <a:pt x="0" y="2821940"/>
                  </a:lnTo>
                  <a:lnTo>
                    <a:pt x="225425" y="2821940"/>
                  </a:lnTo>
                </a:path>
              </a:pathLst>
            </a:custGeom>
            <a:noFill/>
            <a:ln w="25400" cap="flat" cmpd="sng" algn="ctr">
              <a:solidFill>
                <a:srgbClr val="9BBB5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sp>
        <p:sp>
          <p:nvSpPr>
            <p:cNvPr id="79" name="Кривая2"/>
            <p:cNvSpPr>
              <a:extLst>
                <a:ext uri="smNativeData">
                  <pr:smNativeData xmlns:pr="pr" xmlns="" val="SMDATA_12_CgbWWhMAAAAlAAAACwAAAA0AAAAAAAAAAAAAAAAAAAAAA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BAAAAAAAAAJu7WQAoAAAAAQAAACMAAAAjAAAAIw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OL7GvgMAAAAEAAAAAAAAAAAAAAAAAAAAAAAAAAeAAAAaAAAAAAAAAAAAAAAAAAAAAAAAAAAAAAAECcAABAnAAAAAAAAAAAAAAAAAAAAAAAAAAAAAAAAAAAAAAAAAAAAABQAAAAAAAAAwMD/AAAAAABkAAAAMgAAAAAAAABkAAAAAAAAAH9/fwAKAAAAHwAAAFQAAABPgb0F////AQAAAAAAAAAAAAAAAAAAAAAAAAAAAAAAAAAAAAAAAAAAm7tZAH9/fwDu7OEDzMzMAMDA/wB/f38AAAAAAAAAAAAAAAAAAAAAAAAAAAAhAAAAGAAAABQAAAAaDAAA7wsAAH0NAAC9FgAAAAAAAA=="/>
                </a:ext>
              </a:extLst>
            </p:cNvSpPr>
            <p:nvPr/>
          </p:nvSpPr>
          <p:spPr>
            <a:xfrm>
              <a:off x="1967230" y="1939925"/>
              <a:ext cx="225425" cy="1756410"/>
            </a:xfrm>
            <a:custGeom>
              <a:avLst/>
              <a:gdLst/>
              <a:ahLst/>
              <a:cxnLst/>
              <a:rect l="0" t="0" r="225425" b="1756410"/>
              <a:pathLst>
                <a:path w="225425" h="1756410">
                  <a:moveTo>
                    <a:pt x="0" y="0"/>
                  </a:moveTo>
                  <a:lnTo>
                    <a:pt x="0" y="1756410"/>
                  </a:lnTo>
                  <a:lnTo>
                    <a:pt x="225425" y="1756410"/>
                  </a:lnTo>
                </a:path>
              </a:pathLst>
            </a:custGeom>
            <a:noFill/>
            <a:ln w="25400" cap="flat" cmpd="sng" algn="ctr">
              <a:solidFill>
                <a:srgbClr val="9BBB5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sp>
        <p:sp>
          <p:nvSpPr>
            <p:cNvPr id="78" name="Кривая8"/>
            <p:cNvSpPr>
              <a:extLst>
                <a:ext uri="smNativeData">
                  <pr:smNativeData xmlns:pr="pr" xmlns="" val="SMDATA_12_CgbWWhMAAAAlAAAACwAAAA0AAAAAAAAAAAAAAAAAAAAAA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BAAAAAAAAAJu7WQAoAAAAAQAAACMAAAAjAAAAIw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B78D/gMAAAAEAAAAAAAAAAAAAAAAAAAAAAAAAAeAAAAaAAAAAAAAAAAAAAAAAAAAAAAAAAAAAAAECcAABAnAAAAAAAAAAAAAAAAAAAAAAAAAAAAAAAAAAAAAAAAAAAAABQAAAAAAAAAwMD/AAAAAABkAAAAMgAAAAAAAABkAAAAAAAAAH9/fwAKAAAAHwAAAFQAAABPgb0F////AQAAAAAAAAAAAAAAAAAAAAAAAAAAAAAAAAAAAAAAAAAAm7tZAH9/fwDu7OEDzMzMAMDA/wB/f38AAAAAAAAAAAAAAAAAAAAAAAAAAAAhAAAAGAAAABQAAAAaDAAA7wsAAH0NAAAuEAAAAAAAAA=="/>
                </a:ext>
              </a:extLst>
            </p:cNvSpPr>
            <p:nvPr/>
          </p:nvSpPr>
          <p:spPr>
            <a:xfrm>
              <a:off x="1967230" y="1939925"/>
              <a:ext cx="225425" cy="690245"/>
            </a:xfrm>
            <a:custGeom>
              <a:avLst/>
              <a:gdLst/>
              <a:ahLst/>
              <a:cxnLst/>
              <a:rect l="0" t="0" r="225425" b="690245"/>
              <a:pathLst>
                <a:path w="225425" h="690245">
                  <a:moveTo>
                    <a:pt x="0" y="0"/>
                  </a:moveTo>
                  <a:lnTo>
                    <a:pt x="0" y="690245"/>
                  </a:lnTo>
                  <a:lnTo>
                    <a:pt x="225425" y="690245"/>
                  </a:lnTo>
                </a:path>
              </a:pathLst>
            </a:custGeom>
            <a:noFill/>
            <a:ln w="25400" cap="flat" cmpd="sng" algn="ctr">
              <a:solidFill>
                <a:srgbClr val="9BBB5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sp>
        <p:sp>
          <p:nvSpPr>
            <p:cNvPr id="77" name="Кривая9"/>
            <p:cNvSpPr>
              <a:extLst>
                <a:ext uri="smNativeData">
                  <pr:smNativeData xmlns:pr="pr" xmlns="" val="SMDATA_12_CgbWWhMAAAAlAAAACwAAAA0AAAAAAAAAAAAAAAAAAAAAA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BAAAAAAAAAMBRTgAoAAAAAQAAACMAAAAjAAAAIw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wFFOAH9/fwDu7OEDzMzMAMDA/wB/f38AAAAAAAAAAAAAAAAAAAAAAAAAAAAhAAAAGAAAABQAAADMDwAAYAUAAPgaAABQBwAAAAAAAA=="/>
                </a:ext>
              </a:extLst>
            </p:cNvSpPr>
            <p:nvPr/>
          </p:nvSpPr>
          <p:spPr>
            <a:xfrm>
              <a:off x="2567940" y="873760"/>
              <a:ext cx="1816100" cy="314960"/>
            </a:xfrm>
            <a:custGeom>
              <a:avLst/>
              <a:gdLst/>
              <a:ahLst/>
              <a:cxnLst/>
              <a:rect l="0" t="0" r="1816100" b="314960"/>
              <a:pathLst>
                <a:path w="1816100" h="314960">
                  <a:moveTo>
                    <a:pt x="1816100" y="0"/>
                  </a:moveTo>
                  <a:lnTo>
                    <a:pt x="1816100" y="157480"/>
                  </a:lnTo>
                  <a:lnTo>
                    <a:pt x="0" y="157480"/>
                  </a:lnTo>
                  <a:lnTo>
                    <a:pt x="0" y="314960"/>
                  </a:lnTo>
                </a:path>
              </a:pathLst>
            </a:custGeom>
            <a:noFill/>
            <a:ln w="25400" cap="flat" cmpd="sng" algn="ctr">
              <a:solidFill>
                <a:srgbClr val="C0514E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sp>
        <p:sp>
          <p:nvSpPr>
            <p:cNvPr id="76" name="Кривая7"/>
            <p:cNvSpPr>
              <a:extLst>
                <a:ext uri="smNativeData">
                  <pr:smNativeData xmlns:pr="pr" xmlns="" val="SMDATA_12_CgbWWhMAAAAlAAAACwAAAA0AAAAAAAAAAAAAAAAAAAAAA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BAAAAAAAAAJu7WQAoAAAAAQAAACMAAAAjAAAAIw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m7tZAH9/fwDu7OEDzMzMAMDA/wB/f38AAAAAAAAAAAAAAAAAAAAAAAAAAAAhAAAAGAAAABQAAADtAAAA7wsAAFACAADaIwAAAAAAAA=="/>
                </a:ext>
              </a:extLst>
            </p:cNvSpPr>
            <p:nvPr/>
          </p:nvSpPr>
          <p:spPr>
            <a:xfrm>
              <a:off x="150495" y="1939925"/>
              <a:ext cx="225425" cy="3888105"/>
            </a:xfrm>
            <a:custGeom>
              <a:avLst/>
              <a:gdLst/>
              <a:ahLst/>
              <a:cxnLst/>
              <a:rect l="0" t="0" r="225425" b="3888105"/>
              <a:pathLst>
                <a:path w="225425" h="3888105">
                  <a:moveTo>
                    <a:pt x="0" y="0"/>
                  </a:moveTo>
                  <a:lnTo>
                    <a:pt x="0" y="3888105"/>
                  </a:lnTo>
                  <a:lnTo>
                    <a:pt x="225425" y="3888105"/>
                  </a:lnTo>
                </a:path>
              </a:pathLst>
            </a:custGeom>
            <a:noFill/>
            <a:ln w="25400" cap="flat" cmpd="sng" algn="ctr">
              <a:solidFill>
                <a:srgbClr val="9BBB5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sp>
        <p:sp>
          <p:nvSpPr>
            <p:cNvPr id="75" name="Кривая5"/>
            <p:cNvSpPr>
              <a:extLst>
                <a:ext uri="smNativeData">
                  <pr:smNativeData xmlns:pr="pr" xmlns="" val="SMDATA_12_CgbWWhMAAAAlAAAACwAAAA0AAAAAAAAAAAAAAAAAAAAAA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BAAAAAAAAAJu7WQAoAAAAAQAAACMAAAAjAAAAIw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m7tZAH9/fwDu7OEDzMzMAMDA/wB/f38AAAAAAAAAAAAAAAAAAAAAAAAAAAAhAAAAGAAAABQAAADtAAAA7wsAAFACAABLHQAAAAAAAA=="/>
                </a:ext>
              </a:extLst>
            </p:cNvSpPr>
            <p:nvPr/>
          </p:nvSpPr>
          <p:spPr>
            <a:xfrm>
              <a:off x="150495" y="1939925"/>
              <a:ext cx="225425" cy="2821940"/>
            </a:xfrm>
            <a:custGeom>
              <a:avLst/>
              <a:gdLst/>
              <a:ahLst/>
              <a:cxnLst/>
              <a:rect l="0" t="0" r="225425" b="2821940"/>
              <a:pathLst>
                <a:path w="225425" h="2821940">
                  <a:moveTo>
                    <a:pt x="0" y="0"/>
                  </a:moveTo>
                  <a:lnTo>
                    <a:pt x="0" y="2821940"/>
                  </a:lnTo>
                  <a:lnTo>
                    <a:pt x="225425" y="2821940"/>
                  </a:lnTo>
                </a:path>
              </a:pathLst>
            </a:custGeom>
            <a:noFill/>
            <a:ln w="25400" cap="flat" cmpd="sng" algn="ctr">
              <a:solidFill>
                <a:srgbClr val="9BBB5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sp>
        <p:sp>
          <p:nvSpPr>
            <p:cNvPr id="74" name="Кривая6"/>
            <p:cNvSpPr>
              <a:extLst>
                <a:ext uri="smNativeData">
                  <pr:smNativeData xmlns:pr="pr" xmlns="" val="SMDATA_12_CgbWWhMAAAAlAAAACwAAAA0AAAAAAAAAAAAAAAAAAAAAA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BAAAAAAAAAJu7WQAoAAAAAQAAACMAAAAjAAAAIw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m7tZAH9/fwDu7OEDzMzMAMDA/wB/f38AAAAAAAAAAAAAAAAAAAAAAAAAAAAhAAAAGAAAABQAAADtAAAA7wsAAFACAAC9FgAAAAAAAA=="/>
                </a:ext>
              </a:extLst>
            </p:cNvSpPr>
            <p:nvPr/>
          </p:nvSpPr>
          <p:spPr>
            <a:xfrm>
              <a:off x="150495" y="1939925"/>
              <a:ext cx="225425" cy="1756410"/>
            </a:xfrm>
            <a:custGeom>
              <a:avLst/>
              <a:gdLst/>
              <a:ahLst/>
              <a:cxnLst/>
              <a:rect l="0" t="0" r="225425" b="1756410"/>
              <a:pathLst>
                <a:path w="225425" h="1756410">
                  <a:moveTo>
                    <a:pt x="0" y="0"/>
                  </a:moveTo>
                  <a:lnTo>
                    <a:pt x="0" y="1756410"/>
                  </a:lnTo>
                  <a:lnTo>
                    <a:pt x="225425" y="1756410"/>
                  </a:lnTo>
                </a:path>
              </a:pathLst>
            </a:custGeom>
            <a:noFill/>
            <a:ln w="25400" cap="flat" cmpd="sng" algn="ctr">
              <a:solidFill>
                <a:srgbClr val="9BBB5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sp>
        <p:sp>
          <p:nvSpPr>
            <p:cNvPr id="73" name="Кривая20"/>
            <p:cNvSpPr>
              <a:extLst>
                <a:ext uri="smNativeData">
                  <pr:smNativeData xmlns:pr="pr" xmlns="" val="SMDATA_12_CgbWWhMAAAAlAAAACwAAAA0AAAAAAAAAAAAAAAAAAAAAA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BAAAAAAAAAJu7WQAoAAAAAQAAACMAAAAjAAAAIw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m7tZAH9/fwDu7OEDzMzMAMDA/wB/f38AAAAAAAAAAAAAAAAAAAAAAAAAAAAhAAAAGAAAABQAAADtAAAA7wsAAFACAAAuEAAAAAAAAA=="/>
                </a:ext>
              </a:extLst>
            </p:cNvSpPr>
            <p:nvPr/>
          </p:nvSpPr>
          <p:spPr>
            <a:xfrm>
              <a:off x="150495" y="1939925"/>
              <a:ext cx="225425" cy="690245"/>
            </a:xfrm>
            <a:custGeom>
              <a:avLst/>
              <a:gdLst/>
              <a:ahLst/>
              <a:cxnLst/>
              <a:rect l="0" t="0" r="225425" b="690245"/>
              <a:pathLst>
                <a:path w="225425" h="690245">
                  <a:moveTo>
                    <a:pt x="0" y="0"/>
                  </a:moveTo>
                  <a:lnTo>
                    <a:pt x="0" y="690245"/>
                  </a:lnTo>
                  <a:lnTo>
                    <a:pt x="225425" y="690245"/>
                  </a:lnTo>
                </a:path>
              </a:pathLst>
            </a:custGeom>
            <a:noFill/>
            <a:ln w="25400" cap="flat" cmpd="sng" algn="ctr">
              <a:solidFill>
                <a:srgbClr val="9BBB5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sp>
        <p:sp>
          <p:nvSpPr>
            <p:cNvPr id="72" name="Кривая21"/>
            <p:cNvSpPr>
              <a:extLst>
                <a:ext uri="smNativeData">
                  <pr:smNativeData xmlns:pr="pr" xmlns="" val="SMDATA_12_CgbWWhMAAAAlAAAACwAAAA0AAAAAAAAAAAAAAAAAAAAAA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BAAAAAAAAAMBRTgAoAAAAAQAAACMAAAAjAAAAIw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HLYvJUMAAAAEAAAAAAAAAAAAAAAAAAAAAAAAAAeAAAAaAAAAAAAAAAAAAAAAAAAAAAAAAAAAAAAECcAABAnAAAAAAAAAAAAAAAAAAAAAAAAAAAAAAAAAAAAAAAAAAAAABQAAAAAAAAAwMD/AAAAAABkAAAAMgAAAAAAAABkAAAAAAAAAH9/fwAKAAAAHwAAAFQAAABPgb0F////AQAAAAAAAAAAAAAAAAAAAAAAAAAAAAAAAAAAAAAAAAAAwFFOAH9/fwDu7OEDzMzMAMDA/wB/f38AAAAAAAAAAAAAAAAAAAAAAAAAAAAhAAAAGAAAABQAAACfBAAAYAUAAPgaAABQBwAAAAAAAA=="/>
                </a:ext>
              </a:extLst>
            </p:cNvSpPr>
            <p:nvPr/>
          </p:nvSpPr>
          <p:spPr>
            <a:xfrm>
              <a:off x="751205" y="873760"/>
              <a:ext cx="3632835" cy="314960"/>
            </a:xfrm>
            <a:custGeom>
              <a:avLst/>
              <a:gdLst/>
              <a:ahLst/>
              <a:cxnLst/>
              <a:rect l="0" t="0" r="3632835" b="314960"/>
              <a:pathLst>
                <a:path w="3632835" h="314960">
                  <a:moveTo>
                    <a:pt x="3632835" y="0"/>
                  </a:moveTo>
                  <a:lnTo>
                    <a:pt x="3632835" y="157480"/>
                  </a:lnTo>
                  <a:lnTo>
                    <a:pt x="0" y="157480"/>
                  </a:lnTo>
                  <a:lnTo>
                    <a:pt x="0" y="314960"/>
                  </a:lnTo>
                </a:path>
              </a:pathLst>
            </a:custGeom>
            <a:noFill/>
            <a:ln w="25400" cap="flat" cmpd="sng" algn="ctr">
              <a:solidFill>
                <a:srgbClr val="C0514E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sp>
        <p:grpSp>
          <p:nvGrpSpPr>
            <p:cNvPr id="69" name="Группа22"/>
            <p:cNvGrpSpPr>
              <a:extLst>
                <a:ext uri="smNativeData">
                  <pr:smNativeData xmlns:pr="pr" xmlns="" val="SMDATA_6_CgbWWhMAAAAlAAAAAQAAAA8BAAAAkAAAAEgAAACQAAAASAAAAAAAAAAAAAAAAAAAABcAAAAUAAAAAAAAAAAAAAD/fwAA/38AAAAAAAAJAAAABAAAAAAAAAAMAAAAEAAAAAAAAAAAAAAAAAAAAAAAAAAfAAAAVAAAAAAAAAAAAAAAAAAAAAAAAAAAAAAAAAAAAAAAAAAAAAAAAAAAAAAAAAAAAAAAAAAAAAAAAAAAAAAAAAAAAAAAAAAAAAAAAAAAAAAAAAAAAAAAAAAAACEAAAAYAAAAFAAAAKsDAADCAAAARjIAAGAFAAAAAAAA"/>
                </a:ext>
              </a:extLst>
            </p:cNvGrpSpPr>
            <p:nvPr/>
          </p:nvGrpSpPr>
          <p:grpSpPr>
            <a:xfrm>
              <a:off x="596265" y="123190"/>
              <a:ext cx="7576185" cy="750570"/>
              <a:chOff x="596265" y="123190"/>
              <a:chExt cx="7576185" cy="750570"/>
            </a:xfrm>
          </p:grpSpPr>
          <p:sp>
            <p:nvSpPr>
              <p:cNvPr id="71" name="Прямоугольник21"/>
              <p:cNvSpPr>
                <a:extLst>
                  <a:ext uri="smNativeData">
                    <pr:smNativeData xmlns:pr="pr" xmlns="" val="SMDATA_12_CgbWWhMAAAAlAAAAZAAAAA0AAAAADAAAAAwAAAAMAAAADAAAAAAAAAABAAAAAAAAAAEAAABQAAAAAAAAAAAA4D8AAAAAAADgPwAAAAAAAOA/AAAAAAAA4D8AAAAAAADgPwAAAAAAAOA/AAAAAAAA4D8AAAAAAADgPwAAAAAAAOA/AAAAAAAA4D8CAAAAjAAAAAEAAAAAAAAAT4G9AP///wgAAAAAAAAAAAAAAAAAAAAAAAAAAAAAAAAAAAAAZAAAAAEAAABAAAAAAAAAAAAAAAAAAAAAAAAAAAAAAAAAAAAAAAAAAAAAAAAAAAAAAAAAAAAAAAAAAAAAAAAAAAAAAAAAAAAAAAAAAAAAAAAAAAAAAAAAAAAAAAAAAAAAFAAAADwAAAABAAAAAAAAAP///wA8AAAAAQAAACMAAAAjAAAAIwAAAAEAAAAAAAAAZAAAAGQAAAAAAAAAZAAAAGQAAAAVAAAAYAAAAAAAAAAAAAAADwAAACADAAAAAAAAAAAAAAEAAACgMgAAVgcAAKr4//8BAAAAf39/AAEAAABkAAAAAAAAABQAAABAHwAAAAAAACYAAAAAAAAAwOD//wAAAAAmAAAAZAAAABYAAABMAAAAAQAAAAAAAAAEAAAAAAAAAAEAAAAbLkUANAAAAAAAAAA8AAAAZAAAAGQAAAAAAAAAy8vLADQAAAAAAAAAPAAAAGQAAABkAAAAAAAAABcAAAAUAAAAAAAAAAAAAAD/fwAA/38AAAAAAAAJAAAABAAAAHYyGqMMAAAAEAAAAAAAAAAAAAAAAAAAAAAAAAAeAAAAaAAAAAAAAAAAAAAAAAAAAAAAAAAAAAAAECcAABAnAAAAAAAAAAAAAAAAAAAAAAAAAAAAAAAAAAAAAAAAAAAAAFoAAAAAAAAAwMD/AAAAAABkAAAAMgAAAAAAAABkAAAAAAAAAH9/fwAKAAAAHwAAAFQAAABPgb0A////AQAAAAAAAAAAAAAAAAAAAAAAAAAAAAAAAAAAAAAAAAAA////AH9/fwAbLkUAy8vLAMDA/wB/f38AAAAAAAAAAAAAAAAAAAAAAAAAAAAhAAAAGAAAABQAAACrAwAAwgAAAEYyAABgBQAAAAAAAA=="/>
                  </a:ext>
                </a:extLst>
              </p:cNvSpPr>
              <p:nvPr/>
            </p:nvSpPr>
            <p:spPr>
              <a:xfrm>
                <a:off x="596265" y="123190"/>
                <a:ext cx="7576185" cy="750570"/>
              </a:xfrm>
              <a:prstGeom prst="rect">
                <a:avLst/>
              </a:prstGeom>
              <a:solidFill>
                <a:srgbClr val="4F81BD"/>
              </a:solidFill>
              <a:ln w="3810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57150" dist="38100" dir="5400000" algn="ctr">
                  <a:srgbClr val="1B2E45">
                    <a:alpha val="48000"/>
                  </a:srgbClr>
                </a:outerShdw>
              </a:effectLst>
            </p:spPr>
          </p:sp>
          <p:sp>
            <p:nvSpPr>
              <p:cNvPr id="70" name="БлокТекста21"/>
              <p:cNvSpPr txBox="1">
                <a:extLst>
                  <a:ext uri="smNativeData">
                    <pr:smNativeData xmlns:pr="pr" xmlns="" val="SMDATA_12_CgbWWhMAAAAlAAAAEgAAAA0AAAAADAAAAAwAAAAMAAAAD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CkrYU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CrAwAAwgAAAEYyAABgBQAAAAAAAA=="/>
                  </a:ext>
                </a:extLst>
              </p:cNvSpPr>
              <p:nvPr/>
            </p:nvSpPr>
            <p:spPr>
              <a:xfrm>
                <a:off x="596265" y="123190"/>
                <a:ext cx="7576185" cy="75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7620" tIns="7620" rIns="7620" bIns="7620" numCol="1" anchor="ctr"/>
              <a:lstStyle/>
              <a:p>
                <a:pPr algn="ctr" defTabSz="533400">
                  <a:lnSpc>
                    <a:spcPct val="90000"/>
                  </a:lnSpc>
                  <a:spcBef>
                    <a:spcPts val="0"/>
                  </a:spcBef>
                  <a:spcAft>
                    <a:spcPts val="500"/>
                  </a:spcAft>
                  <a:tabLst/>
                  <a:defRPr lang="ru-RU">
                    <a:solidFill>
                      <a:srgbClr val="FFFFFF"/>
                    </a:solidFill>
                    <a:latin typeface="Constantia" pitchFamily="1"/>
                    <a:ea typeface="Constantia" pitchFamily="1"/>
                    <a:cs typeface="Constantia" pitchFamily="1"/>
                  </a:defRPr>
                </a:pPr>
                <a:r>
                  <a:rPr lang="ru-RU" sz="1200">
                    <a:effectLst>
                      <a:outerShdw dist="63500" dir="36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2"/>
                    <a:ea typeface="Constantia" pitchFamily="1"/>
                    <a:cs typeface="Arial" pitchFamily="2"/>
                  </a:rPr>
                  <a:t>Факторы устойчивого развития</a:t>
                </a:r>
              </a:p>
            </p:txBody>
          </p:sp>
        </p:grpSp>
        <p:grpSp>
          <p:nvGrpSpPr>
            <p:cNvPr id="66" name="Группа21"/>
            <p:cNvGrpSpPr>
              <a:extLst>
                <a:ext uri="smNativeData">
                  <pr:smNativeData xmlns:pr="pr" xmlns="" val="SMDATA_6_CgbWWhMAAAAlAAAAAQAAAA8BAAAAkAAAAEgAAACQAAAASAAAAAAAAAAAAAAAAAAAABcAAAAUAAAAAAAAAAAAAAD/fwAA/38AAAAAAAAJAAAABAAAAAAAAAAMAAAAEAAAAAAAAAAAAAAAAAAAAAAAAAAfAAAAVAAAAAAAAAAAAAAAAAAAAAAAAAAAAAAAAAAAAAAAAAAAAAAAAAAAAAAAAAAAAAAAAAAAAAAAAAAAAAAAAAAAAAAAAAAAAAAAAAAAAAAAAAAAAAAAAAAAACEAAAAYAAAAFAAAAAEAAABQBwAAPQkAAO8LAAAAAAAA"/>
                </a:ext>
              </a:extLst>
            </p:cNvGrpSpPr>
            <p:nvPr/>
          </p:nvGrpSpPr>
          <p:grpSpPr>
            <a:xfrm>
              <a:off x="635" y="1188720"/>
              <a:ext cx="1501140" cy="751205"/>
              <a:chOff x="635" y="1188720"/>
              <a:chExt cx="1501140" cy="751205"/>
            </a:xfrm>
          </p:grpSpPr>
          <p:sp>
            <p:nvSpPr>
              <p:cNvPr id="68" name="Прямоугольник23"/>
              <p:cNvSpPr>
                <a:extLst>
                  <a:ext uri="smNativeData">
                    <pr:smNativeData xmlns:pr="pr" xmlns="" val="SMDATA_12_CgbWWhMAAAAlAAAAZAAAAA0AAAAADAAAAAwAAAAMAAAADAAAAAAAAAABAAAAAAAAAAEAAABQAAAAAAAAAAAA4D8AAAAAAADgPwAAAAAAAOA/AAAAAAAA4D8AAAAAAADgPwAAAAAAAOA/AAAAAAAA4D8AAAAAAADgPwAAAAAAAOA/AAAAAAAA4D8CAAAAjAAAAAEAAAAAAAAAwFFOAP///wgAAAAAAAAAAAAAAAAAAAAAAAAAAAAAAAAAAAAAZAAAAAEAAABAAAAAAAAAAAAAAAAAAAAAAAAAAAAAAAAAAAAAAAAAAAAAAAAAAAAAAAAAAAAAAAAAAAAAAAAAAAAAAAAAAAAAAAAAAAAAAAAAAAAAAAAAAAAAAAAAAAAAFAAAADwAAAABAAAAAAAAAP///wA8AAAAAQAAACMAAAAjAAAAIwAAAAEAAAAAAAAAZAAAAGQAAAAAAAAAZAAAAGQAAAAVAAAAYAAAAAAAAAAAAAAADwAAACADAAAAAAAAAAAAAAEAAACgMgAAVgcAAKr4//8BAAAAf39/AAEAAABkAAAAAAAAABQAAABAHwAAAAAAACYAAAAAAAAAwOD//wAAAAAmAAAAZAAAABYAAABMAAAAAQAAAAAAAAAEAAAAAAAAAAEAAABFHBsANAAAAAAAAAA8AAAAZAAAAGQAAAAAAAAAy8vLADQAAAAAAAAAPAAAAGQAAABkAAAAAAAAABcAAAAUAAAAAAAAAAAAAAD/fwAA/38AAAAAAAAJAAAABAAAAKWr3Q8MAAAAEAAAAAAAAAAAAAAAAAAAAAAAAAAeAAAAaAAAAAAAAAAAAAAAAAAAAAAAAAAAAAAAECcAABAnAAAAAAAAAAAAAAAAAAAAAAAAAAAAAAAAAAAAAAAAAAAAAFoAAAAAAAAAwMD/AAAAAABkAAAAMgAAAAAAAABkAAAAAAAAAH9/fwAKAAAAHwAAAFQAAADAUU4A////AQAAAAAAAAAAAAAAAAAAAAAAAAAAAAAAAAAAAAAAAAAA////AH9/fwBFHBsAy8vLAMDA/wB/f38AAAAAAAAAAAAAAAAAAAAAAAAAAAAhAAAAGAAAABQAAAABAAAAUAcAAD0JAADvCwAAAAAAAA=="/>
                  </a:ext>
                </a:extLst>
              </p:cNvSpPr>
              <p:nvPr/>
            </p:nvSpPr>
            <p:spPr>
              <a:xfrm>
                <a:off x="635" y="1188720"/>
                <a:ext cx="1501140" cy="751205"/>
              </a:xfrm>
              <a:prstGeom prst="rect">
                <a:avLst/>
              </a:prstGeom>
              <a:solidFill>
                <a:srgbClr val="C0514E"/>
              </a:solidFill>
              <a:ln w="3810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57150" dist="38100" dir="5400000" algn="ctr">
                  <a:srgbClr val="451C1B">
                    <a:alpha val="48000"/>
                  </a:srgbClr>
                </a:outerShdw>
              </a:effectLst>
            </p:spPr>
          </p:sp>
          <p:sp>
            <p:nvSpPr>
              <p:cNvPr id="67" name="БлокТекста23"/>
              <p:cNvSpPr txBox="1">
                <a:extLst>
                  <a:ext uri="smNativeData">
                    <pr:smNativeData xmlns:pr="pr" xmlns="" val="SMDATA_12_CgbWWhMAAAAlAAAAEgAAAA0AAAAADAAAAAwAAAAMAAAAD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O9t+1A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ABAAAAUAcAAD0JAADvCwAAAAAAAA=="/>
                  </a:ext>
                </a:extLst>
              </p:cNvSpPr>
              <p:nvPr/>
            </p:nvSpPr>
            <p:spPr>
              <a:xfrm>
                <a:off x="635" y="1188720"/>
                <a:ext cx="1501140" cy="751205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7620" tIns="7620" rIns="7620" bIns="7620" numCol="1" anchor="ctr"/>
              <a:lstStyle/>
              <a:p>
                <a:pPr algn="ctr" defTabSz="533400">
                  <a:lnSpc>
                    <a:spcPct val="90000"/>
                  </a:lnSpc>
                  <a:spcBef>
                    <a:spcPts val="0"/>
                  </a:spcBef>
                  <a:spcAft>
                    <a:spcPts val="500"/>
                  </a:spcAft>
                  <a:tabLst/>
                  <a:defRPr lang="ru-RU">
                    <a:solidFill>
                      <a:srgbClr val="FFFFFF"/>
                    </a:solidFill>
                    <a:latin typeface="Constantia" pitchFamily="1"/>
                    <a:ea typeface="Constantia" pitchFamily="1"/>
                    <a:cs typeface="Constantia" pitchFamily="1"/>
                  </a:defRPr>
                </a:pPr>
                <a:r>
                  <a:rPr lang="ru-RU" sz="1200">
                    <a:effectLst>
                      <a:outerShdw dist="63500" dir="36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2"/>
                    <a:ea typeface="Constantia" pitchFamily="1"/>
                    <a:cs typeface="Arial" pitchFamily="2"/>
                  </a:rPr>
                  <a:t>Экономико-технологические</a:t>
                </a:r>
              </a:p>
            </p:txBody>
          </p:sp>
        </p:grpSp>
        <p:grpSp>
          <p:nvGrpSpPr>
            <p:cNvPr id="63" name="Группа23"/>
            <p:cNvGrpSpPr>
              <a:extLst>
                <a:ext uri="smNativeData">
                  <pr:smNativeData xmlns:pr="pr" xmlns="" val="SMDATA_6_CgbWWhMAAAAlAAAAAQAAAA8BAAAAkAAAAEgAAACQAAAASAAAAAAAAAAAAAAAAAAAABcAAAAUAAAAAAAAAAAAAAD/fwAA/38AAAAAAAAJAAAABAAAAPS7HMgMAAAAEAAAAAAAAAAAAAAAAAAAAAAAAAAfAAAAVAAAAAAAAAAAAAAAAAAAAAAAAAAAAAAAAAAAAAAAAAAAAAAAAAAAAAAAAAAAAAAAAAAAAAAAAAAAAAAAAAAAAAAAAAAAAAAAAAAAAAAAAAAAAAAAAAAAACEAAAAYAAAAFAAAAFACAADfDQAAjAsAAH0SAAAAAAAA"/>
                </a:ext>
              </a:extLst>
            </p:cNvGrpSpPr>
            <p:nvPr/>
          </p:nvGrpSpPr>
          <p:grpSpPr>
            <a:xfrm>
              <a:off x="375920" y="2254885"/>
              <a:ext cx="1501140" cy="750570"/>
              <a:chOff x="375920" y="2254885"/>
              <a:chExt cx="1501140" cy="750570"/>
            </a:xfrm>
          </p:grpSpPr>
          <p:sp>
            <p:nvSpPr>
              <p:cNvPr id="65" name="Прямоугольник22"/>
              <p:cNvSpPr>
                <a:extLst>
                  <a:ext uri="smNativeData">
                    <pr:smNativeData xmlns:pr="pr" xmlns="" val="SMDATA_12_CgbWWhMAAAAlAAAAZAAAAA0AAAAADAAAAAwAAAAMAAAADAAAAAAAAAABAAAAAAAAAAEAAABQAAAAAAAAAAAA4D8AAAAAAADgPwAAAAAAAOA/AAAAAAAA4D8AAAAAAADgPwAAAAAAAOA/AAAAAAAA4D8AAAAAAADgPwAAAAAAAOA/AAAAAAAA4D8CAAAAjAAAAAEAAAAAAAAAECU/AP///wgAAAAAAAAAAAAAAAAAAAAAAAAAAAAAAAAAAAAAZAAAAAEAAABAAAAAAAAAAAAAAAAAAAAAAAAAAAAAAAAAAAAAAAAAAAAAAAAAAAAAAAAAAAAAAAAAAAAAAAAAAAAAAAAAAAAAAAAAAAAAAAAAAAAAAAAAAAAAAAAAAAAAFAAAADwAAAABAAAAAAAAAP///wA8AAAAAQAAACMAAAAjAAAAIwAAAAEAAAAAAAAAZAAAAGQAAAAAAAAAZAAAAGQAAAAVAAAAYAAAAAAAAAAAAAAADwAAACADAAAAAAAAAAAAAAEAAACgMgAAVgcAAKr4//8BAAAAf39/AAEAAABkAAAAAAAAABQAAABAHwAAAAAAACYAAAAAAAAAwOD//wAAAAAmAAAAZAAAABYAAABMAAAAAQAAAAAAAAAEAAAAAAAAAAEAAAA3Qx8ANAAAAAAAAAA8AAAAZAAAAGQAAAAAAAAAy8vLADQAAAAAAAAAPAAAAGQAAABkAAAAAAAAABcAAAAUAAAAAAAAAAAAAAD/fwAA/38AAAAAAAAJAAAABAAAAKHhDesMAAAAEAAAAAAAAAAAAAAAAAAAAAAAAAAeAAAAaAAAAAAAAAAAAAAAAAAAAAAAAAAAAAAAECcAABAnAAAAAAAAAAAAAAAAAAAAAAAAAAAAAAAAAAAAAAAAAAAAAFoAAAAAAAAAwMD/AAAAAABkAAAAMgAAAAAAAABkAAAAAAAAAH9/fwAKAAAAHwAAAFQAAAAQJT8A////AQAAAAAAAAAAAAAAAAAAAAAAAAAAAAAAAAAAAAAAAAAA////AH9/fwA3Qx8Ay8vLAMDA/wB/f38AAAAAAAAAAAAAAAAAAAAAAAAAAAAhAAAAGAAAABQAAABQAgAA3w0AAIwLAAB9EgAAAAAAAA=="/>
                  </a:ext>
                </a:extLst>
              </p:cNvSpPr>
              <p:nvPr/>
            </p:nvSpPr>
            <p:spPr>
              <a:xfrm>
                <a:off x="375920" y="2254885"/>
                <a:ext cx="1501140" cy="750570"/>
              </a:xfrm>
              <a:prstGeom prst="rect">
                <a:avLst/>
              </a:prstGeom>
              <a:solidFill>
                <a:srgbClr val="10253F"/>
              </a:solidFill>
              <a:ln w="3810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57150" dist="38100" dir="5400000" algn="ctr">
                  <a:srgbClr val="37431F">
                    <a:alpha val="48000"/>
                  </a:srgbClr>
                </a:outerShdw>
              </a:effectLst>
            </p:spPr>
          </p:sp>
          <p:sp>
            <p:nvSpPr>
              <p:cNvPr id="64" name="БлокТекста22"/>
              <p:cNvSpPr txBox="1">
                <a:extLst>
                  <a:ext uri="smNativeData">
                    <pr:smNativeData xmlns:pr="pr" xmlns="" val="SMDATA_12_CgbWWhMAAAAlAAAAEgAAAA0AAAAADAAAAAwAAAAMAAAAD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BL5zCg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BQAgAA3w0AAIwLAAB9EgAAAAAAAA=="/>
                  </a:ext>
                </a:extLst>
              </p:cNvSpPr>
              <p:nvPr/>
            </p:nvSpPr>
            <p:spPr>
              <a:xfrm>
                <a:off x="375920" y="2254885"/>
                <a:ext cx="1501140" cy="75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7620" tIns="7620" rIns="7620" bIns="7620" numCol="1" anchor="ctr"/>
              <a:lstStyle/>
              <a:p>
                <a:pPr algn="ctr" defTabSz="533400">
                  <a:lnSpc>
                    <a:spcPct val="90000"/>
                  </a:lnSpc>
                  <a:spcBef>
                    <a:spcPts val="0"/>
                  </a:spcBef>
                  <a:spcAft>
                    <a:spcPts val="500"/>
                  </a:spcAft>
                  <a:tabLst/>
                  <a:defRPr lang="ru-RU">
                    <a:solidFill>
                      <a:srgbClr val="FFFFFF"/>
                    </a:solidFill>
                    <a:latin typeface="Constantia" pitchFamily="1"/>
                    <a:ea typeface="Constantia" pitchFamily="1"/>
                    <a:cs typeface="Constantia" pitchFamily="1"/>
                  </a:defRPr>
                </a:pPr>
                <a:r>
                  <a:rPr lang="ru-RU" sz="1200">
                    <a:effectLst>
                      <a:outerShdw dist="63500" dir="36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2"/>
                    <a:ea typeface="Constantia" pitchFamily="1"/>
                    <a:cs typeface="Arial" pitchFamily="2"/>
                  </a:rPr>
                  <a:t>Экономические</a:t>
                </a:r>
              </a:p>
            </p:txBody>
          </p:sp>
        </p:grpSp>
        <p:grpSp>
          <p:nvGrpSpPr>
            <p:cNvPr id="60" name="Группа18"/>
            <p:cNvGrpSpPr>
              <a:extLst>
                <a:ext uri="smNativeData">
                  <pr:smNativeData xmlns:pr="pr" xmlns="" val="SMDATA_6_CgbWWhMAAAAlAAAAAQAAAA8BAAAAkAAAAEgAAACQAAAASAAAAAAAAAAAAAAAAAAAABcAAAAUAAAAAAAAAAAAAAD/fwAA/38AAAAAAAAJAAAABAAAAAAAAAAMAAAAEAAAAAAAAAAAAAAAAAAAAAAAAAAfAAAAVAAAAAAAAAAAAAAAAAAAAAAAAAAAAAAAAAAAAAAAAAAAAAAAAAAAAAAAAAAAAAAAAAAAAAAAAAAAAAAAAAAAAAAAAAAAAAAAAAAAAAAAAAAAAAAAAAAAACEAAAAYAAAAFAAAAFACAABuFAAAjAsAAAwZAAAAAAAA"/>
                </a:ext>
              </a:extLst>
            </p:cNvGrpSpPr>
            <p:nvPr/>
          </p:nvGrpSpPr>
          <p:grpSpPr>
            <a:xfrm>
              <a:off x="375920" y="3321050"/>
              <a:ext cx="1501140" cy="750570"/>
              <a:chOff x="375920" y="3321050"/>
              <a:chExt cx="1501140" cy="750570"/>
            </a:xfrm>
          </p:grpSpPr>
          <p:sp>
            <p:nvSpPr>
              <p:cNvPr id="62" name="Прямоугольник19"/>
              <p:cNvSpPr>
                <a:extLst>
                  <a:ext uri="smNativeData">
                    <pr:smNativeData xmlns:pr="pr" xmlns="" val="SMDATA_12_CgbWWhMAAAAlAAAAZAAAAA0AAAAADAAAAAwAAAAMAAAADAAAAAAAAAABAAAAAAAAAAEAAABQAAAAAAAAAAAA4D8AAAAAAADgPwAAAAAAAOA/AAAAAAAA4D8AAAAAAADgPwAAAAAAAOA/AAAAAAAA4D8AAAAAAADgPwAAAAAAAOA/AAAAAAAA4D8CAAAAjAAAAAEAAAAAAAAAECU/AP///wgAAAAAAAAAAAAAAAAAAAAAAAAAAAAAAAAAAAAAZAAAAAEAAABAAAAAAAAAAAAAAAAAAAAAAAAAAAAAAAAAAAAAAAAAAAAAAAAAAAAAAAAAAAAAAAAAAAAAAAAAAAAAAAAAAAAAAAAAAAAAAAAAAAAAAAAAAAAAAAAAAAAAFAAAADwAAAABAAAAAAAAAP///wA8AAAAAQAAACMAAAAjAAAAIwAAAAEAAAAAAAAAZAAAAGQAAAAAAAAAZAAAAGQAAAAVAAAAYAAAAAAAAAAAAAAADwAAACADAAAAAAAAAAAAAAEAAACgMgAAVgcAAKr4//8BAAAAf39/AAEAAABkAAAAAAAAABQAAABAHwAAAAAAACYAAAAAAAAAwOD//wAAAAAmAAAAZAAAABYAAABMAAAAAQAAAAAAAAAEAAAAAAAAAAEAAAA3Qx8ANAAAAAAAAAA8AAAAZAAAAGQAAAAAAAAAy8vLADQAAAAAAAAAPAAAAGQAAABkAAAAAAAAABcAAAAUAAAAAAAAAAAAAAD/fwAA/38AAAAAAAAJAAAABAAAAMrCTfgMAAAAEAAAAAAAAAAAAAAAAAAAAAAAAAAeAAAAaAAAAAAAAAAAAAAAAAAAAAAAAAAAAAAAECcAABAnAAAAAAAAAAAAAAAAAAAAAAAAAAAAAAAAAAAAAAAAAAAAAFoAAAAAAAAAwMD/AAAAAABkAAAAMgAAAAAAAABkAAAAAAAAAH9/fwAKAAAAHwAAAFQAAAAQJT8A////AQAAAAAAAAAAAAAAAAAAAAAAAAAAAAAAAAAAAAAAAAAA////AH9/fwA3Qx8Ay8vLAMDA/wB/f38AAAAAAAAAAAAAAAAAAAAAAAAAAAAhAAAAGAAAABQAAABQAgAAbhQAAIwLAAAMGQAAAAAAAA=="/>
                  </a:ext>
                </a:extLst>
              </p:cNvSpPr>
              <p:nvPr/>
            </p:nvSpPr>
            <p:spPr>
              <a:xfrm>
                <a:off x="375920" y="3321050"/>
                <a:ext cx="1501140" cy="750570"/>
              </a:xfrm>
              <a:prstGeom prst="rect">
                <a:avLst/>
              </a:prstGeom>
              <a:solidFill>
                <a:srgbClr val="10253F"/>
              </a:solidFill>
              <a:ln w="3810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57150" dist="38100" dir="5400000" algn="ctr">
                  <a:srgbClr val="37431F">
                    <a:alpha val="48000"/>
                  </a:srgbClr>
                </a:outerShdw>
              </a:effectLst>
            </p:spPr>
          </p:sp>
          <p:sp>
            <p:nvSpPr>
              <p:cNvPr id="61" name="БлокТекста18"/>
              <p:cNvSpPr txBox="1">
                <a:extLst>
                  <a:ext uri="smNativeData">
                    <pr:smNativeData xmlns:pr="pr" xmlns="" val="SMDATA_12_CgbWWhMAAAAlAAAAEgAAAA0AAAAADAAAAAwAAAAMAAAAD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FALU3w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BQAgAAbhQAAIwLAAAMGQAAAAAAAA=="/>
                  </a:ext>
                </a:extLst>
              </p:cNvSpPr>
              <p:nvPr/>
            </p:nvSpPr>
            <p:spPr>
              <a:xfrm>
                <a:off x="375920" y="3321050"/>
                <a:ext cx="1501140" cy="75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7620" tIns="7620" rIns="7620" bIns="7620" numCol="1" anchor="ctr"/>
              <a:lstStyle/>
              <a:p>
                <a:pPr algn="ctr" defTabSz="533400">
                  <a:lnSpc>
                    <a:spcPct val="90000"/>
                  </a:lnSpc>
                  <a:spcBef>
                    <a:spcPts val="0"/>
                  </a:spcBef>
                  <a:spcAft>
                    <a:spcPts val="500"/>
                  </a:spcAft>
                  <a:tabLst/>
                  <a:defRPr lang="ru-RU">
                    <a:solidFill>
                      <a:srgbClr val="FFFFFF"/>
                    </a:solidFill>
                    <a:latin typeface="Constantia" pitchFamily="1"/>
                    <a:ea typeface="Constantia" pitchFamily="1"/>
                    <a:cs typeface="Constantia" pitchFamily="1"/>
                  </a:defRPr>
                </a:pPr>
                <a:r>
                  <a:rPr lang="ru-RU" sz="1200">
                    <a:effectLst>
                      <a:outerShdw dist="63500" dir="36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2"/>
                    <a:ea typeface="Constantia" pitchFamily="1"/>
                    <a:cs typeface="Arial" pitchFamily="2"/>
                  </a:rPr>
                  <a:t>Научно-технические</a:t>
                </a:r>
              </a:p>
            </p:txBody>
          </p:sp>
        </p:grpSp>
        <p:grpSp>
          <p:nvGrpSpPr>
            <p:cNvPr id="57" name="Группа17"/>
            <p:cNvGrpSpPr>
              <a:extLst>
                <a:ext uri="smNativeData">
                  <pr:smNativeData xmlns:pr="pr" xmlns="" val="SMDATA_6_CgbWWhMAAAAlAAAAAQAAAA8BAAAAkAAAAEgAAACQAAAASAAAAAAAAAAAAAAAAAAAABcAAAAUAAAAAAAAAAAAAAD/fwAA/38AAAAAAAAJAAAABAAAAFSULXAMAAAAEAAAAAAAAAAAAAAAAAAAAAAAAAAfAAAAVAAAAAAAAAAAAAAAAAAAAAAAAAAAAAAAAAAAAAAAAAAAAAAAAAAAAAAAAAAAAAAAAAAAAAAAAAAAAAAAAAAAAAAAAAAAAAAAAAAAAAAAAAAAAAAAAAAAACEAAAAYAAAAFAAAAFACAAD8GgAAjAsAAJsfAAAAAAAA"/>
                </a:ext>
              </a:extLst>
            </p:cNvGrpSpPr>
            <p:nvPr/>
          </p:nvGrpSpPr>
          <p:grpSpPr>
            <a:xfrm>
              <a:off x="375920" y="4386580"/>
              <a:ext cx="1501140" cy="751205"/>
              <a:chOff x="375920" y="4386580"/>
              <a:chExt cx="1501140" cy="751205"/>
            </a:xfrm>
          </p:grpSpPr>
          <p:sp>
            <p:nvSpPr>
              <p:cNvPr id="59" name="Прямоугольник18"/>
              <p:cNvSpPr>
                <a:extLst>
                  <a:ext uri="smNativeData">
                    <pr:smNativeData xmlns:pr="pr" xmlns="" val="SMDATA_12_CgbWWhMAAAAlAAAAZAAAAA0AAAAADAAAAAwAAAAMAAAADAAAAAAAAAABAAAAAAAAAAEAAABQAAAAAAAAAAAA4D8AAAAAAADgPwAAAAAAAOA/AAAAAAAA4D8AAAAAAADgPwAAAAAAAOA/AAAAAAAA4D8AAAAAAADgPwAAAAAAAOA/AAAAAAAA4D8CAAAAjAAAAAEAAAAAAAAAECU/AP///wgAAAAAAAAAAAAAAAAAAAAAAAAAAAAAAAAAAAAAZAAAAAEAAABAAAAAAAAAAAAAAAAAAAAAAAAAAAAAAAAAAAAAAAAAAAAAAAAAAAAAAAAAAAAAAAAAAAAAAAAAAAAAAAAAAAAAAAAAAAAAAAAAAAAAAAAAAAAAAAAAAAAAFAAAADwAAAABAAAAAAAAAP///wA8AAAAAQAAACMAAAAjAAAAIwAAAAEAAAAAAAAAZAAAAGQAAAAAAAAAZAAAAGQAAAAVAAAAYAAAAAAAAAAAAAAADwAAACADAAAAAAAAAAAAAAEAAACgMgAAVgcAAKr4//8BAAAAf39/AAEAAABkAAAAAAAAABQAAABAHwAAAAAAACYAAAAAAAAAwOD//wAAAAAmAAAAZAAAABYAAABMAAAAAQAAAAAAAAAEAAAAAAAAAAEAAAA3Qx8ANAAAAAAAAAA8AAAAZAAAAGQAAAAAAAAAy8vLADQAAAAAAAAAPAAAAGQAAABkAAAAAAAAABcAAAAUAAAAAAAAAAAAAAD/fwAA/38AAAAAAAAJAAAABAAAAB4/ebIMAAAAEAAAAAAAAAAAAAAAAAAAAAAAAAAeAAAAaAAAAAAAAAAAAAAAAAAAAAAAAAAAAAAAECcAABAnAAAAAAAAAAAAAAAAAAAAAAAAAAAAAAAAAAAAAAAAAAAAAFoAAAAAAAAAwMD/AAAAAABkAAAAMgAAAAAAAABkAAAAAAAAAH9/fwAKAAAAHwAAAFQAAAAQJT8A////AQAAAAAAAAAAAAAAAAAAAAAAAAAAAAAAAAAAAAAAAAAA////AH9/fwA3Qx8Ay8vLAMDA/wB/f38AAAAAAAAAAAAAAAAAAAAAAAAAAAAhAAAAGAAAABQAAABQAgAA/BoAAIwLAACbHwAAAAAAAA=="/>
                  </a:ext>
                </a:extLst>
              </p:cNvSpPr>
              <p:nvPr/>
            </p:nvSpPr>
            <p:spPr>
              <a:xfrm>
                <a:off x="375920" y="4386580"/>
                <a:ext cx="1501140" cy="751205"/>
              </a:xfrm>
              <a:prstGeom prst="rect">
                <a:avLst/>
              </a:prstGeom>
              <a:solidFill>
                <a:srgbClr val="10253F"/>
              </a:solidFill>
              <a:ln w="3810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57150" dist="38100" dir="5400000" algn="ctr">
                  <a:srgbClr val="37431F">
                    <a:alpha val="48000"/>
                  </a:srgbClr>
                </a:outerShdw>
              </a:effectLst>
            </p:spPr>
          </p:sp>
          <p:sp>
            <p:nvSpPr>
              <p:cNvPr id="58" name="БлокТекста20"/>
              <p:cNvSpPr txBox="1">
                <a:extLst>
                  <a:ext uri="smNativeData">
                    <pr:smNativeData xmlns:pr="pr" xmlns="" val="SMDATA_12_CgbWWhMAAAAlAAAAEgAAAA0AAAAADAAAAAwAAAAMAAAAD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IaVaTU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BQAgAA/BoAAIwLAACbHwAAAAAAAA=="/>
                  </a:ext>
                </a:extLst>
              </p:cNvSpPr>
              <p:nvPr/>
            </p:nvSpPr>
            <p:spPr>
              <a:xfrm>
                <a:off x="375920" y="4386580"/>
                <a:ext cx="1501140" cy="751205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7620" tIns="7620" rIns="7620" bIns="7620" numCol="1" anchor="ctr"/>
              <a:lstStyle/>
              <a:p>
                <a:pPr algn="ctr" defTabSz="533400">
                  <a:lnSpc>
                    <a:spcPct val="90000"/>
                  </a:lnSpc>
                  <a:spcBef>
                    <a:spcPts val="0"/>
                  </a:spcBef>
                  <a:spcAft>
                    <a:spcPts val="500"/>
                  </a:spcAft>
                  <a:tabLst/>
                  <a:defRPr lang="ru-RU">
                    <a:solidFill>
                      <a:srgbClr val="FFFFFF"/>
                    </a:solidFill>
                    <a:latin typeface="Constantia" pitchFamily="1"/>
                    <a:ea typeface="Constantia" pitchFamily="1"/>
                    <a:cs typeface="Constantia" pitchFamily="1"/>
                  </a:defRPr>
                </a:pPr>
                <a:r>
                  <a:rPr lang="ru-RU" sz="1200">
                    <a:effectLst>
                      <a:outerShdw dist="63500" dir="36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2"/>
                    <a:ea typeface="Constantia" pitchFamily="1"/>
                    <a:cs typeface="Arial" pitchFamily="2"/>
                  </a:rPr>
                  <a:t>Технологические</a:t>
                </a:r>
              </a:p>
            </p:txBody>
          </p:sp>
        </p:grpSp>
        <p:grpSp>
          <p:nvGrpSpPr>
            <p:cNvPr id="54" name="Группа20"/>
            <p:cNvGrpSpPr>
              <a:extLst>
                <a:ext uri="smNativeData">
                  <pr:smNativeData xmlns:pr="pr" xmlns="" val="SMDATA_6_CgbWWhMAAAAlAAAAAQAAAA8BAAAAkAAAAEgAAACQAAAASAAAAAAAAAAAAAAAAAAAABcAAAAUAAAAAAAAAAAAAAD/fwAA/38AAAAAAAAJAAAABAAAAAAAAAAMAAAAEAAAAAAAAAAAAAAAAAAAAAAAAAAfAAAAVAAAAAAAAAAAAAAAAAAAAAAAAAAAAAAAAAAAAAAAAAAAAAAAAAAAAAAAAAAAAAAAAAAAAAAAAAAAAAAAAAAAAAAAAAAAAAAAAAAAAAAAAAAAAAAAAAAAACEAAAAYAAAAFAAAAFACAACLIQAAjAsAACkmAAAAAAAA"/>
                </a:ext>
              </a:extLst>
            </p:cNvGrpSpPr>
            <p:nvPr/>
          </p:nvGrpSpPr>
          <p:grpSpPr>
            <a:xfrm>
              <a:off x="375920" y="5452745"/>
              <a:ext cx="1501140" cy="750570"/>
              <a:chOff x="375920" y="5452745"/>
              <a:chExt cx="1501140" cy="750570"/>
            </a:xfrm>
          </p:grpSpPr>
          <p:sp>
            <p:nvSpPr>
              <p:cNvPr id="56" name="Прямоугольник20"/>
              <p:cNvSpPr>
                <a:extLst>
                  <a:ext uri="smNativeData">
                    <pr:smNativeData xmlns:pr="pr" xmlns="" val="SMDATA_12_CgbWWhMAAAAlAAAAZAAAAA0AAAAADAAAAAwAAAAMAAAADAAAAAAAAAABAAAAAAAAAAEAAABQAAAAAAAAAAAA4D8AAAAAAADgPwAAAAAAAOA/AAAAAAAA4D8AAAAAAADgPwAAAAAAAOA/AAAAAAAA4D8AAAAAAADgPwAAAAAAAOA/AAAAAAAA4D8CAAAAjAAAAAEAAAAAAAAAECU/AP///wgAAAAAAAAAAAAAAAAAAAAAAAAAAAAAAAAAAAAAZAAAAAEAAABAAAAAAAAAAAAAAAAAAAAAAAAAAAAAAAAAAAAAAAAAAAAAAAAAAAAAAAAAAAAAAAAAAAAAAAAAAAAAAAAAAAAAAAAAAAAAAAAAAAAAAAAAAAAAAAAAAAAAFAAAADwAAAABAAAAAAAAAP///wA8AAAAAQAAACMAAAAjAAAAIwAAAAEAAAAAAAAAZAAAAGQAAAAAAAAAZAAAAGQAAAAVAAAAYAAAAAAAAAAAAAAADwAAACADAAAAAAAAAAAAAAEAAACgMgAAVgcAAKr4//8BAAAAf39/AAEAAABkAAAAAAAAABQAAABAHwAAAAAAACYAAAAAAAAAwOD//wAAAAAmAAAAZAAAABYAAABMAAAAAQAAAAAAAAAEAAAAAAAAAAEAAAA3Qx8ANAAAAAAAAAA8AAAAZAAAAGQAAAAAAAAAy8vLADQAAAAAAAAAPAAAAGQAAABkAAAAAAAAABcAAAAUAAAAAAAAAAAAAAD/fwAA/38AAAAAAAAJAAAABAAAACahReEMAAAAEAAAAAAAAAAAAAAAAAAAAAAAAAAeAAAAaAAAAAAAAAAAAAAAAAAAAAAAAAAAAAAAECcAABAnAAAAAAAAAAAAAAAAAAAAAAAAAAAAAAAAAAAAAAAAAAAAAFoAAAAAAAAAwMD/AAAAAABkAAAAMgAAAAAAAABkAAAAAAAAAH9/fwAKAAAAHwAAAFQAAAAQJT8A////AQAAAAAAAAAAAAAAAAAAAAAAAAAAAAAAAAAAAAAAAAAA////AH9/fwA3Qx8Ay8vLAMDA/wB/f38AAAAAAAAAAAAAAAAAAAAAAAAAAAAhAAAAGAAAABQAAABQAgAAiyEAAIwLAAApJgAAAAAAAA=="/>
                  </a:ext>
                </a:extLst>
              </p:cNvSpPr>
              <p:nvPr/>
            </p:nvSpPr>
            <p:spPr>
              <a:xfrm>
                <a:off x="375920" y="5452745"/>
                <a:ext cx="1501140" cy="750570"/>
              </a:xfrm>
              <a:prstGeom prst="rect">
                <a:avLst/>
              </a:prstGeom>
              <a:solidFill>
                <a:srgbClr val="10253F"/>
              </a:solidFill>
              <a:ln w="3810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57150" dist="38100" dir="5400000" algn="ctr">
                  <a:srgbClr val="37431F">
                    <a:alpha val="48000"/>
                  </a:srgbClr>
                </a:outerShdw>
              </a:effectLst>
            </p:spPr>
          </p:sp>
          <p:sp>
            <p:nvSpPr>
              <p:cNvPr id="55" name="БлокТекста19"/>
              <p:cNvSpPr txBox="1">
                <a:extLst>
                  <a:ext uri="smNativeData">
                    <pr:smNativeData xmlns:pr="pr" xmlns="" val="SMDATA_12_CgbWWhMAAAAlAAAAEgAAAA0AAAAADAAAAAwAAAAMAAAAD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xYRVU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BQAgAAiyEAAIwLAAApJgAAAAAAAA=="/>
                  </a:ext>
                </a:extLst>
              </p:cNvSpPr>
              <p:nvPr/>
            </p:nvSpPr>
            <p:spPr>
              <a:xfrm>
                <a:off x="375920" y="5452745"/>
                <a:ext cx="1501140" cy="75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7620" tIns="7620" rIns="7620" bIns="7620" numCol="1" anchor="ctr"/>
              <a:lstStyle/>
              <a:p>
                <a:pPr algn="ctr" defTabSz="533400">
                  <a:lnSpc>
                    <a:spcPct val="90000"/>
                  </a:lnSpc>
                  <a:spcBef>
                    <a:spcPts val="0"/>
                  </a:spcBef>
                  <a:spcAft>
                    <a:spcPts val="500"/>
                  </a:spcAft>
                  <a:tabLst/>
                  <a:defRPr lang="ru-RU">
                    <a:solidFill>
                      <a:srgbClr val="FFFFFF"/>
                    </a:solidFill>
                    <a:latin typeface="Constantia" pitchFamily="1"/>
                    <a:ea typeface="Constantia" pitchFamily="1"/>
                    <a:cs typeface="Constantia" pitchFamily="1"/>
                  </a:defRPr>
                </a:pPr>
                <a:r>
                  <a:rPr lang="ru-RU" sz="1200">
                    <a:effectLst>
                      <a:outerShdw dist="63500" dir="36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2"/>
                    <a:ea typeface="Constantia" pitchFamily="1"/>
                    <a:cs typeface="Arial" pitchFamily="2"/>
                  </a:rPr>
                  <a:t>Инновационные</a:t>
                </a:r>
              </a:p>
            </p:txBody>
          </p:sp>
        </p:grpSp>
        <p:grpSp>
          <p:nvGrpSpPr>
            <p:cNvPr id="51" name="Группа19"/>
            <p:cNvGrpSpPr>
              <a:extLst>
                <a:ext uri="smNativeData">
                  <pr:smNativeData xmlns:pr="pr" xmlns="" val="SMDATA_6_CgbWWhMAAAAlAAAAAQAAAA8BAAAAkAAAAEgAAACQAAAASAAAAAAAAAAAAAAAAAAAABcAAAAUAAAAAAAAAAAAAAD/fwAA/38AAAAAAAAJAAAABAAAAH0OoqkMAAAAEAAAAAAAAAAAAAAAAAAAAAAAAAAfAAAAVAAAAAAAAAAAAAAAAAAAAAAAAAAAAAAAAAAAAAAAAAAAAAAAAAAAAAAAAAAAAAAAAAAAAAAAAAAAAAAAAAAAAAAAAAAAAAAAAAAAAAAAAAAAAAAAAAAAACEAAAAYAAAAFAAAAC4LAABQBwAAahQAAO8LAAAAAAAA"/>
                </a:ext>
              </a:extLst>
            </p:cNvGrpSpPr>
            <p:nvPr/>
          </p:nvGrpSpPr>
          <p:grpSpPr>
            <a:xfrm>
              <a:off x="1817370" y="1188720"/>
              <a:ext cx="1501140" cy="751205"/>
              <a:chOff x="1817370" y="1188720"/>
              <a:chExt cx="1501140" cy="751205"/>
            </a:xfrm>
          </p:grpSpPr>
          <p:sp>
            <p:nvSpPr>
              <p:cNvPr id="53" name="Прямоугольник17"/>
              <p:cNvSpPr>
                <a:extLst>
                  <a:ext uri="smNativeData">
                    <pr:smNativeData xmlns:pr="pr" xmlns="" val="SMDATA_12_CgbWWhMAAAAlAAAAZAAAAA0AAAAADAAAAAwAAAAMAAAADAAAAAAAAAABAAAAAAAAAAEAAABQAAAAAAAAAAAA4D8AAAAAAADgPwAAAAAAAOA/AAAAAAAA4D8AAAAAAADgPwAAAAAAAOA/AAAAAAAA4D8AAAAAAADgPwAAAAAAAOA/AAAAAAAA4D8CAAAAjAAAAAEAAAAAAAAAwFFOAP///wgAAAAAAAAAAAAAAAAAAAAAAAAAAAAAAAAAAAAAZAAAAAEAAABAAAAAAAAAAAAAAAAAAAAAAAAAAAAAAAAAAAAAAAAAAAAAAAAAAAAAAAAAAAAAAAAAAAAAAAAAAAAAAAAAAAAAAAAAAAAAAAAAAAAAAAAAAAAAAAAAAAAAFAAAADwAAAABAAAAAAAAAP///wA8AAAAAQAAACMAAAAjAAAAIwAAAAEAAAAAAAAAZAAAAGQAAAAAAAAAZAAAAGQAAAAVAAAAYAAAAAAAAAAAAAAADwAAACADAAAAAAAAAAAAAAEAAACgMgAAVgcAAKr4//8BAAAAf39/AAEAAABkAAAAAAAAABQAAABAHwAAAAAAACYAAAAAAAAAwOD//wAAAAAmAAAAZAAAABYAAABMAAAAAQAAAAAAAAAEAAAAAAAAAAEAAABFHBsANAAAAAAAAAA8AAAAZAAAAGQAAAAAAAAAy8vLADQAAAAAAAAAPAAAAGQAAABkAAAAAAAAABcAAAAUAAAAAAAAAAAAAAD/fwAA/38AAAAAAAAJAAAABAAAALJcw88MAAAAEAAAAAAAAAAAAAAAAAAAAAAAAAAeAAAAaAAAAAAAAAAAAAAAAAAAAAAAAAAAAAAAECcAABAnAAAAAAAAAAAAAAAAAAAAAAAAAAAAAAAAAAAAAAAAAAAAAFoAAAAAAAAAwMD/AAAAAABkAAAAMgAAAAAAAABkAAAAAAAAAH9/fwAKAAAAHwAAAFQAAADAUU4A////AQAAAAAAAAAAAAAAAAAAAAAAAAAAAAAAAAAAAAAAAAAA////AH9/fwBFHBsAy8vLAMDA/wB/f38AAAAAAAAAAAAAAAAAAAAAAAAAAAAhAAAAGAAAABQAAAAuCwAAUAcAAGoUAADvCwAAAAAAAA=="/>
                  </a:ext>
                </a:extLst>
              </p:cNvSpPr>
              <p:nvPr/>
            </p:nvSpPr>
            <p:spPr>
              <a:xfrm>
                <a:off x="1817370" y="1188720"/>
                <a:ext cx="1501140" cy="751205"/>
              </a:xfrm>
              <a:prstGeom prst="rect">
                <a:avLst/>
              </a:prstGeom>
              <a:solidFill>
                <a:srgbClr val="C0514E"/>
              </a:solidFill>
              <a:ln w="3810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57150" dist="38100" dir="5400000" algn="ctr">
                  <a:srgbClr val="451C1B">
                    <a:alpha val="48000"/>
                  </a:srgbClr>
                </a:outerShdw>
              </a:effectLst>
            </p:spPr>
          </p:sp>
          <p:sp>
            <p:nvSpPr>
              <p:cNvPr id="52" name="БлокТекста6"/>
              <p:cNvSpPr txBox="1">
                <a:extLst>
                  <a:ext uri="smNativeData">
                    <pr:smNativeData xmlns:pr="pr" xmlns="" val="SMDATA_12_CgbWWhMAAAAlAAAAEgAAAA0AAAAADAAAAAwAAAAMAAAAD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C/WLXc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AuCwAAUAcAAGoUAADvCwAAAAAAAA=="/>
                  </a:ext>
                </a:extLst>
              </p:cNvSpPr>
              <p:nvPr/>
            </p:nvSpPr>
            <p:spPr>
              <a:xfrm>
                <a:off x="1817370" y="1188720"/>
                <a:ext cx="1501140" cy="751205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7620" tIns="7620" rIns="7620" bIns="7620" numCol="1" anchor="ctr"/>
              <a:lstStyle/>
              <a:p>
                <a:pPr algn="ctr" defTabSz="533400">
                  <a:lnSpc>
                    <a:spcPct val="90000"/>
                  </a:lnSpc>
                  <a:spcBef>
                    <a:spcPts val="0"/>
                  </a:spcBef>
                  <a:spcAft>
                    <a:spcPts val="500"/>
                  </a:spcAft>
                  <a:tabLst/>
                  <a:defRPr lang="ru-RU">
                    <a:solidFill>
                      <a:srgbClr val="FFFFFF"/>
                    </a:solidFill>
                    <a:latin typeface="Constantia" pitchFamily="1"/>
                    <a:ea typeface="Constantia" pitchFamily="1"/>
                    <a:cs typeface="Constantia" pitchFamily="1"/>
                  </a:defRPr>
                </a:pPr>
                <a:r>
                  <a:rPr lang="ru-RU" sz="1200">
                    <a:effectLst>
                      <a:outerShdw dist="63500" dir="36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2"/>
                    <a:ea typeface="Constantia" pitchFamily="1"/>
                    <a:cs typeface="Arial" pitchFamily="2"/>
                  </a:rPr>
                  <a:t>Социальные</a:t>
                </a:r>
              </a:p>
            </p:txBody>
          </p:sp>
        </p:grpSp>
        <p:grpSp>
          <p:nvGrpSpPr>
            <p:cNvPr id="48" name="Группа6"/>
            <p:cNvGrpSpPr>
              <a:extLst>
                <a:ext uri="smNativeData">
                  <pr:smNativeData xmlns:pr="pr" xmlns="" val="SMDATA_6_CgbWWhMAAAAlAAAAAQAAAA8BAAAAkAAAAEgAAACQAAAASAAAAAAAAAAAAAAAAAAAABcAAAAUAAAAAAAAAAAAAAD/fwAA/38AAAAAAAAJAAAABAAAADRaIsYMAAAAEAAAAAAAAAAAAAAAAAAAAAAAAAAfAAAAVAAAAAAAAAAAAAAAAAAAAAAAAAAAAAAAAAAAAAAAAAAAAAAAAAAAAAAAAAAAAAAAAAAAAAAAAAAAAAAAAAAAAAAAAAAAAAAAAAAAAAAAAAAAAAAAAAAAACEAAAAYAAAAFAAAAH0NAADfDQAAuRYAAH0SAAAAAAAA"/>
                </a:ext>
              </a:extLst>
            </p:cNvGrpSpPr>
            <p:nvPr/>
          </p:nvGrpSpPr>
          <p:grpSpPr>
            <a:xfrm>
              <a:off x="2192655" y="2254885"/>
              <a:ext cx="1501140" cy="750570"/>
              <a:chOff x="2192655" y="2254885"/>
              <a:chExt cx="1501140" cy="750570"/>
            </a:xfrm>
          </p:grpSpPr>
          <p:sp>
            <p:nvSpPr>
              <p:cNvPr id="50" name="Прямоугольник6"/>
              <p:cNvSpPr>
                <a:extLst>
                  <a:ext uri="smNativeData">
                    <pr:smNativeData xmlns:pr="pr" xmlns="" val="SMDATA_12_CgbWWhMAAAAlAAAAZAAAAA0AAAAADAAAAAwAAAAMAAAADAAAAAAAAAABAAAAAAAAAAEAAABQAAAAAAAAAAAA4D8AAAAAAADgPwAAAAAAAOA/AAAAAAAA4D8AAAAAAADgPwAAAAAAAOA/AAAAAAAA4D8AAAAAAADgPwAAAAAAAOA/AAAAAAAA4D8CAAAAjAAAAAEAAAAAAAAAECU/AP///wgAAAAAAAAAAAAAAAAAAAAAAAAAAAAAAAAAAAAAZAAAAAEAAABAAAAAAAAAAAAAAAAAAAAAAAAAAAAAAAAAAAAAAAAAAAAAAAAAAAAAAAAAAAAAAAAAAAAAAAAAAAAAAAAAAAAAAAAAAAAAAAAAAAAAAAAAAAAAAAAAAAAAFAAAADwAAAABAAAAAAAAAP///wA8AAAAAQAAACMAAAAjAAAAIwAAAAEAAAAAAAAAZAAAAGQAAAAAAAAAZAAAAGQAAAAVAAAAYAAAAAAAAAAAAAAADwAAACADAAAAAAAAAAAAAAEAAACgMgAAVgcAAKr4//8BAAAAf39/AAEAAABkAAAAAAAAABQAAABAHwAAAAAAACYAAAAAAAAAwOD//wAAAAAmAAAAZAAAABYAAABMAAAAAQAAAAAAAAAEAAAAAAAAAAEAAAA3Qx8ANAAAAAAAAAA8AAAAZAAAAGQAAAAAAAAAy8vLADQAAAAAAAAAPAAAAGQAAABkAAAAAAAAABcAAAAUAAAAAAAAAAAAAAD/fwAA/38AAAAAAAAJAAAABAAAAEzV0EgMAAAAEAAAAAAAAAAAAAAAAAAAAAAAAAAeAAAAaAAAAAAAAAAAAAAAAAAAAAAAAAAAAAAAECcAABAnAAAAAAAAAAAAAAAAAAAAAAAAAAAAAAAAAAAAAAAAAAAAAFoAAAAAAAAAwMD/AAAAAABkAAAAMgAAAAAAAABkAAAAAAAAAH9/fwAKAAAAHwAAAFQAAAAQJT8A////AQAAAAAAAAAAAAAAAAAAAAAAAAAAAAAAAAAAAAAAAAAA////AH9/fwA3Qx8Ay8vLAMDA/wB/f38AAAAAAAAAAAAAAAAAAAAAAAAAAAAhAAAAGAAAABQAAAB9DQAA3w0AALkWAAB9EgAAAAAAAA=="/>
                  </a:ext>
                </a:extLst>
              </p:cNvSpPr>
              <p:nvPr/>
            </p:nvSpPr>
            <p:spPr>
              <a:xfrm>
                <a:off x="2192655" y="2254885"/>
                <a:ext cx="1501140" cy="750570"/>
              </a:xfrm>
              <a:prstGeom prst="rect">
                <a:avLst/>
              </a:prstGeom>
              <a:solidFill>
                <a:srgbClr val="10253F"/>
              </a:solidFill>
              <a:ln w="3810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57150" dist="38100" dir="5400000" algn="ctr">
                  <a:srgbClr val="37431F">
                    <a:alpha val="48000"/>
                  </a:srgbClr>
                </a:outerShdw>
              </a:effectLst>
            </p:spPr>
          </p:sp>
          <p:sp>
            <p:nvSpPr>
              <p:cNvPr id="49" name="БлокТекста5"/>
              <p:cNvSpPr txBox="1">
                <a:extLst>
                  <a:ext uri="smNativeData">
                    <pr:smNativeData xmlns:pr="pr" xmlns="" val="SMDATA_12_CgbWWhMAAAAlAAAAEgAAAA0AAAAADAAAAAwAAAAMAAAAD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JjaCJo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B9DQAA3w0AALkWAAB9EgAAAAAAAA=="/>
                  </a:ext>
                </a:extLst>
              </p:cNvSpPr>
              <p:nvPr/>
            </p:nvSpPr>
            <p:spPr>
              <a:xfrm>
                <a:off x="2192655" y="2254885"/>
                <a:ext cx="1501140" cy="75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7620" tIns="7620" rIns="7620" bIns="7620" numCol="1" anchor="ctr"/>
              <a:lstStyle/>
              <a:p>
                <a:pPr algn="ctr" defTabSz="533400">
                  <a:lnSpc>
                    <a:spcPct val="90000"/>
                  </a:lnSpc>
                  <a:spcBef>
                    <a:spcPts val="0"/>
                  </a:spcBef>
                  <a:spcAft>
                    <a:spcPts val="500"/>
                  </a:spcAft>
                  <a:tabLst/>
                  <a:defRPr lang="ru-RU">
                    <a:solidFill>
                      <a:srgbClr val="FFFFFF"/>
                    </a:solidFill>
                    <a:latin typeface="Constantia" pitchFamily="1"/>
                    <a:ea typeface="Constantia" pitchFamily="1"/>
                    <a:cs typeface="Constantia" pitchFamily="1"/>
                  </a:defRPr>
                </a:pPr>
                <a:r>
                  <a:rPr lang="ru-RU" sz="1200">
                    <a:effectLst>
                      <a:outerShdw dist="63500" dir="36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2"/>
                    <a:ea typeface="Constantia" pitchFamily="1"/>
                    <a:cs typeface="Arial" pitchFamily="2"/>
                  </a:rPr>
                  <a:t>Демографические</a:t>
                </a:r>
              </a:p>
            </p:txBody>
          </p:sp>
        </p:grpSp>
        <p:grpSp>
          <p:nvGrpSpPr>
            <p:cNvPr id="45" name="Группа5"/>
            <p:cNvGrpSpPr>
              <a:extLst>
                <a:ext uri="smNativeData">
                  <pr:smNativeData xmlns:pr="pr" xmlns="" val="SMDATA_6_CgbWWhMAAAAlAAAAAQAAAA8BAAAAkAAAAEgAAACQAAAASAAAAAAAAAAAAAAAAAAAABcAAAAUAAAAAAAAAAAAAAD/fwAA/38AAAAAAAAJAAAABAAAACHDMMoMAAAAEAAAAAAAAAAAAAAAAAAAAAAAAAAfAAAAVAAAAAAAAAAAAAAAAAAAAAAAAAAAAAAAAAAAAAAAAAAAAAAAAAAAAAAAAAAAAAAAAAAAAAAAAAAAAAAAAAAAAAAAAAAAAAAAAAAAAAAAAAAAAAAAAAAAACEAAAAYAAAAFAAAAH0NAABuFAAAuRYAAAwZAAAAAAAA"/>
                </a:ext>
              </a:extLst>
            </p:cNvGrpSpPr>
            <p:nvPr/>
          </p:nvGrpSpPr>
          <p:grpSpPr>
            <a:xfrm>
              <a:off x="2192655" y="3321050"/>
              <a:ext cx="1501140" cy="750570"/>
              <a:chOff x="2192655" y="3321050"/>
              <a:chExt cx="1501140" cy="750570"/>
            </a:xfrm>
          </p:grpSpPr>
          <p:sp>
            <p:nvSpPr>
              <p:cNvPr id="47" name="Прямоугольник5"/>
              <p:cNvSpPr>
                <a:extLst>
                  <a:ext uri="smNativeData">
                    <pr:smNativeData xmlns:pr="pr" xmlns="" val="SMDATA_12_CgbWWhMAAAAlAAAAZAAAAA0AAAAADAAAAAwAAAAMAAAADAAAAAAAAAABAAAAAAAAAAEAAABQAAAAAAAAAAAA4D8AAAAAAADgPwAAAAAAAOA/AAAAAAAA4D8AAAAAAADgPwAAAAAAAOA/AAAAAAAA4D8AAAAAAADgPwAAAAAAAOA/AAAAAAAA4D8CAAAAjAAAAAEAAAAAAAAAECU/AP///wgAAAAAAAAAAAAAAAAAAAAAAAAAAAAAAAAAAAAAZAAAAAEAAABAAAAAAAAAAAAAAAAAAAAAAAAAAAAAAAAAAAAAAAAAAAAAAAAAAAAAAAAAAAAAAAAAAAAAAAAAAAAAAAAAAAAAAAAAAAAAAAAAAAAAAAAAAAAAAAAAAAAAFAAAADwAAAABAAAAAAAAAP///wA8AAAAAQAAACMAAAAjAAAAIwAAAAEAAAAAAAAAZAAAAGQAAAAAAAAAZAAAAGQAAAAVAAAAYAAAAAAAAAAAAAAADwAAACADAAAAAAAAAAAAAAEAAACgMgAAVgcAAKr4//8BAAAAf39/AAEAAABkAAAAAAAAABQAAABAHwAAAAAAACYAAAAAAAAAwOD//wAAAAAmAAAAZAAAABYAAABMAAAAAQAAAAAAAAAEAAAAAAAAAAEAAAA3Qx8ANAAAAAAAAAA8AAAAZAAAAGQAAAAAAAAAy8vLADQAAAAAAAAAPAAAAGQAAABkAAAAAAAAABcAAAAUAAAAAAAAAAAAAAD/fwAA/38AAAAAAAAJAAAABAAAAOlJ1iYMAAAAEAAAAAAAAAAAAAAAAAAAAAAAAAAeAAAAaAAAAAAAAAAAAAAAAAAAAAAAAAAAAAAAECcAABAnAAAAAAAAAAAAAAAAAAAAAAAAAAAAAAAAAAAAAAAAAAAAAFoAAAAAAAAAwMD/AAAAAABkAAAAMgAAAAAAAABkAAAAAAAAAH9/fwAKAAAAHwAAAFQAAAAQJT8A////AQAAAAAAAAAAAAAAAAAAAAAAAAAAAAAAAAAAAAAAAAAA////AH9/fwA3Qx8Ay8vLAMDA/wB/f38AAAAAAAAAAAAAAAAAAAAAAAAAAAAhAAAAGAAAABQAAAB9DQAAbhQAALkWAAAMGQAAAAAAAA=="/>
                  </a:ext>
                </a:extLst>
              </p:cNvSpPr>
              <p:nvPr/>
            </p:nvSpPr>
            <p:spPr>
              <a:xfrm>
                <a:off x="2192655" y="3321050"/>
                <a:ext cx="1501140" cy="750570"/>
              </a:xfrm>
              <a:prstGeom prst="rect">
                <a:avLst/>
              </a:prstGeom>
              <a:solidFill>
                <a:srgbClr val="10253F"/>
              </a:solidFill>
              <a:ln w="3810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57150" dist="38100" dir="5400000" algn="ctr">
                  <a:srgbClr val="37431F">
                    <a:alpha val="48000"/>
                  </a:srgbClr>
                </a:outerShdw>
              </a:effectLst>
            </p:spPr>
          </p:sp>
          <p:sp>
            <p:nvSpPr>
              <p:cNvPr id="46" name="БлокТекста8"/>
              <p:cNvSpPr txBox="1">
                <a:extLst>
                  <a:ext uri="smNativeData">
                    <pr:smNativeData xmlns:pr="pr" xmlns="" val="SMDATA_12_CgbWWhMAAAAlAAAAEgAAAA0AAAAADAAAAAwAAAAMAAAAD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BGRRDA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B9DQAAbhQAALkWAAAMGQAAAAAAAA=="/>
                  </a:ext>
                </a:extLst>
              </p:cNvSpPr>
              <p:nvPr/>
            </p:nvSpPr>
            <p:spPr>
              <a:xfrm>
                <a:off x="2192655" y="3321050"/>
                <a:ext cx="1501140" cy="75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7620" tIns="7620" rIns="7620" bIns="7620" numCol="1" anchor="ctr"/>
              <a:lstStyle/>
              <a:p>
                <a:pPr algn="ctr" defTabSz="533400">
                  <a:lnSpc>
                    <a:spcPct val="90000"/>
                  </a:lnSpc>
                  <a:spcBef>
                    <a:spcPts val="0"/>
                  </a:spcBef>
                  <a:spcAft>
                    <a:spcPts val="500"/>
                  </a:spcAft>
                  <a:tabLst/>
                  <a:defRPr lang="ru-RU">
                    <a:solidFill>
                      <a:srgbClr val="FFFFFF"/>
                    </a:solidFill>
                    <a:latin typeface="Constantia" pitchFamily="1"/>
                    <a:ea typeface="Constantia" pitchFamily="1"/>
                    <a:cs typeface="Constantia" pitchFamily="1"/>
                  </a:defRPr>
                </a:pPr>
                <a:r>
                  <a:rPr lang="ru-RU" sz="1200">
                    <a:effectLst>
                      <a:outerShdw dist="63500" dir="36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2"/>
                    <a:ea typeface="Constantia" pitchFamily="1"/>
                    <a:cs typeface="Arial" pitchFamily="2"/>
                  </a:rPr>
                  <a:t>Социально-политические</a:t>
                </a:r>
              </a:p>
            </p:txBody>
          </p:sp>
        </p:grpSp>
        <p:grpSp>
          <p:nvGrpSpPr>
            <p:cNvPr id="42" name="Группа8"/>
            <p:cNvGrpSpPr>
              <a:extLst>
                <a:ext uri="smNativeData">
                  <pr:smNativeData xmlns:pr="pr" xmlns="" val="SMDATA_6_CgbWWhMAAAAlAAAAAQAAAA8BAAAAkAAAAEgAAACQAAAASAAAAAAAAAAAAAAAAAAAABcAAAAUAAAAAAAAAAAAAAD/fwAA/38AAAAAAAAJAAAABAAAAAAAAAAMAAAAEAAAAAAAAAAAAAAAAAAAAAAAAAAfAAAAVAAAAAAAAAAAAAAAAAAAAAAAAAAAAAAAAAAAAAAAAAAAAAAAAAAAAAAAAAAAAAAAAAAAAAAAAAAAAAAAAAAAAAAAAAAAAAAAAAAAAAAAAAAAAAAAAAAAACEAAAAYAAAAFAAAAH0NAAD8GgAAuRYAAJsfAAAAAAAA"/>
                </a:ext>
              </a:extLst>
            </p:cNvGrpSpPr>
            <p:nvPr/>
          </p:nvGrpSpPr>
          <p:grpSpPr>
            <a:xfrm>
              <a:off x="2192655" y="4386580"/>
              <a:ext cx="1501140" cy="751205"/>
              <a:chOff x="2192655" y="4386580"/>
              <a:chExt cx="1501140" cy="751205"/>
            </a:xfrm>
          </p:grpSpPr>
          <p:sp>
            <p:nvSpPr>
              <p:cNvPr id="44" name="Прямоугольник8"/>
              <p:cNvSpPr>
                <a:extLst>
                  <a:ext uri="smNativeData">
                    <pr:smNativeData xmlns:pr="pr" xmlns="" val="SMDATA_12_CgbWWhMAAAAlAAAAZAAAAA0AAAAADAAAAAwAAAAMAAAADAAAAAAAAAABAAAAAAAAAAEAAABQAAAAAAAAAAAA4D8AAAAAAADgPwAAAAAAAOA/AAAAAAAA4D8AAAAAAADgPwAAAAAAAOA/AAAAAAAA4D8AAAAAAADgPwAAAAAAAOA/AAAAAAAA4D8CAAAAjAAAAAEAAAAAAAAAECU/AP///wgAAAAAAAAAAAAAAAAAAAAAAAAAAAAAAAAAAAAAZAAAAAEAAABAAAAAAAAAAAAAAAAAAAAAAAAAAAAAAAAAAAAAAAAAAAAAAAAAAAAAAAAAAAAAAAAAAAAAAAAAAAAAAAAAAAAAAAAAAAAAAAAAAAAAAAAAAAAAAAAAAAAAFAAAADwAAAABAAAAAAAAAP///wA8AAAAAQAAACMAAAAjAAAAIwAAAAEAAAAAAAAAZAAAAGQAAAAAAAAAZAAAAGQAAAAVAAAAYAAAAAAAAAAAAAAADwAAACADAAAAAAAAAAAAAAEAAACgMgAAVgcAAKr4//8BAAAAf39/AAEAAABkAAAAAAAAABQAAABAHwAAAAAAACYAAAAAAAAAwOD//wAAAAAmAAAAZAAAABYAAABMAAAAAQAAAAAAAAAEAAAAAAAAAAEAAAA3Qx8ANAAAAAAAAAA8AAAAZAAAAGQAAAAAAAAAy8vLADQAAAAAAAAAPAAAAGQAAABkAAAAAAAAABcAAAAUAAAAAAAAAAAAAAD/fwAA/38AAAAAAAAJAAAABAAAAAqocE8MAAAAEAAAAAAAAAAAAAAAAAAAAAAAAAAeAAAAaAAAAAAAAAAAAAAAAAAAAAAAAAAAAAAAECcAABAnAAAAAAAAAAAAAAAAAAAAAAAAAAAAAAAAAAAAAAAAAAAAAFoAAAAAAAAAwMD/AAAAAABkAAAAMgAAAAAAAABkAAAAAAAAAH9/fwAKAAAAHwAAAFQAAAAQJT8A////AQAAAAAAAAAAAAAAAAAAAAAAAAAAAAAAAAAAAAAAAAAA////AH9/fwA3Qx8Ay8vLAMDA/wB/f38AAAAAAAAAAAAAAAAAAAAAAAAAAAAhAAAAGAAAABQAAAB9DQAA/BoAALkWAACbHwAAAAAAAA=="/>
                  </a:ext>
                </a:extLst>
              </p:cNvSpPr>
              <p:nvPr/>
            </p:nvSpPr>
            <p:spPr>
              <a:xfrm>
                <a:off x="2192655" y="4386580"/>
                <a:ext cx="1501140" cy="751205"/>
              </a:xfrm>
              <a:prstGeom prst="rect">
                <a:avLst/>
              </a:prstGeom>
              <a:solidFill>
                <a:srgbClr val="10253F"/>
              </a:solidFill>
              <a:ln w="3810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57150" dist="38100" dir="5400000" algn="ctr">
                  <a:srgbClr val="37431F">
                    <a:alpha val="48000"/>
                  </a:srgbClr>
                </a:outerShdw>
              </a:effectLst>
            </p:spPr>
          </p:sp>
          <p:sp>
            <p:nvSpPr>
              <p:cNvPr id="43" name="БлокТекста7"/>
              <p:cNvSpPr txBox="1">
                <a:extLst>
                  <a:ext uri="smNativeData">
                    <pr:smNativeData xmlns:pr="pr" xmlns="" val="SMDATA_12_CgbWWhMAAAAlAAAAEgAAAA0AAAAADAAAAAwAAAAMAAAAD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OvxG4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B9DQAA/BoAALkWAACbHwAAAAAAAA=="/>
                  </a:ext>
                </a:extLst>
              </p:cNvSpPr>
              <p:nvPr/>
            </p:nvSpPr>
            <p:spPr>
              <a:xfrm>
                <a:off x="2192655" y="4386580"/>
                <a:ext cx="1501140" cy="751205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7620" tIns="7620" rIns="7620" bIns="7620" numCol="1" anchor="ctr"/>
              <a:lstStyle/>
              <a:p>
                <a:pPr algn="ctr" defTabSz="533400">
                  <a:lnSpc>
                    <a:spcPct val="90000"/>
                  </a:lnSpc>
                  <a:spcBef>
                    <a:spcPts val="0"/>
                  </a:spcBef>
                  <a:spcAft>
                    <a:spcPts val="500"/>
                  </a:spcAft>
                  <a:tabLst/>
                  <a:defRPr lang="ru-RU">
                    <a:solidFill>
                      <a:srgbClr val="FFFFFF"/>
                    </a:solidFill>
                    <a:latin typeface="Constantia" pitchFamily="1"/>
                    <a:ea typeface="Constantia" pitchFamily="1"/>
                    <a:cs typeface="Constantia" pitchFamily="1"/>
                  </a:defRPr>
                </a:pPr>
                <a:r>
                  <a:rPr lang="ru-RU" sz="1200">
                    <a:effectLst>
                      <a:outerShdw dist="63500" dir="36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2"/>
                    <a:ea typeface="Constantia" pitchFamily="1"/>
                    <a:cs typeface="Arial" pitchFamily="2"/>
                  </a:rPr>
                  <a:t>Историко-культурные</a:t>
                </a:r>
              </a:p>
            </p:txBody>
          </p:sp>
        </p:grpSp>
        <p:grpSp>
          <p:nvGrpSpPr>
            <p:cNvPr id="39" name="Группа7"/>
            <p:cNvGrpSpPr>
              <a:extLst>
                <a:ext uri="smNativeData">
                  <pr:smNativeData xmlns:pr="pr" xmlns="" val="SMDATA_6_CgbWWhMAAAAlAAAAAQAAAA8BAAAAkAAAAEgAAACQAAAASAAAAAAAAAAAAAAAAAAAABcAAAAUAAAAAAAAAAAAAAD/fwAA/38AAAAAAAAJAAAABAAAAAAAAAAMAAAAEAAAAAAAAAAAAAAAAAAAAAAAAAAfAAAAVAAAAAAAAAAAAAAAAAAAAAAAAAAAAAAAAAAAAAAAAAAAAAAAAAAAAAAAAAAAAAAAAAAAAAAAAAAAAAAAAAAAAAAAAAAAAAAAAAAAAAAAAAAAAAAAAAAAACEAAAAYAAAAFAAAAH0NAACLIQAAuRYAACkmAAAAAAAA"/>
                </a:ext>
              </a:extLst>
            </p:cNvGrpSpPr>
            <p:nvPr/>
          </p:nvGrpSpPr>
          <p:grpSpPr>
            <a:xfrm>
              <a:off x="2192655" y="5452745"/>
              <a:ext cx="1501140" cy="750570"/>
              <a:chOff x="2192655" y="5452745"/>
              <a:chExt cx="1501140" cy="750570"/>
            </a:xfrm>
          </p:grpSpPr>
          <p:sp>
            <p:nvSpPr>
              <p:cNvPr id="41" name="Прямоугольник7"/>
              <p:cNvSpPr>
                <a:extLst>
                  <a:ext uri="smNativeData">
                    <pr:smNativeData xmlns:pr="pr" xmlns="" val="SMDATA_12_CgbWWhMAAAAlAAAAZAAAAA0AAAAADAAAAAwAAAAMAAAADAAAAAAAAAABAAAAAAAAAAEAAABQAAAAAAAAAAAA4D8AAAAAAADgPwAAAAAAAOA/AAAAAAAA4D8AAAAAAADgPwAAAAAAAOA/AAAAAAAA4D8AAAAAAADgPwAAAAAAAOA/AAAAAAAA4D8CAAAAjAAAAAEAAAAAAAAAECU/AP///wgAAAAAAAAAAAAAAAAAAAAAAAAAAAAAAAAAAAAAZAAAAAEAAABAAAAAAAAAAAAAAAAAAAAAAAAAAAAAAAAAAAAAAAAAAAAAAAAAAAAAAAAAAAAAAAAAAAAAAAAAAAAAAAAAAAAAAAAAAAAAAAAAAAAAAAAAAAAAAAAAAAAAFAAAADwAAAABAAAAAAAAAP///wA8AAAAAQAAACMAAAAjAAAAIwAAAAEAAAAAAAAAZAAAAGQAAAAAAAAAZAAAAGQAAAAVAAAAYAAAAAAAAAAAAAAADwAAACADAAAAAAAAAAAAAAEAAACgMgAAVgcAAKr4//8BAAAAf39/AAEAAABkAAAAAAAAABQAAABAHwAAAAAAACYAAAAAAAAAwOD//wAAAAAmAAAAZAAAABYAAABMAAAAAQAAAAAAAAAEAAAAAAAAAAEAAAA3Qx8ANAAAAAAAAAA8AAAAZAAAAGQAAAAAAAAAy8vLADQAAAAAAAAAPAAAAGQAAABkAAAAAAAAABcAAAAUAAAAAAAAAAAAAAD/fwAA/38AAAAAAAAJAAAABAAAAMdXyWUMAAAAEAAAAAAAAAAAAAAAAAAAAAAAAAAeAAAAaAAAAAAAAAAAAAAAAAAAAAAAAAAAAAAAECcAABAnAAAAAAAAAAAAAAAAAAAAAAAAAAAAAAAAAAAAAAAAAAAAAFoAAAAAAAAAwMD/AAAAAABkAAAAMgAAAAAAAABkAAAAAAAAAH9/fwAKAAAAHwAAAFQAAAAQJT8A////AQAAAAAAAAAAAAAAAAAAAAAAAAAAAAAAAAAAAAAAAAAA////AH9/fwA3Qx8Ay8vLAMDA/wB/f38AAAAAAAAAAAAAAAAAAAAAAAAAAAAhAAAAGAAAABQAAAB9DQAAiyEAALkWAAApJgAAAAAAAA=="/>
                  </a:ext>
                </a:extLst>
              </p:cNvSpPr>
              <p:nvPr/>
            </p:nvSpPr>
            <p:spPr>
              <a:xfrm>
                <a:off x="2192655" y="5452745"/>
                <a:ext cx="1501140" cy="750570"/>
              </a:xfrm>
              <a:prstGeom prst="rect">
                <a:avLst/>
              </a:prstGeom>
              <a:solidFill>
                <a:srgbClr val="10253F"/>
              </a:solidFill>
              <a:ln w="3810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57150" dist="38100" dir="5400000" algn="ctr">
                  <a:srgbClr val="37431F">
                    <a:alpha val="48000"/>
                  </a:srgbClr>
                </a:outerShdw>
              </a:effectLst>
            </p:spPr>
          </p:sp>
          <p:sp>
            <p:nvSpPr>
              <p:cNvPr id="40" name="БлокТекста2"/>
              <p:cNvSpPr txBox="1">
                <a:extLst>
                  <a:ext uri="smNativeData">
                    <pr:smNativeData xmlns:pr="pr" xmlns="" val="SMDATA_12_CgbWWhMAAAAlAAAAEgAAAA0AAAAADAAAAAwAAAAMAAAAD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LMIwws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B9DQAAiyEAALkWAAApJgAAAAAAAA=="/>
                  </a:ext>
                </a:extLst>
              </p:cNvSpPr>
              <p:nvPr/>
            </p:nvSpPr>
            <p:spPr>
              <a:xfrm>
                <a:off x="2192655" y="5452745"/>
                <a:ext cx="1501140" cy="75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7620" tIns="7620" rIns="7620" bIns="7620" numCol="1" anchor="ctr"/>
              <a:lstStyle/>
              <a:p>
                <a:pPr algn="ctr" defTabSz="533400">
                  <a:lnSpc>
                    <a:spcPct val="90000"/>
                  </a:lnSpc>
                  <a:spcBef>
                    <a:spcPts val="0"/>
                  </a:spcBef>
                  <a:spcAft>
                    <a:spcPts val="500"/>
                  </a:spcAft>
                  <a:tabLst/>
                  <a:defRPr lang="ru-RU">
                    <a:solidFill>
                      <a:srgbClr val="FFFFFF"/>
                    </a:solidFill>
                    <a:latin typeface="Constantia" pitchFamily="1"/>
                    <a:ea typeface="Constantia" pitchFamily="1"/>
                    <a:cs typeface="Constantia" pitchFamily="1"/>
                  </a:defRPr>
                </a:pPr>
                <a:r>
                  <a:rPr lang="ru-RU" sz="1200">
                    <a:effectLst>
                      <a:outerShdw dist="63500" dir="36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2"/>
                    <a:ea typeface="Constantia" pitchFamily="1"/>
                    <a:cs typeface="Arial" pitchFamily="2"/>
                  </a:rPr>
                  <a:t>Духовно-нравственные</a:t>
                </a:r>
              </a:p>
            </p:txBody>
          </p:sp>
        </p:grpSp>
        <p:grpSp>
          <p:nvGrpSpPr>
            <p:cNvPr id="36" name="Группа2"/>
            <p:cNvGrpSpPr>
              <a:extLst>
                <a:ext uri="smNativeData">
                  <pr:smNativeData xmlns:pr="pr" xmlns="" val="SMDATA_6_CgbWWhMAAAAlAAAAAQAAAA8BAAAAkAAAAEgAAACQAAAASAAAAAAAAAAAAAAAAAAAABcAAAAUAAAAAAAAAAAAAAD/fwAA/38AAAAAAAAJAAAABAAAAAAAAAAMAAAAEAAAAAAAAAAAAAAAAAAAAAAAAAAfAAAAVAAAAAAAAAAAAAAAAAAAAAAAAAAAAAAAAAAAAAAAAAAAAAAAAAAAAAAAAAAAAAAAAAAAAAAAAAAAAAAAAAAAAAAAAAAAAAAAAAAAAAAAAAAAAAAAAAAAACEAAAAYAAAAFAAAAFoWAABQBwAAlx8AAO8LAAAAAAAA"/>
                </a:ext>
              </a:extLst>
            </p:cNvGrpSpPr>
            <p:nvPr/>
          </p:nvGrpSpPr>
          <p:grpSpPr>
            <a:xfrm>
              <a:off x="3633470" y="1188720"/>
              <a:ext cx="1501775" cy="751205"/>
              <a:chOff x="3633470" y="1188720"/>
              <a:chExt cx="1501775" cy="751205"/>
            </a:xfrm>
          </p:grpSpPr>
          <p:sp>
            <p:nvSpPr>
              <p:cNvPr id="38" name="Прямоугольник2"/>
              <p:cNvSpPr>
                <a:extLst>
                  <a:ext uri="smNativeData">
                    <pr:smNativeData xmlns:pr="pr" xmlns="" val="SMDATA_12_CgbWWhMAAAAlAAAAZAAAAA0AAAAADAAAAAwAAAAMAAAADAAAAAAAAAABAAAAAAAAAAEAAABQAAAAAAAAAAAA4D8AAAAAAADgPwAAAAAAAOA/AAAAAAAA4D8AAAAAAADgPwAAAAAAAOA/AAAAAAAA4D8AAAAAAADgPwAAAAAAAOA/AAAAAAAA4D8CAAAAjAAAAAEAAAAAAAAAwFFOAP///wgAAAAAAAAAAAAAAAAAAAAAAAAAAAAAAAAAAAAAZAAAAAEAAABAAAAAAAAAAAAAAAAAAAAAAAAAAAAAAAAAAAAAAAAAAAAAAAAAAAAAAAAAAAAAAAAAAAAAAAAAAAAAAAAAAAAAAAAAAAAAAAAAAAAAAAAAAAAAAAAAAAAAFAAAADwAAAABAAAAAAAAAP///wA8AAAAAQAAACMAAAAjAAAAIwAAAAEAAAAAAAAAZAAAAGQAAAAAAAAAZAAAAGQAAAAVAAAAYAAAAAAAAAAAAAAADwAAACADAAAAAAAAAAAAAAEAAACgMgAAVgcAAKr4//8BAAAAf39/AAEAAABkAAAAAAAAABQAAABAHwAAAAAAACYAAAAAAAAAwOD//wAAAAAmAAAAZAAAABYAAABMAAAAAQAAAAAAAAAEAAAAAAAAAAEAAABFHBsANAAAAAAAAAA8AAAAZAAAAGQAAAAAAAAAy8vLADQAAAAAAAAAPAAAAGQAAABkAAAAAAAAABcAAAAUAAAAAAAAAAAAAAD/fwAA/38AAAAAAAAJAAAABAAAAGxYo58MAAAAEAAAAAAAAAAAAAAAAAAAAAAAAAAeAAAAaAAAAAAAAAAAAAAAAAAAAAAAAAAAAAAAECcAABAnAAAAAAAAAAAAAAAAAAAAAAAAAAAAAAAAAAAAAAAAAAAAAFoAAAAAAAAAwMD/AAAAAABkAAAAMgAAAAAAAABkAAAAAAAAAH9/fwAKAAAAHwAAAFQAAADAUU4A////AQAAAAAAAAAAAAAAAAAAAAAAAAAAAAAAAAAAAAAAAAAA////AH9/fwBFHBsAy8vLAMDA/wB/f38AAAAAAAAAAAAAAAAAAAAAAAAAAAAhAAAAGAAAABQAAABaFgAAUAcAAJcfAADvCwAAAAAAAA=="/>
                  </a:ext>
                </a:extLst>
              </p:cNvSpPr>
              <p:nvPr/>
            </p:nvSpPr>
            <p:spPr>
              <a:xfrm>
                <a:off x="3633470" y="1188720"/>
                <a:ext cx="1501775" cy="751205"/>
              </a:xfrm>
              <a:prstGeom prst="rect">
                <a:avLst/>
              </a:prstGeom>
              <a:solidFill>
                <a:srgbClr val="C0514E"/>
              </a:solidFill>
              <a:ln w="3810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57150" dist="38100" dir="5400000" algn="ctr">
                  <a:srgbClr val="451C1B">
                    <a:alpha val="48000"/>
                  </a:srgbClr>
                </a:outerShdw>
              </a:effectLst>
            </p:spPr>
          </p:sp>
          <p:sp>
            <p:nvSpPr>
              <p:cNvPr id="37" name="БлокТекста1"/>
              <p:cNvSpPr txBox="1">
                <a:extLst>
                  <a:ext uri="smNativeData">
                    <pr:smNativeData xmlns:pr="pr" xmlns="" val="SMDATA_12_CgbWWhMAAAAlAAAAEgAAAA0AAAAADAAAAAwAAAAMAAAAD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Hj4rTc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BaFgAAUAcAAJcfAADvCwAAAAAAAA=="/>
                  </a:ext>
                </a:extLst>
              </p:cNvSpPr>
              <p:nvPr/>
            </p:nvSpPr>
            <p:spPr>
              <a:xfrm>
                <a:off x="3633470" y="1188720"/>
                <a:ext cx="1501775" cy="751205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7620" tIns="7620" rIns="7620" bIns="7620" numCol="1" anchor="ctr"/>
              <a:lstStyle/>
              <a:p>
                <a:pPr algn="ctr" defTabSz="533400">
                  <a:lnSpc>
                    <a:spcPct val="90000"/>
                  </a:lnSpc>
                  <a:spcBef>
                    <a:spcPts val="0"/>
                  </a:spcBef>
                  <a:spcAft>
                    <a:spcPts val="500"/>
                  </a:spcAft>
                  <a:tabLst/>
                  <a:defRPr lang="ru-RU">
                    <a:solidFill>
                      <a:srgbClr val="FFFFFF"/>
                    </a:solidFill>
                    <a:latin typeface="Constantia" pitchFamily="1"/>
                    <a:ea typeface="Constantia" pitchFamily="1"/>
                    <a:cs typeface="Constantia" pitchFamily="1"/>
                  </a:defRPr>
                </a:pPr>
                <a:r>
                  <a:rPr lang="ru-RU" sz="1200">
                    <a:effectLst>
                      <a:outerShdw dist="63500" dir="36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2"/>
                    <a:ea typeface="Constantia" pitchFamily="1"/>
                    <a:cs typeface="Arial" pitchFamily="2"/>
                  </a:rPr>
                  <a:t>Природно-экологические</a:t>
                </a:r>
              </a:p>
            </p:txBody>
          </p:sp>
        </p:grpSp>
        <p:grpSp>
          <p:nvGrpSpPr>
            <p:cNvPr id="33" name="Группа1"/>
            <p:cNvGrpSpPr>
              <a:extLst>
                <a:ext uri="smNativeData">
                  <pr:smNativeData xmlns:pr="pr" xmlns="" val="SMDATA_6_CgbWWhMAAAAlAAAAAQAAAA8BAAAAkAAAAEgAAACQAAAASAAAAAAAAAAAAAAAAAAAABcAAAAUAAAAAAAAAAAAAAD/fwAA/38AAAAAAAAJAAAABAAAAAAAAAAMAAAAEAAAAAAAAAAAAAAAAAAAAAAAAAAfAAAAVAAAAAAAAAAAAAAAAAAAAAAAAAAAAAAAAAAAAAAAAAAAAAAAAAAAAAAAAAAAAAAAAAAAAAAAAAAAAAAAAAAAAAAAAAAAAAAAAAAAAAAAAAAAAAAAAAAAACEAAAAYAAAAFAAAAKkYAADfDQAA5iEAAH0SAAAAAAAA"/>
                </a:ext>
              </a:extLst>
            </p:cNvGrpSpPr>
            <p:nvPr/>
          </p:nvGrpSpPr>
          <p:grpSpPr>
            <a:xfrm>
              <a:off x="4008755" y="2254885"/>
              <a:ext cx="1501775" cy="750570"/>
              <a:chOff x="4008755" y="2254885"/>
              <a:chExt cx="1501775" cy="750570"/>
            </a:xfrm>
          </p:grpSpPr>
          <p:sp>
            <p:nvSpPr>
              <p:cNvPr id="35" name="Прямоугольник1"/>
              <p:cNvSpPr>
                <a:extLst>
                  <a:ext uri="smNativeData">
                    <pr:smNativeData xmlns:pr="pr" xmlns="" val="SMDATA_12_CgbWWhMAAAAlAAAAZAAAAA0AAAAADAAAAAwAAAAMAAAADAAAAAAAAAABAAAAAAAAAAEAAABQAAAAAAAAAAAA4D8AAAAAAADgPwAAAAAAAOA/AAAAAAAA4D8AAAAAAADgPwAAAAAAAOA/AAAAAAAA4D8AAAAAAADgPwAAAAAAAOA/AAAAAAAA4D8CAAAAjAAAAAEAAAAAAAAAECU/AP///wgAAAAAAAAAAAAAAAAAAAAAAAAAAAAAAAAAAAAAZAAAAAEAAABAAAAAAAAAAAAAAAAAAAAAAAAAAAAAAAAAAAAAAAAAAAAAAAAAAAAAAAAAAAAAAAAAAAAAAAAAAAAAAAAAAAAAAAAAAAAAAAAAAAAAAAAAAAAAAAAAAAAAFAAAADwAAAABAAAAAAAAAP///wA8AAAAAQAAACMAAAAjAAAAIwAAAAEAAAAAAAAAZAAAAGQAAAAAAAAAZAAAAGQAAAAVAAAAYAAAAAAAAAAAAAAADwAAACADAAAAAAAAAAAAAAEAAACgMgAAVgcAAKr4//8BAAAAf39/AAEAAABkAAAAAAAAABQAAABAHwAAAAAAACYAAAAAAAAAwOD//wAAAAAmAAAAZAAAABYAAABMAAAAAQAAAAAAAAAEAAAAAAAAAAEAAAA3Qx8ANAAAAAAAAAA8AAAAZAAAAGQAAAAAAAAAy8vLADQAAAAAAAAAPAAAAGQAAABkAAAAAAAAABcAAAAUAAAAAAAAAAAAAAD/fwAA/38AAAAAAAAJAAAABAAAAOz0Y14MAAAAEAAAAAAAAAAAAAAAAAAAAAAAAAAeAAAAaAAAAAAAAAAAAAAAAAAAAAAAAAAAAAAAECcAABAnAAAAAAAAAAAAAAAAAAAAAAAAAAAAAAAAAAAAAAAAAAAAAFoAAAAAAAAAwMD/AAAAAABkAAAAMgAAAAAAAABkAAAAAAAAAH9/fwAKAAAAHwAAAFQAAAAQJT8A////AQAAAAAAAAAAAAAAAAAAAAAAAAAAAAAAAAAAAAAAAAAA////AH9/fwA3Qx8Ay8vLAMDA/wB/f38AAAAAAAAAAAAAAAAAAAAAAAAAAAAhAAAAGAAAABQAAACpGAAA3w0AAOYhAAB9EgAAAAAAAA=="/>
                  </a:ext>
                </a:extLst>
              </p:cNvSpPr>
              <p:nvPr/>
            </p:nvSpPr>
            <p:spPr>
              <a:xfrm>
                <a:off x="4008755" y="2254885"/>
                <a:ext cx="1501775" cy="750570"/>
              </a:xfrm>
              <a:prstGeom prst="rect">
                <a:avLst/>
              </a:prstGeom>
              <a:solidFill>
                <a:srgbClr val="10253F"/>
              </a:solidFill>
              <a:ln w="3810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57150" dist="38100" dir="5400000" algn="ctr">
                  <a:srgbClr val="37431F">
                    <a:alpha val="48000"/>
                  </a:srgbClr>
                </a:outerShdw>
              </a:effectLst>
            </p:spPr>
          </p:sp>
          <p:sp>
            <p:nvSpPr>
              <p:cNvPr id="34" name="БлокТекста4"/>
              <p:cNvSpPr txBox="1">
                <a:extLst>
                  <a:ext uri="smNativeData">
                    <pr:smNativeData xmlns:pr="pr" xmlns="" val="SMDATA_12_CgbWWhMAAAAlAAAAEgAAAA0AAAAADAAAAAwAAAAMAAAAD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J6SBw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CpGAAA3w0AAOYhAAB9EgAAAAAAAA=="/>
                  </a:ext>
                </a:extLst>
              </p:cNvSpPr>
              <p:nvPr/>
            </p:nvSpPr>
            <p:spPr>
              <a:xfrm>
                <a:off x="4008755" y="2254885"/>
                <a:ext cx="1501775" cy="75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7620" tIns="7620" rIns="7620" bIns="7620" numCol="1" anchor="ctr"/>
              <a:lstStyle/>
              <a:p>
                <a:pPr algn="ctr" defTabSz="533400">
                  <a:lnSpc>
                    <a:spcPct val="90000"/>
                  </a:lnSpc>
                  <a:spcBef>
                    <a:spcPts val="0"/>
                  </a:spcBef>
                  <a:spcAft>
                    <a:spcPts val="500"/>
                  </a:spcAft>
                  <a:tabLst/>
                  <a:defRPr lang="ru-RU">
                    <a:solidFill>
                      <a:srgbClr val="FFFFFF"/>
                    </a:solidFill>
                    <a:latin typeface="Constantia" pitchFamily="1"/>
                    <a:ea typeface="Constantia" pitchFamily="1"/>
                    <a:cs typeface="Constantia" pitchFamily="1"/>
                  </a:defRPr>
                </a:pPr>
                <a:r>
                  <a:rPr lang="ru-RU" sz="1200">
                    <a:effectLst>
                      <a:outerShdw dist="63500" dir="36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2"/>
                    <a:ea typeface="Constantia" pitchFamily="1"/>
                    <a:cs typeface="Arial" pitchFamily="2"/>
                  </a:rPr>
                  <a:t>Геологические</a:t>
                </a:r>
              </a:p>
            </p:txBody>
          </p:sp>
        </p:grpSp>
        <p:grpSp>
          <p:nvGrpSpPr>
            <p:cNvPr id="30" name="Группа4"/>
            <p:cNvGrpSpPr>
              <a:extLst>
                <a:ext uri="smNativeData">
                  <pr:smNativeData xmlns:pr="pr" xmlns="" val="SMDATA_6_CgbWWhMAAAAlAAAAAQAAAA8BAAAAkAAAAEgAAACQAAAASAAAAAAAAAAAAAAAAAAAABcAAAAUAAAAAAAAAAAAAAD/fwAA/38AAAAAAAAJAAAABAAAAAAAAAAMAAAAEAAAAAAAAAAAAAAAAAAAAAAAAAAfAAAAVAAAAAAAAAAAAAAAAAAAAAAAAAAAAAAAAAAAAAAAAAAAAAAAAAAAAAAAAAAAAAAAAAAAAAAAAAAAAAAAAAAAAAAAAAAAAAAAAAAAAAAAAAAAAAAAAAAAACEAAAAYAAAAFAAAAKkYAABuFAAA5iEAAAwZAAAAAAAA"/>
                </a:ext>
              </a:extLst>
            </p:cNvGrpSpPr>
            <p:nvPr/>
          </p:nvGrpSpPr>
          <p:grpSpPr>
            <a:xfrm>
              <a:off x="4008755" y="3321050"/>
              <a:ext cx="1501775" cy="750570"/>
              <a:chOff x="4008755" y="3321050"/>
              <a:chExt cx="1501775" cy="750570"/>
            </a:xfrm>
          </p:grpSpPr>
          <p:sp>
            <p:nvSpPr>
              <p:cNvPr id="32" name="Прямоугольник4"/>
              <p:cNvSpPr>
                <a:extLst>
                  <a:ext uri="smNativeData">
                    <pr:smNativeData xmlns:pr="pr" xmlns="" val="SMDATA_12_CgbWWhMAAAAlAAAAZAAAAA0AAAAADAAAAAwAAAAMAAAADAAAAAAAAAABAAAAAAAAAAEAAABQAAAAAAAAAAAA4D8AAAAAAADgPwAAAAAAAOA/AAAAAAAA4D8AAAAAAADgPwAAAAAAAOA/AAAAAAAA4D8AAAAAAADgPwAAAAAAAOA/AAAAAAAA4D8CAAAAjAAAAAEAAAAAAAAAECU/AP///wgAAAAAAAAAAAAAAAAAAAAAAAAAAAAAAAAAAAAAZAAAAAEAAABAAAAAAAAAAAAAAAAAAAAAAAAAAAAAAAAAAAAAAAAAAAAAAAAAAAAAAAAAAAAAAAAAAAAAAAAAAAAAAAAAAAAAAAAAAAAAAAAAAAAAAAAAAAAAAAAAAAAAFAAAADwAAAABAAAAAAAAAP///wA8AAAAAQAAACMAAAAjAAAAIwAAAAEAAAAAAAAAZAAAAGQAAAAAAAAAZAAAAGQAAAAVAAAAYAAAAAAAAAAAAAAADwAAACADAAAAAAAAAAAAAAEAAACgMgAAVgcAAKr4//8BAAAAf39/AAEAAABkAAAAAAAAABQAAABAHwAAAAAAACYAAAAAAAAAwOD//wAAAAAmAAAAZAAAABYAAABMAAAAAQAAAAAAAAAEAAAAAAAAAAEAAAA3Qx8ANAAAAAAAAAA8AAAAZAAAAGQAAAAAAAAAy8vLADQAAAAAAAAAPAAAAGQAAABkAAAAAAAAABcAAAAUAAAAAAAAAAAAAAD/fwAA/38AAAAAAAAJAAAABAAAAHTrtlEMAAAAEAAAAAAAAAAAAAAAAAAAAAAAAAAeAAAAaAAAAAAAAAAAAAAAAAAAAAAAAAAAAAAAECcAABAnAAAAAAAAAAAAAAAAAAAAAAAAAAAAAAAAAAAAAAAAAAAAAFoAAAAAAAAAwMD/AAAAAABkAAAAMgAAAAAAAABkAAAAAAAAAH9/fwAKAAAAHwAAAFQAAAAQJT8A////AQAAAAAAAAAAAAAAAAAAAAAAAAAAAAAAAAAAAAAAAAAA////AH9/fwA3Qx8Ay8vLAMDA/wB/f38AAAAAAAAAAAAAAAAAAAAAAAAAAAAhAAAAGAAAABQAAACpGAAAbhQAAOYhAAAMGQAAAAAAAA=="/>
                  </a:ext>
                </a:extLst>
              </p:cNvSpPr>
              <p:nvPr/>
            </p:nvSpPr>
            <p:spPr>
              <a:xfrm>
                <a:off x="4008755" y="3321050"/>
                <a:ext cx="1501775" cy="750570"/>
              </a:xfrm>
              <a:prstGeom prst="rect">
                <a:avLst/>
              </a:prstGeom>
              <a:solidFill>
                <a:srgbClr val="10253F"/>
              </a:solidFill>
              <a:ln w="3810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57150" dist="38100" dir="5400000" algn="ctr">
                  <a:srgbClr val="37431F">
                    <a:alpha val="48000"/>
                  </a:srgbClr>
                </a:outerShdw>
              </a:effectLst>
            </p:spPr>
          </p:sp>
          <p:sp>
            <p:nvSpPr>
              <p:cNvPr id="31" name="БлокТекста3"/>
              <p:cNvSpPr txBox="1">
                <a:extLst>
                  <a:ext uri="smNativeData">
                    <pr:smNativeData xmlns:pr="pr" xmlns="" val="SMDATA_12_CgbWWhMAAAAlAAAAEgAAAA0AAAAADAAAAAwAAAAMAAAAD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MGv8Hk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CpGAAAbhQAAOYhAAAMGQAAAAAAAA=="/>
                  </a:ext>
                </a:extLst>
              </p:cNvSpPr>
              <p:nvPr/>
            </p:nvSpPr>
            <p:spPr>
              <a:xfrm>
                <a:off x="4008755" y="3321050"/>
                <a:ext cx="1501775" cy="75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7620" tIns="7620" rIns="7620" bIns="7620" numCol="1" anchor="ctr"/>
              <a:lstStyle/>
              <a:p>
                <a:pPr algn="ctr" defTabSz="533400">
                  <a:lnSpc>
                    <a:spcPct val="90000"/>
                  </a:lnSpc>
                  <a:spcBef>
                    <a:spcPts val="0"/>
                  </a:spcBef>
                  <a:spcAft>
                    <a:spcPts val="500"/>
                  </a:spcAft>
                  <a:tabLst/>
                  <a:defRPr lang="ru-RU">
                    <a:solidFill>
                      <a:srgbClr val="FFFFFF"/>
                    </a:solidFill>
                    <a:latin typeface="Constantia" pitchFamily="1"/>
                    <a:ea typeface="Constantia" pitchFamily="1"/>
                    <a:cs typeface="Constantia" pitchFamily="1"/>
                  </a:defRPr>
                </a:pPr>
                <a:r>
                  <a:rPr lang="ru-RU" sz="1200">
                    <a:effectLst>
                      <a:outerShdw dist="63500" dir="36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2"/>
                    <a:ea typeface="Constantia" pitchFamily="1"/>
                    <a:cs typeface="Arial" pitchFamily="2"/>
                  </a:rPr>
                  <a:t>Климатические</a:t>
                </a:r>
              </a:p>
            </p:txBody>
          </p:sp>
        </p:grpSp>
        <p:grpSp>
          <p:nvGrpSpPr>
            <p:cNvPr id="27" name="Группа3"/>
            <p:cNvGrpSpPr>
              <a:extLst>
                <a:ext uri="smNativeData">
                  <pr:smNativeData xmlns:pr="pr" xmlns="" val="SMDATA_6_CgbWWhMAAAAlAAAAAQAAAA8BAAAAkAAAAEgAAACQAAAASAAAAAAAAAAAAAAAAAAAABcAAAAUAAAAAAAAAAAAAAD/fwAA/38AAAAAAAAJAAAABAAAAAAAAAAMAAAAEAAAAAAAAAAAAAAAAAAAAAAAAAAfAAAAVAAAAAAAAAAAAAAAAAAAAAAAAAAAAAAAAAAAAAAAAAAAAAAAAAAAAAAAAAAAAAAAAAAAAAAAAAAAAAAAAAAAAAAAAAAAAAAAAAAAAAAAAAAAAAAAAAAAACEAAAAYAAAAFAAAAKkYAAD8GgAA5iEAAJsfAAAAAAAA"/>
                </a:ext>
              </a:extLst>
            </p:cNvGrpSpPr>
            <p:nvPr/>
          </p:nvGrpSpPr>
          <p:grpSpPr>
            <a:xfrm>
              <a:off x="4008755" y="4386580"/>
              <a:ext cx="1501775" cy="751205"/>
              <a:chOff x="4008755" y="4386580"/>
              <a:chExt cx="1501775" cy="751205"/>
            </a:xfrm>
          </p:grpSpPr>
          <p:sp>
            <p:nvSpPr>
              <p:cNvPr id="29" name="Прямоугольник3"/>
              <p:cNvSpPr>
                <a:extLst>
                  <a:ext uri="smNativeData">
                    <pr:smNativeData xmlns:pr="pr" xmlns="" val="SMDATA_12_CgbWWhMAAAAlAAAAZAAAAA0AAAAADAAAAAwAAAAMAAAADAAAAAAAAAABAAAAAAAAAAEAAABQAAAAAAAAAAAA4D8AAAAAAADgPwAAAAAAAOA/AAAAAAAA4D8AAAAAAADgPwAAAAAAAOA/AAAAAAAA4D8AAAAAAADgPwAAAAAAAOA/AAAAAAAA4D8CAAAAjAAAAAEAAAAAAAAAECU/AP///wgAAAAAAAAAAAAAAAAAAAAAAAAAAAAAAAAAAAAAZAAAAAEAAABAAAAAAAAAAAAAAAAAAAAAAAAAAAAAAAAAAAAAAAAAAAAAAAAAAAAAAAAAAAAAAAAAAAAAAAAAAAAAAAAAAAAAAAAAAAAAAAAAAAAAAAAAAAAAAAAAAAAAFAAAADwAAAABAAAAAAAAAP///wA8AAAAAQAAACMAAAAjAAAAIwAAAAEAAAAAAAAAZAAAAGQAAAAAAAAAZAAAAGQAAAAVAAAAYAAAAAAAAAAAAAAADwAAACADAAAAAAAAAAAAAAEAAACgMgAAVgcAAKr4//8BAAAAf39/AAEAAABkAAAAAAAAABQAAABAHwAAAAAAACYAAAAAAAAAwOD//wAAAAAmAAAAZAAAABYAAABMAAAAAQAAAAAAAAAEAAAAAAAAAAEAAAA3Qx8ANAAAAAAAAAA8AAAAZAAAAGQAAAAAAAAAy8vLADQAAAAAAAAAPAAAAGQAAABkAAAAAAAAABcAAAAUAAAAAAAAAAAAAAD/fwAA/38AAAAAAAAJAAAABAAAACmZm50MAAAAEAAAAAAAAAAAAAAAAAAAAAAAAAAeAAAAaAAAAAAAAAAAAAAAAAAAAAAAAAAAAAAAECcAABAnAAAAAAAAAAAAAAAAAAAAAAAAAAAAAAAAAAAAAAAAAAAAAFoAAAAAAAAAwMD/AAAAAABkAAAAMgAAAAAAAABkAAAAAAAAAH9/fwAKAAAAHwAAAFQAAAAQJT8A////AQAAAAAAAAAAAAAAAAAAAAAAAAAAAAAAAAAAAAAAAAAA////AH9/fwA3Qx8Ay8vLAMDA/wB/f38AAAAAAAAAAAAAAAAAAAAAAAAAAAAhAAAAGAAAABQAAACpGAAA/BoAAOYhAACbHwAAAAAAAA=="/>
                  </a:ext>
                </a:extLst>
              </p:cNvSpPr>
              <p:nvPr/>
            </p:nvSpPr>
            <p:spPr>
              <a:xfrm>
                <a:off x="4008755" y="4386580"/>
                <a:ext cx="1501775" cy="751205"/>
              </a:xfrm>
              <a:prstGeom prst="rect">
                <a:avLst/>
              </a:prstGeom>
              <a:solidFill>
                <a:srgbClr val="10253F"/>
              </a:solidFill>
              <a:ln w="3810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57150" dist="38100" dir="5400000" algn="ctr">
                  <a:srgbClr val="37431F">
                    <a:alpha val="48000"/>
                  </a:srgbClr>
                </a:outerShdw>
              </a:effectLst>
            </p:spPr>
          </p:sp>
          <p:sp>
            <p:nvSpPr>
              <p:cNvPr id="28" name="БлокТекста9"/>
              <p:cNvSpPr txBox="1">
                <a:extLst>
                  <a:ext uri="smNativeData">
                    <pr:smNativeData xmlns:pr="pr" xmlns="" val="SMDATA_12_CgbWWhMAAAAlAAAAEgAAAA0AAAAADAAAAAwAAAAMAAAAD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nJzEk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CpGAAA/BoAAOYhAACbHwAAAAAAAA=="/>
                  </a:ext>
                </a:extLst>
              </p:cNvSpPr>
              <p:nvPr/>
            </p:nvSpPr>
            <p:spPr>
              <a:xfrm>
                <a:off x="4008755" y="4386580"/>
                <a:ext cx="1501775" cy="751205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7620" tIns="7620" rIns="7620" bIns="7620" numCol="1" anchor="ctr"/>
              <a:lstStyle/>
              <a:p>
                <a:pPr algn="ctr" defTabSz="533400">
                  <a:lnSpc>
                    <a:spcPct val="90000"/>
                  </a:lnSpc>
                  <a:spcBef>
                    <a:spcPts val="0"/>
                  </a:spcBef>
                  <a:spcAft>
                    <a:spcPts val="500"/>
                  </a:spcAft>
                  <a:tabLst/>
                  <a:defRPr lang="ru-RU">
                    <a:solidFill>
                      <a:srgbClr val="FFFFFF"/>
                    </a:solidFill>
                    <a:latin typeface="Constantia" pitchFamily="1"/>
                    <a:ea typeface="Constantia" pitchFamily="1"/>
                    <a:cs typeface="Constantia" pitchFamily="1"/>
                  </a:defRPr>
                </a:pPr>
                <a:r>
                  <a:rPr lang="ru-RU" sz="1200">
                    <a:effectLst>
                      <a:outerShdw dist="63500" dir="36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2"/>
                    <a:ea typeface="Constantia" pitchFamily="1"/>
                    <a:cs typeface="Arial" pitchFamily="2"/>
                  </a:rPr>
                  <a:t>Биологические</a:t>
                </a:r>
              </a:p>
            </p:txBody>
          </p:sp>
        </p:grpSp>
        <p:grpSp>
          <p:nvGrpSpPr>
            <p:cNvPr id="24" name="Группа14"/>
            <p:cNvGrpSpPr>
              <a:extLst>
                <a:ext uri="smNativeData">
                  <pr:smNativeData xmlns:pr="pr" xmlns="" val="SMDATA_6_CgbWWhMAAAAlAAAAAQAAAA8BAAAAkAAAAEgAAACQAAAASAAAAAAAAAAAAAAAAAAAABcAAAAUAAAAAAAAAAAAAAD/fwAA/38AAAAAAAAJAAAABAAAAAAJ8wAMAAAAEAAAAAAAAAAAAAAAAAAAAAAAAAAfAAAAVAAAAAAAAAAAAAAAAAAAAAAAAAAAAAAAAAAAAAAAAAAAAAAAAAAAAAAAAAAAAAAAAAAAAAAAAAAAAAAAAAAAAAAAAAAAAAAAAAAAAAAAAAAAAAAAAAAAACEAAAAYAAAAFAAAAIchAABQBwAAwyoAAO8LAAAAAAAA"/>
                </a:ext>
              </a:extLst>
            </p:cNvGrpSpPr>
            <p:nvPr/>
          </p:nvGrpSpPr>
          <p:grpSpPr>
            <a:xfrm>
              <a:off x="5450205" y="1188720"/>
              <a:ext cx="1501140" cy="751205"/>
              <a:chOff x="5450205" y="1188720"/>
              <a:chExt cx="1501140" cy="751205"/>
            </a:xfrm>
          </p:grpSpPr>
          <p:sp>
            <p:nvSpPr>
              <p:cNvPr id="26" name="Прямоугольник14"/>
              <p:cNvSpPr>
                <a:extLst>
                  <a:ext uri="smNativeData">
                    <pr:smNativeData xmlns:pr="pr" xmlns="" val="SMDATA_12_CgbWWhMAAAAlAAAAZAAAAA0AAAAADAAAAAwAAAAMAAAADAAAAAAAAAABAAAAAAAAAAEAAABQAAAAAAAAAAAA4D8AAAAAAADgPwAAAAAAAOA/AAAAAAAA4D8AAAAAAADgPwAAAAAAAOA/AAAAAAAA4D8AAAAAAADgPwAAAAAAAOA/AAAAAAAA4D8CAAAAjAAAAAEAAAAAAAAAwFFOAP///wgAAAAAAAAAAAAAAAAAAAAAAAAAAAAAAAAAAAAAZAAAAAEAAABAAAAAAAAAAAAAAAAAAAAAAAAAAAAAAAAAAAAAAAAAAAAAAAAAAAAAAAAAAAAAAAAAAAAAAAAAAAAAAAAAAAAAAAAAAAAAAAAAAAAAAAAAAAAAAAAAAAAAFAAAADwAAAABAAAAAAAAAP///wA8AAAAAQAAACMAAAAjAAAAIwAAAAEAAAAAAAAAZAAAAGQAAAAAAAAAZAAAAGQAAAAVAAAAYAAAAAAAAAAAAAAADwAAACADAAAAAAAAAAAAAAEAAACgMgAAVgcAAKr4//8BAAAAf39/AAEAAABkAAAAAAAAABQAAABAHwAAAAAAACYAAAAAAAAAwOD//wAAAAAmAAAAZAAAABYAAABMAAAAAQAAAAAAAAAEAAAAAAAAAAEAAABFHBsANAAAAAAAAAA8AAAAZAAAAGQAAAAAAAAAy8vLADQAAAAAAAAAPAAAAGQAAABkAAAAAAAAABcAAAAUAAAAAAAAAAAAAAD/fwAA/38AAAAAAAAJAAAABAAAAHGzcUsMAAAAEAAAAAAAAAAAAAAAAAAAAAAAAAAeAAAAaAAAAAAAAAAAAAAAAAAAAAAAAAAAAAAAECcAABAnAAAAAAAAAAAAAAAAAAAAAAAAAAAAAAAAAAAAAAAAAAAAAFoAAAAAAAAAwMD/AAAAAABkAAAAMgAAAAAAAABkAAAAAAAAAH9/fwAKAAAAHwAAAFQAAADAUU4A////AQAAAAAAAAAAAAAAAAAAAAAAAAAAAAAAAAAAAAAAAAAA////AH9/fwBFHBsAy8vLAMDA/wB/f38AAAAAAAAAAAAAAAAAAAAAAAAAAAAhAAAAGAAAABQAAACHIQAAUAcAAMMqAADvCwAAAAAAAA=="/>
                  </a:ext>
                </a:extLst>
              </p:cNvSpPr>
              <p:nvPr/>
            </p:nvSpPr>
            <p:spPr>
              <a:xfrm>
                <a:off x="5450205" y="1188720"/>
                <a:ext cx="1501140" cy="751205"/>
              </a:xfrm>
              <a:prstGeom prst="rect">
                <a:avLst/>
              </a:prstGeom>
              <a:solidFill>
                <a:srgbClr val="C0514E"/>
              </a:solidFill>
              <a:ln w="3810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57150" dist="38100" dir="5400000" algn="ctr">
                  <a:srgbClr val="451C1B">
                    <a:alpha val="48000"/>
                  </a:srgbClr>
                </a:outerShdw>
              </a:effectLst>
            </p:spPr>
          </p:sp>
          <p:sp>
            <p:nvSpPr>
              <p:cNvPr id="25" name="БлокТекста15"/>
              <p:cNvSpPr txBox="1">
                <a:extLst>
                  <a:ext uri="smNativeData">
                    <pr:smNativeData xmlns:pr="pr" xmlns="" val="SMDATA_12_CgbWWhMAAAAlAAAAEgAAAA0AAAAADAAAAAwAAAAMAAAAD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JFp7Uc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CHIQAAUAcAAMMqAADvCwAAAAAAAA=="/>
                  </a:ext>
                </a:extLst>
              </p:cNvSpPr>
              <p:nvPr/>
            </p:nvSpPr>
            <p:spPr>
              <a:xfrm>
                <a:off x="5450205" y="1188720"/>
                <a:ext cx="1501140" cy="751205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7620" tIns="7620" rIns="7620" bIns="7620" numCol="1" anchor="ctr"/>
              <a:lstStyle/>
              <a:p>
                <a:pPr algn="ctr" defTabSz="533400">
                  <a:lnSpc>
                    <a:spcPct val="90000"/>
                  </a:lnSpc>
                  <a:spcBef>
                    <a:spcPts val="0"/>
                  </a:spcBef>
                  <a:spcAft>
                    <a:spcPts val="500"/>
                  </a:spcAft>
                  <a:tabLst/>
                  <a:defRPr lang="ru-RU">
                    <a:solidFill>
                      <a:srgbClr val="FFFFFF"/>
                    </a:solidFill>
                    <a:latin typeface="Constantia" pitchFamily="1"/>
                    <a:ea typeface="Constantia" pitchFamily="1"/>
                    <a:cs typeface="Constantia" pitchFamily="1"/>
                  </a:defRPr>
                </a:pPr>
                <a:r>
                  <a:rPr lang="ru-RU" sz="1200">
                    <a:effectLst>
                      <a:outerShdw dist="63500" dir="36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2"/>
                    <a:ea typeface="Constantia" pitchFamily="1"/>
                    <a:cs typeface="Arial" pitchFamily="2"/>
                  </a:rPr>
                  <a:t>Временные</a:t>
                </a:r>
              </a:p>
            </p:txBody>
          </p:sp>
        </p:grpSp>
        <p:grpSp>
          <p:nvGrpSpPr>
            <p:cNvPr id="21" name="Группа13"/>
            <p:cNvGrpSpPr>
              <a:extLst>
                <a:ext uri="smNativeData">
                  <pr:smNativeData xmlns:pr="pr" xmlns="" val="SMDATA_6_CgbWWhMAAAAlAAAAAQAAAA8BAAAAkAAAAEgAAACQAAAASAAAAAAAAAAAAAAAAAAAABcAAAAUAAAAAAAAAAAAAAD/fwAA/38AAAAAAAAJAAAABAAAAAAAAAAMAAAAEAAAAAAAAAAAAAAAAAAAAAAAAAAfAAAAVAAAAAAAAAAAAAAAAAAAAAAAAAAAAAAAAAAAAAAAAAAAAAAAAAAAAAAAAAAAAAAAAAAAAAAAAAAAAAAAAAAAAAAAAAAAAAAAAAAAAAAAAAAAAAAAAAAAACEAAAAYAAAAFAAAANYjAADfDQAAEi0AAH0SAAAAAAAA"/>
                </a:ext>
              </a:extLst>
            </p:cNvGrpSpPr>
            <p:nvPr/>
          </p:nvGrpSpPr>
          <p:grpSpPr>
            <a:xfrm>
              <a:off x="5825490" y="2254885"/>
              <a:ext cx="1501140" cy="750570"/>
              <a:chOff x="5825490" y="2254885"/>
              <a:chExt cx="1501140" cy="750570"/>
            </a:xfrm>
          </p:grpSpPr>
          <p:sp>
            <p:nvSpPr>
              <p:cNvPr id="23" name="Прямоугольник13"/>
              <p:cNvSpPr>
                <a:extLst>
                  <a:ext uri="smNativeData">
                    <pr:smNativeData xmlns:pr="pr" xmlns="" val="SMDATA_12_CgbWWhMAAAAlAAAAZAAAAA0AAAAADAAAAAwAAAAMAAAADAAAAAAAAAABAAAAAAAAAAEAAABQAAAAAAAAAAAA4D8AAAAAAADgPwAAAAAAAOA/AAAAAAAA4D8AAAAAAADgPwAAAAAAAOA/AAAAAAAA4D8AAAAAAADgPwAAAAAAAOA/AAAAAAAA4D8CAAAAjAAAAAEAAAAAAAAAECU/AP///wgAAAAAAAAAAAAAAAAAAAAAAAAAAAAAAAAAAAAAZAAAAAEAAABAAAAAAAAAAAAAAAAAAAAAAAAAAAAAAAAAAAAAAAAAAAAAAAAAAAAAAAAAAAAAAAAAAAAAAAAAAAAAAAAAAAAAAAAAAAAAAAAAAAAAAAAAAAAAAAAAAAAAFAAAADwAAAABAAAAAAAAAP///wA8AAAAAQAAACMAAAAjAAAAIwAAAAEAAAAAAAAAZAAAAGQAAAAAAAAAZAAAAGQAAAAVAAAAYAAAAAAAAAAAAAAADwAAACADAAAAAAAAAAAAAAEAAACgMgAAVgcAAKr4//8BAAAAf39/AAEAAABkAAAAAAAAABQAAABAHwAAAAAAACYAAAAAAAAAwOD//wAAAAAmAAAAZAAAABYAAABMAAAAAQAAAAAAAAAEAAAAAAAAAAEAAAA3Qx8ANAAAAAAAAAA8AAAAZAAAAGQAAAAAAAAAy8vLADQAAAAAAAAAPAAAAGQAAABkAAAAAAAAABcAAAAUAAAAAAAAAAAAAAD/fwAA/38AAAAAAAAJAAAABAAAAFnq7aYMAAAAEAAAAAAAAAAAAAAAAAAAAAAAAAAeAAAAaAAAAAAAAAAAAAAAAAAAAAAAAAAAAAAAECcAABAnAAAAAAAAAAAAAAAAAAAAAAAAAAAAAAAAAAAAAAAAAAAAAFoAAAAAAAAAwMD/AAAAAABkAAAAMgAAAAAAAABkAAAAAAAAAH9/fwAKAAAAHwAAAFQAAAAQJT8A////AQAAAAAAAAAAAAAAAAAAAAAAAAAAAAAAAAAAAAAAAAAA////AH9/fwA3Qx8Ay8vLAMDA/wB/f38AAAAAAAAAAAAAAAAAAAAAAAAAAAAhAAAAGAAAABQAAADWIwAA3w0AABItAAB9EgAAAAAAAA=="/>
                  </a:ext>
                </a:extLst>
              </p:cNvSpPr>
              <p:nvPr/>
            </p:nvSpPr>
            <p:spPr>
              <a:xfrm>
                <a:off x="5825490" y="2254885"/>
                <a:ext cx="1501140" cy="750570"/>
              </a:xfrm>
              <a:prstGeom prst="rect">
                <a:avLst/>
              </a:prstGeom>
              <a:solidFill>
                <a:srgbClr val="10253F"/>
              </a:solidFill>
              <a:ln w="3810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57150" dist="38100" dir="5400000" algn="ctr">
                  <a:srgbClr val="37431F">
                    <a:alpha val="48000"/>
                  </a:srgbClr>
                </a:outerShdw>
              </a:effectLst>
            </p:spPr>
          </p:sp>
          <p:sp>
            <p:nvSpPr>
              <p:cNvPr id="22" name="БлокТекста14"/>
              <p:cNvSpPr txBox="1">
                <a:extLst>
                  <a:ext uri="smNativeData">
                    <pr:smNativeData xmlns:pr="pr" xmlns="" val="SMDATA_12_CgbWWhMAAAAlAAAAEgAAAA0AAAAADAAAAAwAAAAMAAAAD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Uzs3s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DWIwAA3w0AABItAAB9EgAAAAAAAA=="/>
                  </a:ext>
                </a:extLst>
              </p:cNvSpPr>
              <p:nvPr/>
            </p:nvSpPr>
            <p:spPr>
              <a:xfrm>
                <a:off x="5825490" y="2254885"/>
                <a:ext cx="1501140" cy="75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7620" tIns="7620" rIns="7620" bIns="7620" numCol="1" anchor="ctr"/>
              <a:lstStyle/>
              <a:p>
                <a:pPr algn="ctr" defTabSz="533400">
                  <a:lnSpc>
                    <a:spcPct val="90000"/>
                  </a:lnSpc>
                  <a:spcBef>
                    <a:spcPts val="0"/>
                  </a:spcBef>
                  <a:spcAft>
                    <a:spcPts val="500"/>
                  </a:spcAft>
                  <a:tabLst/>
                  <a:defRPr lang="ru-RU">
                    <a:solidFill>
                      <a:srgbClr val="FFFFFF"/>
                    </a:solidFill>
                    <a:latin typeface="Constantia" pitchFamily="1"/>
                    <a:ea typeface="Constantia" pitchFamily="1"/>
                    <a:cs typeface="Constantia" pitchFamily="1"/>
                  </a:defRPr>
                </a:pPr>
                <a:r>
                  <a:rPr lang="ru-RU" sz="1200">
                    <a:effectLst>
                      <a:outerShdw dist="63500" dir="36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2"/>
                    <a:ea typeface="Constantia" pitchFamily="1"/>
                    <a:cs typeface="Arial" pitchFamily="2"/>
                  </a:rPr>
                  <a:t>Долгосрочные</a:t>
                </a:r>
              </a:p>
            </p:txBody>
          </p:sp>
        </p:grpSp>
        <p:grpSp>
          <p:nvGrpSpPr>
            <p:cNvPr id="18" name="Группа16"/>
            <p:cNvGrpSpPr>
              <a:extLst>
                <a:ext uri="smNativeData">
                  <pr:smNativeData xmlns:pr="pr" xmlns="" val="SMDATA_6_CgbWWhMAAAAlAAAAAQAAAA8BAAAAkAAAAEgAAACQAAAASAAAAAAAAAAAAAAAAAAAABcAAAAUAAAAAAAAAAAAAAD/fwAA/38AAAAAAAAJAAAABAAAAAAIrwAMAAAAEAAAAAAAAAAAAAAAAAAAAAAAAAAfAAAAVAAAAAAAAAAAAAAAAAAAAAAAAAAAAAAAAAAAAAAAAAAAAAAAAAAAAAAAAAAAAAAAAAAAAAAAAAAAAAAAAAAAAAAAAAAAAAAAAAAAAAAAAAAAAAAAAAAAACEAAAAYAAAAFAAAANYjAABuFAAAEi0AAAwZAAAAAAAA"/>
                </a:ext>
              </a:extLst>
            </p:cNvGrpSpPr>
            <p:nvPr/>
          </p:nvGrpSpPr>
          <p:grpSpPr>
            <a:xfrm>
              <a:off x="5825490" y="3321050"/>
              <a:ext cx="1501140" cy="750570"/>
              <a:chOff x="5825490" y="3321050"/>
              <a:chExt cx="1501140" cy="750570"/>
            </a:xfrm>
          </p:grpSpPr>
          <p:sp>
            <p:nvSpPr>
              <p:cNvPr id="20" name="Прямоугольник16"/>
              <p:cNvSpPr>
                <a:extLst>
                  <a:ext uri="smNativeData">
                    <pr:smNativeData xmlns:pr="pr" xmlns="" val="SMDATA_12_CgbWWhMAAAAlAAAAZAAAAA0AAAAADAAAAAwAAAAMAAAADAAAAAAAAAABAAAAAAAAAAEAAABQAAAAAAAAAAAA4D8AAAAAAADgPwAAAAAAAOA/AAAAAAAA4D8AAAAAAADgPwAAAAAAAOA/AAAAAAAA4D8AAAAAAADgPwAAAAAAAOA/AAAAAAAA4D8CAAAAjAAAAAEAAAAAAAAAECU/AP///wgAAAAAAAAAAAAAAAAAAAAAAAAAAAAAAAAAAAAAZAAAAAEAAABAAAAAAAAAAAAAAAAAAAAAAAAAAAAAAAAAAAAAAAAAAAAAAAAAAAAAAAAAAAAAAAAAAAAAAAAAAAAAAAAAAAAAAAAAAAAAAAAAAAAAAAAAAAAAAAAAAAAAFAAAADwAAAABAAAAAAAAAP///wA8AAAAAQAAACMAAAAjAAAAIwAAAAEAAAAAAAAAZAAAAGQAAAAAAAAAZAAAAGQAAAAVAAAAYAAAAAAAAAAAAAAADwAAACADAAAAAAAAAAAAAAEAAACgMgAAVgcAAKr4//8BAAAAf39/AAEAAABkAAAAAAAAABQAAABAHwAAAAAAACYAAAAAAAAAwOD//wAAAAAmAAAAZAAAABYAAABMAAAAAQAAAAAAAAAEAAAAAAAAAAEAAAA3Qx8ANAAAAAAAAAA8AAAAZAAAAGQAAAAAAAAAy8vLADQAAAAAAAAAPAAAAGQAAABkAAAAAAAAABcAAAAUAAAAAAAAAAAAAAD/fwAA/38AAAAAAAAJAAAABAAAAADtHEQMAAAAEAAAAAAAAAAAAAAAAAAAAAAAAAAeAAAAaAAAAAAAAAAAAAAAAAAAAAAAAAAAAAAAECcAABAnAAAAAAAAAAAAAAAAAAAAAAAAAAAAAAAAAAAAAAAAAAAAAFoAAAAAAAAAwMD/AAAAAABkAAAAMgAAAAAAAABkAAAAAAAAAH9/fwAKAAAAHwAAAFQAAAAQJT8A////AQAAAAAAAAAAAAAAAAAAAAAAAAAAAAAAAAAAAAAAAAAA////AH9/fwA3Qx8Ay8vLAMDA/wB/f38AAAAAAAAAAAAAAAAAAAAAAAAAAAAhAAAAGAAAABQAAADWIwAAbhQAABItAAAMGQAAAAAAAA=="/>
                  </a:ext>
                </a:extLst>
              </p:cNvSpPr>
              <p:nvPr/>
            </p:nvSpPr>
            <p:spPr>
              <a:xfrm>
                <a:off x="5825490" y="3321050"/>
                <a:ext cx="1501140" cy="750570"/>
              </a:xfrm>
              <a:prstGeom prst="rect">
                <a:avLst/>
              </a:prstGeom>
              <a:solidFill>
                <a:srgbClr val="10253F"/>
              </a:solidFill>
              <a:ln w="3810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57150" dist="38100" dir="5400000" algn="ctr">
                  <a:srgbClr val="37431F">
                    <a:alpha val="48000"/>
                  </a:srgbClr>
                </a:outerShdw>
              </a:effectLst>
            </p:spPr>
          </p:sp>
          <p:sp>
            <p:nvSpPr>
              <p:cNvPr id="19" name="БлокТекста17"/>
              <p:cNvSpPr txBox="1">
                <a:extLst>
                  <a:ext uri="smNativeData">
                    <pr:smNativeData xmlns:pr="pr" xmlns="" val="SMDATA_12_CgbWWhMAAAAlAAAAEgAAAA0AAAAADAAAAAwAAAAMAAAAD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J6iNxc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DWIwAAbhQAABItAAAMGQAAAAAAAA=="/>
                  </a:ext>
                </a:extLst>
              </p:cNvSpPr>
              <p:nvPr/>
            </p:nvSpPr>
            <p:spPr>
              <a:xfrm>
                <a:off x="5825490" y="3321050"/>
                <a:ext cx="1501140" cy="75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7620" tIns="7620" rIns="7620" bIns="7620" numCol="1" anchor="ctr"/>
              <a:lstStyle/>
              <a:p>
                <a:pPr algn="ctr" defTabSz="533400">
                  <a:lnSpc>
                    <a:spcPct val="90000"/>
                  </a:lnSpc>
                  <a:spcBef>
                    <a:spcPts val="0"/>
                  </a:spcBef>
                  <a:spcAft>
                    <a:spcPts val="500"/>
                  </a:spcAft>
                  <a:tabLst/>
                  <a:defRPr lang="ru-RU">
                    <a:solidFill>
                      <a:srgbClr val="FFFFFF"/>
                    </a:solidFill>
                    <a:latin typeface="Constantia" pitchFamily="1"/>
                    <a:ea typeface="Constantia" pitchFamily="1"/>
                    <a:cs typeface="Constantia" pitchFamily="1"/>
                  </a:defRPr>
                </a:pPr>
                <a:r>
                  <a:rPr lang="ru-RU" sz="1200">
                    <a:effectLst>
                      <a:outerShdw dist="63500" dir="36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2"/>
                    <a:ea typeface="Constantia" pitchFamily="1"/>
                    <a:cs typeface="Arial" pitchFamily="2"/>
                  </a:rPr>
                  <a:t>Среднесрочные</a:t>
                </a:r>
              </a:p>
            </p:txBody>
          </p:sp>
        </p:grpSp>
        <p:grpSp>
          <p:nvGrpSpPr>
            <p:cNvPr id="15" name="Группа15"/>
            <p:cNvGrpSpPr>
              <a:extLst>
                <a:ext uri="smNativeData">
                  <pr:smNativeData xmlns:pr="pr" xmlns="" val="SMDATA_6_CgbWWhMAAAAlAAAAAQAAAA8BAAAAkAAAAEgAAACQAAAASAAAAAAAAAAAAAAAAAAAABcAAAAUAAAAAAAAAAAAAAD/fwAA/38AAAAAAAAJAAAABAAAAAgACAAMAAAAEAAAAAAAAAAAAAAAAAAAAAAAAAAfAAAAVAAAAAAAAAAAAAAAAAAAAAAAAAAAAAAAAAAAAAAAAAAAAAAAAAAAAAAAAAAAAAAAAAAAAAAAAAAAAAAAAAAAAAAAAAAAAAAAAAAAAAAAAAAAAAAAAAAAACEAAAAYAAAAFAAAANYjAAD8GgAAEi0AAJsfAAAAAAAA"/>
                </a:ext>
              </a:extLst>
            </p:cNvGrpSpPr>
            <p:nvPr/>
          </p:nvGrpSpPr>
          <p:grpSpPr>
            <a:xfrm>
              <a:off x="5825490" y="4386580"/>
              <a:ext cx="1501140" cy="751205"/>
              <a:chOff x="5825490" y="4386580"/>
              <a:chExt cx="1501140" cy="751205"/>
            </a:xfrm>
          </p:grpSpPr>
          <p:sp>
            <p:nvSpPr>
              <p:cNvPr id="17" name="Прямоугольник15"/>
              <p:cNvSpPr>
                <a:extLst>
                  <a:ext uri="smNativeData">
                    <pr:smNativeData xmlns:pr="pr" xmlns="" val="SMDATA_12_CgbWWhMAAAAlAAAAZAAAAA0AAAAADAAAAAwAAAAMAAAADAAAAAAAAAABAAAAAAAAAAEAAABQAAAAAAAAAAAA4D8AAAAAAADgPwAAAAAAAOA/AAAAAAAA4D8AAAAAAADgPwAAAAAAAOA/AAAAAAAA4D8AAAAAAADgPwAAAAAAAOA/AAAAAAAA4D8CAAAAjAAAAAEAAAAAAAAAECU/AP///wgAAAAAAAAAAAAAAAAAAAAAAAAAAAAAAAAAAAAAZAAAAAEAAABAAAAAAAAAAAAAAAAAAAAAAAAAAAAAAAAAAAAAAAAAAAAAAAAAAAAAAAAAAAAAAAAAAAAAAAAAAAAAAAAAAAAAAAAAAAAAAAAAAAAAAAAAAAAAAAAAAAAAFAAAADwAAAABAAAAAAAAAP///wA8AAAAAQAAACMAAAAjAAAAIwAAAAEAAAAAAAAAZAAAAGQAAAAAAAAAZAAAAGQAAAAVAAAAYAAAAAAAAAAAAAAADwAAACADAAAAAAAAAAAAAAEAAACgMgAAVgcAAKr4//8BAAAAf39/AAEAAABkAAAAAAAAABQAAABAHwAAAAAAACYAAAAAAAAAwOD//wAAAAAmAAAAZAAAABYAAABMAAAAAQAAAAAAAAAEAAAAAAAAAAEAAAA3Qx8ANAAAAAAAAAA8AAAAZAAAAGQAAAAAAAAAy8vLADQAAAAAAAAAPAAAAGQAAABkAAAAAAAAABcAAAAUAAAAAAAAAAAAAAD/fwAA/38AAAAAAAAJAAAABAAAACaFJjcMAAAAEAAAAAAAAAAAAAAAAAAAAAAAAAAeAAAAaAAAAAAAAAAAAAAAAAAAAAAAAAAAAAAAECcAABAnAAAAAAAAAAAAAAAAAAAAAAAAAAAAAAAAAAAAAAAAAAAAAFoAAAAAAAAAwMD/AAAAAABkAAAAMgAAAAAAAABkAAAAAAAAAH9/fwAKAAAAHwAAAFQAAAAQJT8A////AQAAAAAAAAAAAAAAAAAAAAAAAAAAAAAAAAAAAAAAAAAA////AH9/fwA3Qx8Ay8vLAMDA/wB/f38AAAAAAAAAAAAAAAAAAAAAAAAAAAAhAAAAGAAAABQAAADWIwAA/BoAABItAACbHwAAAAAAAA=="/>
                  </a:ext>
                </a:extLst>
              </p:cNvSpPr>
              <p:nvPr/>
            </p:nvSpPr>
            <p:spPr>
              <a:xfrm>
                <a:off x="5825490" y="4386580"/>
                <a:ext cx="1501140" cy="751205"/>
              </a:xfrm>
              <a:prstGeom prst="rect">
                <a:avLst/>
              </a:prstGeom>
              <a:solidFill>
                <a:srgbClr val="10253F"/>
              </a:solidFill>
              <a:ln w="3810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57150" dist="38100" dir="5400000" algn="ctr">
                  <a:srgbClr val="37431F">
                    <a:alpha val="48000"/>
                  </a:srgbClr>
                </a:outerShdw>
              </a:effectLst>
            </p:spPr>
          </p:sp>
          <p:sp>
            <p:nvSpPr>
              <p:cNvPr id="16" name="БлокТекста16"/>
              <p:cNvSpPr txBox="1">
                <a:extLst>
                  <a:ext uri="smNativeData">
                    <pr:smNativeData xmlns:pr="pr" xmlns="" val="SMDATA_12_CgbWWhMAAAAlAAAAEgAAAA0AAAAADAAAAAwAAAAMAAAAD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tqGgs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DWIwAA/BoAABItAACbHwAAAAAAAA=="/>
                  </a:ext>
                </a:extLst>
              </p:cNvSpPr>
              <p:nvPr/>
            </p:nvSpPr>
            <p:spPr>
              <a:xfrm>
                <a:off x="5825490" y="4386580"/>
                <a:ext cx="1501140" cy="751205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7620" tIns="7620" rIns="7620" bIns="7620" numCol="1" anchor="ctr"/>
              <a:lstStyle/>
              <a:p>
                <a:pPr algn="ctr" defTabSz="533400">
                  <a:lnSpc>
                    <a:spcPct val="90000"/>
                  </a:lnSpc>
                  <a:spcBef>
                    <a:spcPts val="0"/>
                  </a:spcBef>
                  <a:spcAft>
                    <a:spcPts val="500"/>
                  </a:spcAft>
                  <a:tabLst/>
                  <a:defRPr lang="ru-RU">
                    <a:solidFill>
                      <a:srgbClr val="FFFFFF"/>
                    </a:solidFill>
                    <a:latin typeface="Constantia" pitchFamily="1"/>
                    <a:ea typeface="Constantia" pitchFamily="1"/>
                    <a:cs typeface="Constantia" pitchFamily="1"/>
                  </a:defRPr>
                </a:pPr>
                <a:r>
                  <a:rPr lang="ru-RU" sz="1200">
                    <a:effectLst>
                      <a:outerShdw dist="63500" dir="36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2"/>
                    <a:ea typeface="Constantia" pitchFamily="1"/>
                    <a:cs typeface="Arial" pitchFamily="2"/>
                  </a:rPr>
                  <a:t>Краткосрочные</a:t>
                </a:r>
              </a:p>
            </p:txBody>
          </p:sp>
        </p:grpSp>
        <p:grpSp>
          <p:nvGrpSpPr>
            <p:cNvPr id="12" name="Группа10"/>
            <p:cNvGrpSpPr>
              <a:extLst>
                <a:ext uri="smNativeData">
                  <pr:smNativeData xmlns:pr="pr" xmlns="" val="SMDATA_6_CgbWWhMAAAAlAAAAAQAAAA8BAAAAkAAAAEgAAACQAAAASAAAAAAAAAAAAAAAAAAAABcAAAAUAAAAAAAAAAAAAAD/fwAA/38AAAAAAAAJAAAABAAAAAAAAAAMAAAAEAAAAAAAAAAAAAAAAAAAAAAAAAAfAAAAVAAAAAAAAAAAAAAAAAAAAAAAAAAAAAAAAAAAAAAAAAAAAAAAAAAAAAAAAAAAAAAAAAAAAAAAAAAAAAAAAAAAAAAAAAAAAAAAAAAAAAAAAAAAAAAAAAAAACEAAAAYAAAAFAAAALQsAABQBwAA8DUAAO8LAAAAAAAA"/>
                </a:ext>
              </a:extLst>
            </p:cNvGrpSpPr>
            <p:nvPr/>
          </p:nvGrpSpPr>
          <p:grpSpPr>
            <a:xfrm>
              <a:off x="7266940" y="1188720"/>
              <a:ext cx="1501140" cy="751205"/>
              <a:chOff x="7266940" y="1188720"/>
              <a:chExt cx="1501140" cy="751205"/>
            </a:xfrm>
          </p:grpSpPr>
          <p:sp>
            <p:nvSpPr>
              <p:cNvPr id="14" name="Прямоугольник10"/>
              <p:cNvSpPr>
                <a:extLst>
                  <a:ext uri="smNativeData">
                    <pr:smNativeData xmlns:pr="pr" xmlns="" val="SMDATA_12_CgbWWhMAAAAlAAAAZAAAAA0AAAAADAAAAAwAAAAMAAAADAAAAAAAAAABAAAAAAAAAAEAAABQAAAAAAAAAAAA4D8AAAAAAADgPwAAAAAAAOA/AAAAAAAA4D8AAAAAAADgPwAAAAAAAOA/AAAAAAAA4D8AAAAAAADgPwAAAAAAAOA/AAAAAAAA4D8CAAAAjAAAAAEAAAAAAAAAwFFOAP///wgAAAAAAAAAAAAAAAAAAAAAAAAAAAAAAAAAAAAAZAAAAAEAAABAAAAAAAAAAAAAAAAAAAAAAAAAAAAAAAAAAAAAAAAAAAAAAAAAAAAAAAAAAAAAAAAAAAAAAAAAAAAAAAAAAAAAAAAAAAAAAAAAAAAAAAAAAAAAAAAAAAAAFAAAADwAAAABAAAAAAAAAP///wA8AAAAAQAAACMAAAAjAAAAIwAAAAEAAAAAAAAAZAAAAGQAAAAAAAAAZAAAAGQAAAAVAAAAYAAAAAAAAAAAAAAADwAAACADAAAAAAAAAAAAAAEAAACgMgAAVgcAAKr4//8BAAAAf39/AAEAAABkAAAAAAAAABQAAABAHwAAAAAAACYAAAAAAAAAwOD//wAAAAAmAAAAZAAAABYAAABMAAAAAQAAAAAAAAAEAAAAAAAAAAEAAABFHBsANAAAAAAAAAA8AAAAZAAAAGQAAAAAAAAAy8vLADQAAAAAAAAAPAAAAGQAAABkAAAAAAAAABcAAAAUAAAAAAAAAAAAAAD/fwAA/38AAAAAAAAJAAAABAAAAPQKEEcMAAAAEAAAAAAAAAAAAAAAAAAAAAAAAAAeAAAAaAAAAAAAAAAAAAAAAAAAAAAAAAAAAAAAECcAABAnAAAAAAAAAAAAAAAAAAAAAAAAAAAAAAAAAAAAAAAAAAAAAFoAAAAAAAAAwMD/AAAAAABkAAAAMgAAAAAAAABkAAAAAAAAAH9/fwAKAAAAHwAAAFQAAADAUU4A////AQAAAAAAAAAAAAAAAAAAAAAAAAAAAAAAAAAAAAAAAAAA////AH9/fwBFHBsAy8vLAMDA/wB/f38AAAAAAAAAAAAAAAAAAAAAAAAAAAAhAAAAGAAAABQAAAC0LAAAUAcAAPA1AADvCwAAAAAAAA=="/>
                  </a:ext>
                </a:extLst>
              </p:cNvSpPr>
              <p:nvPr/>
            </p:nvSpPr>
            <p:spPr>
              <a:xfrm>
                <a:off x="7266940" y="1188720"/>
                <a:ext cx="1501140" cy="751205"/>
              </a:xfrm>
              <a:prstGeom prst="rect">
                <a:avLst/>
              </a:prstGeom>
              <a:solidFill>
                <a:srgbClr val="C0514E"/>
              </a:solidFill>
              <a:ln w="3810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57150" dist="38100" dir="5400000" algn="ctr">
                  <a:srgbClr val="451C1B">
                    <a:alpha val="48000"/>
                  </a:srgbClr>
                </a:outerShdw>
              </a:effectLst>
            </p:spPr>
          </p:sp>
          <p:sp>
            <p:nvSpPr>
              <p:cNvPr id="13" name="БлокТекста11"/>
              <p:cNvSpPr txBox="1">
                <a:extLst>
                  <a:ext uri="smNativeData">
                    <pr:smNativeData xmlns:pr="pr" xmlns="" val="SMDATA_12_CgbWWhMAAAAlAAAAEgAAAA0AAAAADAAAAAwAAAAMAAAAD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XKNa4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C0LAAAUAcAAPA1AADvCwAAAAAAAA=="/>
                  </a:ext>
                </a:extLst>
              </p:cNvSpPr>
              <p:nvPr/>
            </p:nvSpPr>
            <p:spPr>
              <a:xfrm>
                <a:off x="7266940" y="1188720"/>
                <a:ext cx="1501140" cy="751205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7620" tIns="7620" rIns="7620" bIns="7620" numCol="1" anchor="ctr"/>
              <a:lstStyle/>
              <a:p>
                <a:pPr algn="ctr" defTabSz="533400">
                  <a:lnSpc>
                    <a:spcPct val="90000"/>
                  </a:lnSpc>
                  <a:spcBef>
                    <a:spcPts val="0"/>
                  </a:spcBef>
                  <a:spcAft>
                    <a:spcPts val="500"/>
                  </a:spcAft>
                  <a:tabLst/>
                  <a:defRPr lang="ru-RU">
                    <a:solidFill>
                      <a:srgbClr val="FFFFFF"/>
                    </a:solidFill>
                    <a:latin typeface="Constantia" pitchFamily="1"/>
                    <a:ea typeface="Constantia" pitchFamily="1"/>
                    <a:cs typeface="Constantia" pitchFamily="1"/>
                  </a:defRPr>
                </a:pPr>
                <a:r>
                  <a:rPr lang="ru-RU" sz="1200">
                    <a:effectLst>
                      <a:outerShdw dist="63500" dir="36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2"/>
                    <a:ea typeface="Constantia" pitchFamily="1"/>
                    <a:cs typeface="Arial" pitchFamily="2"/>
                  </a:rPr>
                  <a:t>Пространственные</a:t>
                </a:r>
              </a:p>
            </p:txBody>
          </p:sp>
        </p:grpSp>
        <p:grpSp>
          <p:nvGrpSpPr>
            <p:cNvPr id="9" name="Группа9"/>
            <p:cNvGrpSpPr>
              <a:extLst>
                <a:ext uri="smNativeData">
                  <pr:smNativeData xmlns:pr="pr" xmlns="" val="SMDATA_6_CgbWWhMAAAAlAAAAAQAAAA8BAAAAkAAAAEgAAACQAAAASAAAAAAAAAAAAAAAAAAAABcAAAAUAAAAAAAAAAAAAAD/fwAA/38AAAAAAAAJAAAABAAAAAAAAAAMAAAAEAAAAAAAAAAAAAAAAAAAAAAAAAAfAAAAVAAAAAAAAAAAAAAAAAAAAAAAAAAAAAAAAAAAAAAAAAAAAAAAAAAAAAAAAAAAAAAAAAAAAAAAAAAAAAAAAAAAAAAAAAAAAAAAAAAAAAAAAAAAAAAAAAAAACEAAAAYAAAAFAAAAAMvAADfDQAAPzgAAH0SAAAAAAAA"/>
                </a:ext>
              </a:extLst>
            </p:cNvGrpSpPr>
            <p:nvPr/>
          </p:nvGrpSpPr>
          <p:grpSpPr>
            <a:xfrm>
              <a:off x="7642225" y="2254885"/>
              <a:ext cx="1501140" cy="750570"/>
              <a:chOff x="7642225" y="2254885"/>
              <a:chExt cx="1501140" cy="750570"/>
            </a:xfrm>
          </p:grpSpPr>
          <p:sp>
            <p:nvSpPr>
              <p:cNvPr id="11" name="Прямоугольник9"/>
              <p:cNvSpPr>
                <a:extLst>
                  <a:ext uri="smNativeData">
                    <pr:smNativeData xmlns:pr="pr" xmlns="" val="SMDATA_12_CgbWWhMAAAAlAAAAZAAAAA0AAAAADAAAAAwAAAAMAAAADAAAAAAAAAABAAAAAAAAAAEAAABQAAAAAAAAAAAA4D8AAAAAAADgPwAAAAAAAOA/AAAAAAAA4D8AAAAAAADgPwAAAAAAAOA/AAAAAAAA4D8AAAAAAADgPwAAAAAAAOA/AAAAAAAA4D8CAAAAjAAAAAEAAAAAAAAAECU/AP///wgAAAAAAAAAAAAAAAAAAAAAAAAAAAAAAAAAAAAAZAAAAAEAAABAAAAAAAAAAAAAAAAAAAAAAAAAAAAAAAAAAAAAAAAAAAAAAAAAAAAAAAAAAAAAAAAAAAAAAAAAAAAAAAAAAAAAAAAAAAAAAAAAAAAAAAAAAAAAAAAAAAAAFAAAADwAAAABAAAAAAAAAP///wA8AAAAAQAAACMAAAAjAAAAIwAAAAEAAAAAAAAAZAAAAGQAAAAAAAAAZAAAAGQAAAAVAAAAYAAAAAAAAAAAAAAADwAAACADAAAAAAAAAAAAAAEAAACgMgAAVgcAAKr4//8BAAAAf39/AAEAAABkAAAAAAAAABQAAABAHwAAAAAAACYAAAAAAAAAwOD//wAAAAAmAAAAZAAAABYAAABMAAAAAQAAAAAAAAAEAAAAAAAAAAEAAAA3Qx8ANAAAAAAAAAA8AAAAZAAAAGQAAAAAAAAAy8vLADQAAAAAAAAAPAAAAGQAAABkAAAAAAAAABcAAAAUAAAAAAAAAAAAAAD/fwAA/38AAAAAAAAJAAAABAAAAMVwDZwMAAAAEAAAAAAAAAAAAAAAAAAAAAAAAAAeAAAAaAAAAAAAAAAAAAAAAAAAAAAAAAAAAAAAECcAABAnAAAAAAAAAAAAAAAAAAAAAAAAAAAAAAAAAAAAAAAAAAAAAFoAAAAAAAAAwMD/AAAAAABkAAAAMgAAAAAAAABkAAAAAAAAAH9/fwAKAAAAHwAAAFQAAAAQJT8A////AQAAAAAAAAAAAAAAAAAAAAAAAAAAAAAAAAAAAAAAAAAA////AH9/fwA3Qx8Ay8vLAMDA/wB/f38AAAAAAAAAAAAAAAAAAAAAAAAAAAAhAAAAGAAAABQAAAADLwAA3w0AAD84AAB9EgAAAAAAAA=="/>
                  </a:ext>
                </a:extLst>
              </p:cNvSpPr>
              <p:nvPr/>
            </p:nvSpPr>
            <p:spPr>
              <a:xfrm>
                <a:off x="7642225" y="2254885"/>
                <a:ext cx="1501140" cy="750570"/>
              </a:xfrm>
              <a:prstGeom prst="rect">
                <a:avLst/>
              </a:prstGeom>
              <a:solidFill>
                <a:srgbClr val="10253F"/>
              </a:solidFill>
              <a:ln w="3810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57150" dist="38100" dir="5400000" algn="ctr">
                  <a:srgbClr val="37431F">
                    <a:alpha val="48000"/>
                  </a:srgbClr>
                </a:outerShdw>
              </a:effectLst>
            </p:spPr>
          </p:sp>
          <p:sp>
            <p:nvSpPr>
              <p:cNvPr id="10" name="БлокТекста10"/>
              <p:cNvSpPr txBox="1">
                <a:extLst>
                  <a:ext uri="smNativeData">
                    <pr:smNativeData xmlns:pr="pr" xmlns="" val="SMDATA_12_CgbWWhMAAAAlAAAAEgAAAA0AAAAADAAAAAwAAAAMAAAAD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cPHLg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ADLwAA3w0AAD84AAB9EgAAAAAAAA=="/>
                  </a:ext>
                </a:extLst>
              </p:cNvSpPr>
              <p:nvPr/>
            </p:nvSpPr>
            <p:spPr>
              <a:xfrm>
                <a:off x="7642225" y="2254885"/>
                <a:ext cx="1501140" cy="75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7620" tIns="7620" rIns="7620" bIns="7620" numCol="1" anchor="ctr"/>
              <a:lstStyle/>
              <a:p>
                <a:pPr algn="ctr" defTabSz="533400">
                  <a:lnSpc>
                    <a:spcPct val="90000"/>
                  </a:lnSpc>
                  <a:spcBef>
                    <a:spcPts val="0"/>
                  </a:spcBef>
                  <a:spcAft>
                    <a:spcPts val="500"/>
                  </a:spcAft>
                  <a:tabLst/>
                  <a:defRPr lang="ru-RU">
                    <a:solidFill>
                      <a:srgbClr val="FFFFFF"/>
                    </a:solidFill>
                    <a:latin typeface="Constantia" pitchFamily="1"/>
                    <a:ea typeface="Constantia" pitchFamily="1"/>
                    <a:cs typeface="Constantia" pitchFamily="1"/>
                  </a:defRPr>
                </a:pPr>
                <a:r>
                  <a:rPr lang="ru-RU" sz="1200">
                    <a:effectLst>
                      <a:outerShdw dist="63500" dir="36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2"/>
                    <a:ea typeface="Constantia" pitchFamily="1"/>
                    <a:cs typeface="Arial" pitchFamily="2"/>
                  </a:rPr>
                  <a:t>Глобальные</a:t>
                </a:r>
              </a:p>
            </p:txBody>
          </p:sp>
        </p:grpSp>
        <p:grpSp>
          <p:nvGrpSpPr>
            <p:cNvPr id="6" name="Группа12"/>
            <p:cNvGrpSpPr>
              <a:extLst>
                <a:ext uri="smNativeData">
                  <pr:smNativeData xmlns:pr="pr" xmlns="" val="SMDATA_6_CgbWWhMAAAAlAAAAAQAAAA8BAAAAkAAAAEgAAACQAAAASAAAAAAAAAAAAAAAAAAAABcAAAAUAAAAAAAAAAAAAAD/fwAA/38AAAAAAAAJAAAABAAAAKgAqgAMAAAAEAAAAAAAAAAAAAAAAAAAAAAAAAAfAAAAVAAAAAAAAAAAAAAAAAAAAAAAAAAAAAAAAAAAAAAAAAAAAAAAAAAAAAAAAAAAAAAAAAAAAAAAAAAAAAAAAAAAAAAAAAAAAAAAAAAAAAAAAAAAAAAAAAAAACEAAAAYAAAAFAAAAAMvAABuFAAAPzgAAAwZAAAAAAAA"/>
                </a:ext>
              </a:extLst>
            </p:cNvGrpSpPr>
            <p:nvPr/>
          </p:nvGrpSpPr>
          <p:grpSpPr>
            <a:xfrm>
              <a:off x="7642225" y="3321050"/>
              <a:ext cx="1501140" cy="750570"/>
              <a:chOff x="7642225" y="3321050"/>
              <a:chExt cx="1501140" cy="750570"/>
            </a:xfrm>
          </p:grpSpPr>
          <p:sp>
            <p:nvSpPr>
              <p:cNvPr id="8" name="Прямоугольник12"/>
              <p:cNvSpPr>
                <a:extLst>
                  <a:ext uri="smNativeData">
                    <pr:smNativeData xmlns:pr="pr" xmlns="" val="SMDATA_12_CgbWWhMAAAAlAAAAZAAAAA0AAAAADAAAAAwAAAAMAAAADAAAAAAAAAABAAAAAAAAAAEAAABQAAAAAAAAAAAA4D8AAAAAAADgPwAAAAAAAOA/AAAAAAAA4D8AAAAAAADgPwAAAAAAAOA/AAAAAAAA4D8AAAAAAADgPwAAAAAAAOA/AAAAAAAA4D8CAAAAjAAAAAEAAAAAAAAAECU/AP///wgAAAAAAAAAAAAAAAAAAAAAAAAAAAAAAAAAAAAAZAAAAAEAAABAAAAAAAAAAAAAAAAAAAAAAAAAAAAAAAAAAAAAAAAAAAAAAAAAAAAAAAAAAAAAAAAAAAAAAAAAAAAAAAAAAAAAAAAAAAAAAAAAAAAAAAAAAAAAAAAAAAAAFAAAADwAAAABAAAAAAAAAP///wA8AAAAAQAAACMAAAAjAAAAIwAAAAEAAAAAAAAAZAAAAGQAAAAAAAAAZAAAAGQAAAAVAAAAYAAAAAAAAAAAAAAADwAAACADAAAAAAAAAAAAAAEAAACgMgAAVgcAAKr4//8BAAAAf39/AAEAAABkAAAAAAAAABQAAABAHwAAAAAAACYAAAAAAAAAwOD//wAAAAAmAAAAZAAAABYAAABMAAAAAQAAAAAAAAAEAAAAAAAAAAEAAAA3Qx8ANAAAAAAAAAA8AAAAZAAAAGQAAAAAAAAAy8vLADQAAAAAAAAAPAAAAGQAAABkAAAAAAAAABcAAAAUAAAAAAAAAAAAAAD/fwAA/38AAAAAAAAJAAAABAAAAGSk+RkMAAAAEAAAAAAAAAAAAAAAAAAAAAAAAAAeAAAAaAAAAAAAAAAAAAAAAAAAAAAAAAAAAAAAECcAABAnAAAAAAAAAAAAAAAAAAAAAAAAAAAAAAAAAAAAAAAAAAAAAFoAAAAAAAAAwMD/AAAAAABkAAAAMgAAAAAAAABkAAAAAAAAAH9/fwAKAAAAHwAAAFQAAAAQJT8A////AQAAAAAAAAAAAAAAAAAAAAAAAAAAAAAAAAAAAAAAAAAA////AH9/fwA3Qx8Ay8vLAMDA/wB/f38AAAAAAAAAAAAAAAAAAAAAAAAAAAAhAAAAGAAAABQAAAADLwAAbhQAAD84AAAMGQAAAAAAAA=="/>
                  </a:ext>
                </a:extLst>
              </p:cNvSpPr>
              <p:nvPr/>
            </p:nvSpPr>
            <p:spPr>
              <a:xfrm>
                <a:off x="7642225" y="3321050"/>
                <a:ext cx="1501140" cy="750570"/>
              </a:xfrm>
              <a:prstGeom prst="rect">
                <a:avLst/>
              </a:prstGeom>
              <a:solidFill>
                <a:srgbClr val="10253F"/>
              </a:solidFill>
              <a:ln w="3810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57150" dist="38100" dir="5400000" algn="ctr">
                  <a:srgbClr val="37431F">
                    <a:alpha val="48000"/>
                  </a:srgbClr>
                </a:outerShdw>
              </a:effectLst>
            </p:spPr>
          </p:sp>
          <p:sp>
            <p:nvSpPr>
              <p:cNvPr id="7" name="БлокТекста13"/>
              <p:cNvSpPr txBox="1">
                <a:extLst>
                  <a:ext uri="smNativeData">
                    <pr:smNativeData xmlns:pr="pr" xmlns="" val="SMDATA_12_CgbWWhMAAAAlAAAAEgAAAA0AAAAADAAAAAwAAAAMAAAAD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L6XX3o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ADLwAAbhQAAD84AAAMGQAAAAAAAA=="/>
                  </a:ext>
                </a:extLst>
              </p:cNvSpPr>
              <p:nvPr/>
            </p:nvSpPr>
            <p:spPr>
              <a:xfrm>
                <a:off x="7642225" y="3321050"/>
                <a:ext cx="1501140" cy="75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7620" tIns="7620" rIns="7620" bIns="7620" numCol="1" anchor="ctr"/>
              <a:lstStyle/>
              <a:p>
                <a:pPr algn="ctr" defTabSz="533400">
                  <a:lnSpc>
                    <a:spcPct val="90000"/>
                  </a:lnSpc>
                  <a:spcBef>
                    <a:spcPts val="0"/>
                  </a:spcBef>
                  <a:spcAft>
                    <a:spcPts val="500"/>
                  </a:spcAft>
                  <a:tabLst/>
                  <a:defRPr lang="ru-RU">
                    <a:solidFill>
                      <a:srgbClr val="FFFFFF"/>
                    </a:solidFill>
                    <a:latin typeface="Constantia" pitchFamily="1"/>
                    <a:ea typeface="Constantia" pitchFamily="1"/>
                    <a:cs typeface="Constantia" pitchFamily="1"/>
                  </a:defRPr>
                </a:pPr>
                <a:r>
                  <a:rPr lang="ru-RU" sz="1200">
                    <a:effectLst>
                      <a:outerShdw dist="63500" dir="36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2"/>
                    <a:ea typeface="Constantia" pitchFamily="1"/>
                    <a:cs typeface="Arial" pitchFamily="2"/>
                  </a:rPr>
                  <a:t>Общенациональные</a:t>
                </a:r>
              </a:p>
            </p:txBody>
          </p:sp>
        </p:grpSp>
        <p:grpSp>
          <p:nvGrpSpPr>
            <p:cNvPr id="3" name="Группа11"/>
            <p:cNvGrpSpPr>
              <a:extLst>
                <a:ext uri="smNativeData">
                  <pr:smNativeData xmlns:pr="pr" xmlns="" val="SMDATA_6_CgbWWhMAAAAlAAAAAQAAAA8BAAAAkAAAAEgAAACQAAAASAAAAAAAAAAAAAAAAAAAABcAAAAUAAAAAAAAAAAAAAD/fwAA/38AAAAAAAAJAAAABAAAAAAJiQAMAAAAEAAAAAAAAAAAAAAAAAAAAAAAAAAfAAAAVAAAAAAAAAAAAAAAAAAAAAAAAAAAAAAAAAAAAAAAAAAAAAAAAAAAAAAAAAAAAAAAAAAAAAAAAAAAAAAAAAAAAAAAAAAAAAAAAAAAAAAAAAAAAAAAAAAAACEAAAAYAAAAFAAAAAMvAAD8GgAAPzgAAJsfAAAAAAAA"/>
                </a:ext>
              </a:extLst>
            </p:cNvGrpSpPr>
            <p:nvPr/>
          </p:nvGrpSpPr>
          <p:grpSpPr>
            <a:xfrm>
              <a:off x="7642225" y="4386580"/>
              <a:ext cx="1501140" cy="751205"/>
              <a:chOff x="7642225" y="4386580"/>
              <a:chExt cx="1501140" cy="751205"/>
            </a:xfrm>
          </p:grpSpPr>
          <p:sp>
            <p:nvSpPr>
              <p:cNvPr id="5" name="Прямоугольник11"/>
              <p:cNvSpPr>
                <a:extLst>
                  <a:ext uri="smNativeData">
                    <pr:smNativeData xmlns:pr="pr" xmlns="" val="SMDATA_12_CgbWWhMAAAAlAAAAZAAAAA0AAAAADAAAAAwAAAAMAAAADAAAAAAAAAABAAAAAAAAAAEAAABQAAAAAAAAAAAA4D8AAAAAAADgPwAAAAAAAOA/AAAAAAAA4D8AAAAAAADgPwAAAAAAAOA/AAAAAAAA4D8AAAAAAADgPwAAAAAAAOA/AAAAAAAA4D8CAAAAjAAAAAEAAAAAAAAAECU/AP///wgAAAAAAAAAAAAAAAAAAAAAAAAAAAAAAAAAAAAAZAAAAAEAAABAAAAAAAAAAAAAAAAAAAAAAAAAAAAAAAAAAAAAAAAAAAAAAAAAAAAAAAAAAAAAAAAAAAAAAAAAAAAAAAAAAAAAAAAAAAAAAAAAAAAAAAAAAAAAAAAAAAAAFAAAADwAAAABAAAAAAAAAP///wA8AAAAAQAAACMAAAAjAAAAIwAAAAEAAAAAAAAAZAAAAGQAAAAAAAAAZAAAAGQAAAAVAAAAYAAAAAAAAAAAAAAADwAAACADAAAAAAAAAAAAAAEAAACgMgAAVgcAAKr4//8BAAAAf39/AAEAAABkAAAAAAAAABQAAABAHwAAAAAAACYAAAAAAAAAwOD//wAAAAAmAAAAZAAAABYAAABMAAAAAQAAAAAAAAAEAAAAAAAAAAEAAAA3Qx8ANAAAAAAAAAA8AAAAZAAAAGQAAAAAAAAAy8vLADQAAAAAAAAAPAAAAGQAAABkAAAAAAAAABcAAAAUAAAAAAAAAAAAAAD/fwAA/38AAAAAAAAJAAAABAAAAJpyCPAMAAAAEAAAAAAAAAAAAAAAAAAAAAAAAAAeAAAAaAAAAAAAAAAAAAAAAAAAAAAAAAAAAAAAECcAABAnAAAAAAAAAAAAAAAAAAAAAAAAAAAAAAAAAAAAAAAAAAAAAFoAAAAAAAAAwMD/AAAAAABkAAAAMgAAAAAAAABkAAAAAAAAAH9/fwAKAAAAHwAAAFQAAAAQJT8A////AQAAAAAAAAAAAAAAAAAAAAAAAAAAAAAAAAAAAAAAAAAA////AH9/fwA3Qx8Ay8vLAMDA/wB/f38AAAAAAAAAAAAAAAAAAAAAAAAAAAAhAAAAGAAAABQAAAADLwAA/BoAAD84AACbHwAAAAAAAA=="/>
                  </a:ext>
                </a:extLst>
              </p:cNvSpPr>
              <p:nvPr/>
            </p:nvSpPr>
            <p:spPr>
              <a:xfrm>
                <a:off x="7642225" y="4386580"/>
                <a:ext cx="1501140" cy="751205"/>
              </a:xfrm>
              <a:prstGeom prst="rect">
                <a:avLst/>
              </a:prstGeom>
              <a:solidFill>
                <a:srgbClr val="10253F"/>
              </a:solidFill>
              <a:ln w="3810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57150" dist="38100" dir="5400000" algn="ctr">
                  <a:srgbClr val="37431F">
                    <a:alpha val="48000"/>
                  </a:srgbClr>
                </a:outerShdw>
              </a:effectLst>
            </p:spPr>
          </p:sp>
          <p:sp>
            <p:nvSpPr>
              <p:cNvPr id="4" name="БлокТекста12"/>
              <p:cNvSpPr txBox="1">
                <a:extLst>
                  <a:ext uri="smNativeData">
                    <pr:smNativeData xmlns:pr="pr" xmlns="" val="SMDATA_12_CgbWWhMAAAAlAAAAEgAAAA0AAAAADAAAAAwAAAAMAAAAD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c7tKw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ADLwAA/BoAAD84AACbHwAAAAAAAA=="/>
                  </a:ext>
                </a:extLst>
              </p:cNvSpPr>
              <p:nvPr/>
            </p:nvSpPr>
            <p:spPr>
              <a:xfrm>
                <a:off x="7642225" y="4386580"/>
                <a:ext cx="1501140" cy="751205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7620" tIns="7620" rIns="7620" bIns="7620" numCol="1" anchor="ctr"/>
              <a:lstStyle/>
              <a:p>
                <a:pPr algn="ctr" defTabSz="533400">
                  <a:lnSpc>
                    <a:spcPct val="90000"/>
                  </a:lnSpc>
                  <a:spcBef>
                    <a:spcPts val="0"/>
                  </a:spcBef>
                  <a:spcAft>
                    <a:spcPts val="500"/>
                  </a:spcAft>
                  <a:tabLst/>
                  <a:defRPr lang="ru-RU">
                    <a:solidFill>
                      <a:srgbClr val="FFFFFF"/>
                    </a:solidFill>
                    <a:latin typeface="Constantia" pitchFamily="1"/>
                    <a:ea typeface="Constantia" pitchFamily="1"/>
                    <a:cs typeface="Constantia" pitchFamily="1"/>
                  </a:defRPr>
                </a:pPr>
                <a:r>
                  <a:rPr lang="ru-RU" sz="1200">
                    <a:effectLst>
                      <a:outerShdw dist="63500" dir="36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2"/>
                    <a:ea typeface="Constantia" pitchFamily="1"/>
                    <a:cs typeface="Arial" pitchFamily="2"/>
                  </a:rPr>
                  <a:t>Региональные</a:t>
                </a:r>
              </a:p>
            </p:txBody>
          </p:sp>
        </p:grpSp>
      </p:grpSp>
      <p:sp>
        <p:nvSpPr>
          <p:cNvPr id="94" name="Rectangle 2"/>
          <p:cNvSpPr>
            <a:extLst>
              <a:ext uri="smNativeData">
                <pr:smNativeData xmlns:pr="pr" xmlns="" val="SMDATA_12_CgbWWhMAAAAlAAAAZAAAAA0AAAAAkAAAAEgAAACQAAAASAAAAAAAAAABAAAAAAAAAAEAAABQAAAAAAAAAAAA4D8AAAAAAADgPwAAAAAAAOA/AAAAAAAA4D8AAAAAAADgPwAAAAAAAOA/AAAAAAAA4D8AAAAAAADgPwAAAAAAAOA/AAAAAAAA4D8CAAAAjAAAAAEAAAAGAAAA1+i9AGWODwAAAAAAAAAAAAAAAAAAAAAAAAAAAAAAAAAAAAAAZAAAAAEAAABAAAAAAAAAAKAAAAAAAAAAAAAAAAEAAAAgAAAArst+AAAAAAAAAAAAAAAAAAAAAAAAAAAAAAAAAAAAAAAAAAAAAAAAAAAAAAAAAAAAAAAAAAAAAAAAAAAAFAAAADwAAAABAAAAAAAAAHOLQQAPAAAAAQAAABQAAAAUAAAAFAAAAAEAAAAAAAAAZAAAAGQAAAAAAAAAZAAAAGQAAAAVAAAAYAAAAAAAAAAAAAAADwAAACADAAAAAAAAAAAAAAEAAACgMgAAVgcAAKr4//8BAAAAAAAACQEAAABkAAAAAAAAABQAAABAHwAAAAAAACYAAAAAAAAAwOD//wAAAAAmAAAAZAAAABYAAABMAAAAAQAAAAAAAAAEAAAAAAAAAAEAAAA3Qx8ANAAAAAAAAAA8AAAAZAAAAGQAAAAAAAAAzMzMAAAAAABQAAAAUAAAAGQAAABkAAAAAAAAABcAAAAUAAAAAAAAAAAAAAD/fwAA/38AAAAAAAAJAAAABAAAAHz8OPgMAAAAEAAAAAAAAAAAAAAAAAAAAAAAAAAeAAAAaAAAAAAAAAAAAAAAAAAAAAAAAAAAAAAAECcAABAnAAAAAAAAAAAAAAAAAAAAAAAAAAAAAAAAAAAAAAAAAAAAAFoAAAAAAAAAwMD/AAAAAABkAAAAMgAAAAAAAABkAAAAAAAAAH9/fwAKAAAAHwAAAFQAAADX6L0AZY4PAK7LfgAAAAAAAAAAAAAAAAAAAAAAAAAAAAAAAAAAAAAAc4tBAAAAAAI3Qx8AzMzMAMDA/wB/f38AAAAAAAAAAAAAAAAAAAAAAAAAAAAhAAAAGAAAABQAAAAAAAAAAAAAAEA4AACgBQAAAAAAAA=="/>
              </a:ext>
            </a:extLst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0">
            <a:gsLst>
              <a:gs pos="0">
                <a:srgbClr val="658E0F"/>
              </a:gs>
              <a:gs pos="68000">
                <a:srgbClr val="AECB7E"/>
              </a:gs>
              <a:gs pos="100000">
                <a:srgbClr val="D7E8BD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738B4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ctr">
              <a:srgbClr val="37431F">
                <a:alpha val="48000"/>
              </a:srgbClr>
            </a:outerShdw>
          </a:effectLst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>
                <a:solidFill>
                  <a:srgbClr val="FFFFFF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endParaRPr/>
          </a:p>
        </p:txBody>
      </p:sp>
      <p:sp>
        <p:nvSpPr>
          <p:cNvPr id="95" name="Rectangle 1"/>
          <p:cNvSpPr>
            <a:extLst>
              <a:ext uri="smNativeData">
                <pr:smNativeData xmlns:pr="pr" xmlns="" val="SMDATA_12_CgbWWhMAAAAlAAAAZAAAAE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f3XP0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AAAAAAYQEAAEA4AABpBAAAAAAAAA=="/>
              </a:ext>
            </a:extLst>
          </p:cNvSpPr>
          <p:nvPr/>
        </p:nvSpPr>
        <p:spPr>
          <a:xfrm>
            <a:off x="0" y="224155"/>
            <a:ext cx="9144000" cy="49276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/>
            </a:pPr>
            <a:r>
              <a:rPr lang="ru-RU" sz="26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Факторы устойчивого развития</a:t>
            </a:r>
          </a:p>
        </p:txBody>
      </p:sp>
    </p:spTree>
  </p:cSld>
  <p:clrMapOvr>
    <a:masterClrMapping/>
  </p:clrMapOvr>
  <p:transition>
    <p:fade thruBlk="1"/>
    <p:extLst>
      <p:ext uri="smNativeData">
        <pr:smNativeData xmlns:pr="pr" xmlns="" val="CgbWWgAAAAAgAwAAAAAAAAYAAAAB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extLst>
              <a:ext uri="smNativeData">
                <pr:smNativeData xmlns:pr="pr" xmlns="" val="SMDATA_12_CgbWWhMAAAAlAAAAZAAAAA0AAAAAkAAAAEgAAACQAAAASAAAAAAAAAABAAAAAAAAAAEAAABQAAAAAAAAAAAA4D8AAAAAAADgPwAAAAAAAOA/AAAAAAAA4D8AAAAAAADgPwAAAAAAAOA/AAAAAAAA4D8AAAAAAADgPwAAAAAAAOA/AAAAAAAA4D8CAAAAjAAAAAEAAAAGAAAA1+i9AGWODwAAAAAAAAAAAAAAAAAAAAAAAAAAAAAAAAAAAAAAZAAAAAEAAABAAAAAAAAAAKAAAAAAAAAAAAAAAAEAAAAgAAAArst+AAAAAAAAAAAAAAAAAAAAAAAAAAAAAAAAAAAAAAAAAAAAAAAAAAAAAAAAAAAAAAAAAAAAAAAAAAAAFAAAADwAAAABAAAAAAAAAHOLQQAPAAAAAQAAABQAAAAUAAAAFAAAAAEAAAAAAAAAZAAAAGQAAAAAAAAAZAAAAGQAAAAVAAAAYAAAAAAAAAAAAAAADwAAACADAAAAAAAAAAAAAAEAAACgMgAAVgcAAKr4//8BAAAAAAAACQEAAABkAAAAAAAAABQAAABAHwAAAAAAACYAAAAAAAAAwOD//wAAAAAmAAAAZAAAABYAAABMAAAAAQAAAAAAAAAEAAAAAAAAAAEAAAA3Qx8ANAAAAAAAAAA8AAAAZAAAAGQAAAAAAAAAzMzMAAAAAABQAAAAUAAAAGQAAABkAAAAAAAAABcAAAAUAAAAAAAAAAAAAAD/fwAA/38AAAAAAAAJAAAABAAAAPAe3EIMAAAAEAAAAAAAAAAAAAAAAAAAAAAAAAAeAAAAaAAAAAAAAAAAAAAAAAAAAAAAAAAAAAAAECcAABAnAAAAAAAAAAAAAAAAAAAAAAAAAAAAAAAAAAAAAAAAAAAAAFoAAAAAAAAAwMD/AAAAAABkAAAAMgAAAAAAAABkAAAAAAAAAH9/fwAKAAAAHwAAAFQAAADX6L0AZY4PAK7LfgAAAAAAAAAAAAAAAAAAAAAAAAAAAAAAAAAAAAAAc4tBAAAAAAI3Qx8AzMzMAMDA/wB/f38AAAAAAAAAAAAAAAAAAAAAAAAAAAAhAAAAGAAAABQAAAAAAAAAAAAAAEA4AACgBQAAAAAAAA=="/>
              </a:ext>
            </a:extLst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0">
            <a:gsLst>
              <a:gs pos="0">
                <a:srgbClr val="658E0F"/>
              </a:gs>
              <a:gs pos="68000">
                <a:srgbClr val="AECB7E"/>
              </a:gs>
              <a:gs pos="100000">
                <a:srgbClr val="D7E8BD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738B4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ctr">
              <a:srgbClr val="37431F">
                <a:alpha val="48000"/>
              </a:srgbClr>
            </a:outerShdw>
          </a:effectLst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>
                <a:solidFill>
                  <a:srgbClr val="FFFFFF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endParaRPr/>
          </a:p>
        </p:txBody>
      </p:sp>
      <p:sp>
        <p:nvSpPr>
          <p:cNvPr id="3" name="Rectangle 1"/>
          <p:cNvSpPr>
            <a:extLst>
              <a:ext uri="smNativeData">
                <pr:smNativeData xmlns:pr="pr" xmlns="" val="SMDATA_12_CgbWWhMAAAAlAAAAZAAAAE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9yENk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AAAAAA9v///0A4AADUBQAAAAAAAA=="/>
              </a:ext>
            </a:extLst>
          </p:cNvSpPr>
          <p:nvPr/>
        </p:nvSpPr>
        <p:spPr>
          <a:xfrm>
            <a:off x="0" y="-6350"/>
            <a:ext cx="9144000" cy="9537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/>
            </a:pPr>
            <a:r>
              <a:rPr lang="ru-RU" sz="2800" b="1"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Стратегии и принципы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 lang="ru-RU"/>
            </a:pPr>
            <a:r>
              <a:rPr lang="ru-RU" sz="2800" b="1"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устойчивого развития</a:t>
            </a:r>
          </a:p>
        </p:txBody>
      </p:sp>
      <p:pic>
        <p:nvPicPr>
          <p:cNvPr id="4" name="Picture 2"/>
          <p:cNvPicPr>
            <a:picLocks noChangeAspect="1"/>
            <a:extLst>
              <a:ext uri="smNativeData">
                <pr:smNativeData xmlns:pr="pr" xmlns="" val="SMDATA_13_CgbWWhMAAAAlAAAAEQAAAC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QAAAAAAAAAAAAAAAAAAAAEAAAAzMzMAIwAAAJwAAACcAAAAZAAAAGQAAAAAAAAAy8vLACMAAACcAAAAnAAAAGQAAABkAAAAAAAAAAcAAAA4AAAAAAAAAAAAAAAAAAAA////AAAAAAAAAAAAAAAAAAAAAAAAAAAAAAAAAAAAAABkAAAAZAAAAAAAAAAXAAAAFAAAAAAAAAAAAAAA/38AAP9/AAAAAAAACQAAAAQAAAADAAAADAAAABAAAAAAAAAAAAAAAAAAAAAAAAAAHgAAAGgAAAAAAAAAAAAAAAAAAAAAAAAAAAAAABAnAAAQJwAAAAAAAAAAAAAAAAAAAAAAAAAAAAAAAAAAAAAAAAAAAADMAQAAAAAAAMDA/wAAAAAAZAAAADIAAAAAAAAAZAAAAAAAAAB/f38ACgAAAB8AAABUAAAA////AP///wEAAAAAAAAAAAAAAAAAAAAAAAAAAAAAAAAAAAAAAAAAAAAAAAJ/f38AMzMzAMvLywDAwP8Af39/AAAAAAAAAAAAAAAAAP///wAAAAAAIQAAABgAAAAUAAAA9wkAAHIGAAAxLQAAMCkAAAAAAA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619885" y="1047750"/>
            <a:ext cx="5726430" cy="564769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292100" dist="140092" dir="2700000" algn="tl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 thruBlk="1"/>
    <p:extLst>
      <p:ext uri="smNativeData">
        <pr:smNativeData xmlns:pr="pr" xmlns="" val="CgbWWgAAAAAgAwAAAAAAAAYAAAAB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extLst>
              <a:ext uri="smNativeData">
                <pr:smNativeData xmlns:pr="pr" xmlns="" val="SMDATA_12_CgbWWhMAAAAlAAAAZAAAAA0AAAAAkAAAAEgAAACQAAAASAAAAAAAAAABAAAAAAAAAAEAAABQAAAAAAAAAAAA4D8AAAAAAADgPwAAAAAAAOA/AAAAAAAA4D8AAAAAAADgPwAAAAAAAOA/AAAAAAAA4D8AAAAAAADgPwAAAAAAAOA/AAAAAAAA4D8CAAAAjAAAAAEAAAAGAAAA1+i9AGWODwAAAAAAAAAAAAAAAAAAAAAAAAAAAAAAAAAAAAAAZAAAAAEAAABAAAAAAAAAAKAAAAAAAAAAAAAAAAEAAAAgAAAArst+AAAAAAAAAAAAAAAAAAAAAAAAAAAAAAAAAAAAAAAAAAAAAAAAAAAAAAAAAAAAAAAAAAAAAAAAAAAAFAAAADwAAAABAAAAAAAAAHOLQQAPAAAAAQAAABQAAAAUAAAAFAAAAAEAAAAAAAAAZAAAAGQAAAAAAAAAZAAAAGQAAAAVAAAAYAAAAAAAAAAAAAAADwAAACADAAAAAAAAAAAAAAEAAACgMgAAVgcAAKr4//8BAAAAAAAACQEAAABkAAAAAAAAABQAAABAHwAAAAAAACYAAAAAAAAAwOD//wAAAAAmAAAAZAAAABYAAABMAAAAAQAAAAAAAAAEAAAAAAAAAAEAAAA3Qx8ANAAAAAAAAAA8AAAAZAAAAGQAAAAAAAAAzMzMAAAAAABQAAAAUAAAAGQAAABkAAAAAAAAABcAAAAUAAAAAAAAAAAAAAD/fwAA/38AAAAAAAAJAAAABAAAAFAX6CQMAAAAEAAAAAAAAAAAAAAAAAAAAAAAAAAeAAAAaAAAAAAAAAAAAAAAAAAAAAAAAAAAAAAAECcAABAnAAAAAAAAAAAAAAAAAAAAAAAAAAAAAAAAAAAAAAAAAAAAAFoAAAAAAAAAwMD/AAAAAABkAAAAMgAAAAAAAABkAAAAAAAAAH9/fwAKAAAAHwAAAFQAAADX6L0AZY4PAK7LfgAAAAAAAAAAAAAAAAAAAAAAAAAAAAAAAAAAAAAAc4tBAAAAAAI3Qx8AzMzMAMDA/wB/f38AAAAAAAAAAAAAAAAAAAAAAAAAAAAhAAAAGAAAABQAAAAAAAAAAAAAAEA4AACgBQAAAAAAAA=="/>
              </a:ext>
            </a:extLst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0">
            <a:gsLst>
              <a:gs pos="0">
                <a:srgbClr val="658E0F"/>
              </a:gs>
              <a:gs pos="68000">
                <a:srgbClr val="AECB7E"/>
              </a:gs>
              <a:gs pos="100000">
                <a:srgbClr val="D7E8BD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738B4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ctr">
              <a:srgbClr val="37431F">
                <a:alpha val="48000"/>
              </a:srgbClr>
            </a:outerShdw>
          </a:effectLst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>
                <a:solidFill>
                  <a:srgbClr val="FFFFFF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endParaRPr/>
          </a:p>
        </p:txBody>
      </p:sp>
      <p:sp>
        <p:nvSpPr>
          <p:cNvPr id="3" name="Rectangle 1"/>
          <p:cNvSpPr>
            <a:extLst>
              <a:ext uri="smNativeData">
                <pr:smNativeData xmlns:pr="pr" xmlns="" val="SMDATA_12_CgbWWhMAAAAlAAAAZAAAAE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GAg3MI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AAAAAAxf///0A4AAAFBgAAAAAAAA=="/>
              </a:ext>
            </a:extLst>
          </p:cNvSpPr>
          <p:nvPr/>
        </p:nvSpPr>
        <p:spPr>
          <a:xfrm>
            <a:off x="0" y="-37465"/>
            <a:ext cx="9144000" cy="1016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/>
            </a:pPr>
            <a:r>
              <a:rPr lang="ru-RU" sz="30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Принципы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 lang="ru-RU"/>
            </a:pPr>
            <a:r>
              <a:rPr lang="ru-RU" sz="30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 устойчивого развития</a:t>
            </a:r>
          </a:p>
        </p:txBody>
      </p:sp>
      <p:graphicFrame>
        <p:nvGraphicFramePr>
          <p:cNvPr id="4" name="Таблица1"/>
          <p:cNvGraphicFramePr>
            <a:graphicFrameLocks noGrp="1"/>
          </p:cNvGraphicFramePr>
          <p:nvPr/>
        </p:nvGraphicFramePr>
        <p:xfrm>
          <a:off x="323215" y="1196975"/>
          <a:ext cx="8569325" cy="3060065"/>
        </p:xfrm>
        <a:graphic>
          <a:graphicData uri="http://schemas.openxmlformats.org/drawingml/2006/table">
            <a:tbl>
              <a:tblPr/>
              <a:tblGrid>
                <a:gridCol w="2376170"/>
                <a:gridCol w="6193155"/>
              </a:tblGrid>
              <a:tr h="530225"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ru-RU" sz="1800" b="0" i="0" u="none" strike="noStrike" kern="1" spc="0" baseline="0">
                          <a:solidFill>
                            <a:srgbClr val="000000"/>
                          </a:solidFill>
                          <a:effectLst/>
                          <a:latin typeface="Constantia" pitchFamily="1"/>
                          <a:ea typeface="Constantia" pitchFamily="1"/>
                          <a:cs typeface="Constantia" pitchFamily="1"/>
                        </a:defRPr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>
                            <a:outerShdw dist="63500" dir="36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Arial" pitchFamily="2"/>
                          <a:ea typeface="Constantia" pitchFamily="1"/>
                          <a:cs typeface="Arial" pitchFamily="2"/>
                        </a:rPr>
                        <a:t>Принцип</a:t>
                      </a:r>
                      <a:endParaRPr lang="ru-RU" sz="2000" b="1">
                        <a:solidFill>
                          <a:schemeClr val="bg1"/>
                        </a:solidFill>
                        <a:effectLst>
                          <a:outerShdw dist="63500" dir="36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Arial" pitchFamily="2"/>
                        <a:ea typeface="Constantia" pitchFamily="1"/>
                        <a:cs typeface="Arial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solidFill>
                      <a:srgbClr val="3E1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ru-RU" sz="1800" b="0" i="0" u="none" strike="noStrike" kern="1" spc="0" baseline="0">
                          <a:solidFill>
                            <a:srgbClr val="000000"/>
                          </a:solidFill>
                          <a:effectLst/>
                          <a:latin typeface="Constantia" pitchFamily="1"/>
                          <a:ea typeface="Constantia" pitchFamily="1"/>
                          <a:cs typeface="Constantia" pitchFamily="1"/>
                        </a:defRPr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>
                            <a:outerShdw dist="63500" dir="36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Arial" pitchFamily="2"/>
                          <a:ea typeface="Constantia" pitchFamily="1"/>
                          <a:cs typeface="Arial" pitchFamily="2"/>
                        </a:rPr>
                        <a:t>Решение</a:t>
                      </a:r>
                      <a:endParaRPr lang="ru-RU" sz="2000" b="1">
                        <a:solidFill>
                          <a:schemeClr val="bg1"/>
                        </a:solidFill>
                        <a:effectLst>
                          <a:outerShdw dist="63500" dir="36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Arial" pitchFamily="2"/>
                        <a:ea typeface="Constantia" pitchFamily="1"/>
                        <a:cs typeface="Arial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solidFill>
                      <a:srgbClr val="3E1B59"/>
                    </a:solidFill>
                  </a:tcPr>
                </a:tc>
              </a:tr>
              <a:tr h="2395855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ru-RU" sz="1800" b="0" i="0" u="none" strike="noStrike" kern="1" spc="0" baseline="0">
                          <a:solidFill>
                            <a:srgbClr val="000000"/>
                          </a:solidFill>
                          <a:effectLst/>
                          <a:latin typeface="Constantia" pitchFamily="1"/>
                          <a:ea typeface="Constantia" pitchFamily="1"/>
                          <a:cs typeface="Constantia" pitchFamily="1"/>
                        </a:defRPr>
                      </a:pPr>
                      <a:r>
                        <a:rPr lang="ru-RU" sz="2000" b="1">
                          <a:latin typeface="Arial" pitchFamily="2"/>
                          <a:ea typeface="Constantia" pitchFamily="1"/>
                          <a:cs typeface="Arial" pitchFamily="2"/>
                        </a:rPr>
                        <a:t>Принцип ответственности перед будущим</a:t>
                      </a:r>
                      <a:endParaRPr lang="ru-RU" sz="2000" b="1">
                        <a:solidFill>
                          <a:schemeClr val="tx1"/>
                        </a:solidFill>
                        <a:latin typeface="Arial" pitchFamily="2"/>
                        <a:ea typeface="Constantia" pitchFamily="1"/>
                        <a:cs typeface="Arial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ru-RU" sz="1800" b="0" i="0" u="none" strike="noStrike" kern="1" spc="0" baseline="0">
                          <a:solidFill>
                            <a:srgbClr val="000000"/>
                          </a:solidFill>
                          <a:effectLst/>
                          <a:latin typeface="Constantia" pitchFamily="1"/>
                          <a:ea typeface="Constantia" pitchFamily="1"/>
                          <a:cs typeface="Constantia" pitchFamily="1"/>
                        </a:defRPr>
                      </a:pPr>
                      <a:r>
                        <a:rPr lang="ru-RU" sz="2000">
                          <a:latin typeface="Arial" pitchFamily="2"/>
                          <a:ea typeface="Constantia" pitchFamily="1"/>
                          <a:cs typeface="Arial" pitchFamily="2"/>
                        </a:rPr>
                        <a:t>Устойчивое и долговременное развитие представляет собой не неизменное состояние гармонии, а скорее процесс изменений, в котором масштабы эксплуатации ресурсов, направление капиталовложений, ориентация технического развития и институционные изменения согласуются с нынешними и будущими потребностями.</a:t>
                      </a:r>
                      <a:endParaRPr lang="ru-RU" sz="2000">
                        <a:solidFill>
                          <a:schemeClr val="tx1"/>
                        </a:solidFill>
                        <a:latin typeface="Arial" pitchFamily="2"/>
                        <a:ea typeface="Constantia" pitchFamily="1"/>
                        <a:cs typeface="Arial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solidFill>
                      <a:srgbClr val="EDEAF0"/>
                    </a:solidFill>
                  </a:tcPr>
                </a:tc>
              </a:tr>
            </a:tbl>
          </a:graphicData>
        </a:graphic>
      </p:graphicFrame>
      <p:pic>
        <p:nvPicPr>
          <p:cNvPr id="21" name="Picture 2"/>
          <p:cNvPicPr>
            <a:picLocks noChangeAspect="1"/>
            <a:extLst>
              <a:ext uri="smNativeData">
                <pr:smNativeData xmlns:pr="pr" xmlns="" val="SMDATA_13_CgbWWhMAAAAlAAAAEQAAAC0AAAAAkAAAAEgAAACQAAAASAAAAAAAAAAAAAAAAAAAAAEAAABQAAAAAAAAAAAA4D8AAAAAAADgPwAAAAAAAOA/AAAAAAAA4D8AAAAAAADgPwAAAAAAAOA/AAAAAAAA4D8AAAAAAADgPwAAAAAAAOA/AAAAAAAA4D8CAAAAjAAAAAEAAAAGAAAA+fv9AJux2wAAAAAAAAAAAAAAAAAAAAAAAAAAAAAAAAAAAAAAZAAAAAEAAABAAAAAAAAAAKAAAAAAAAAAAAAAAAIAAAA5AAAA7fD6AAcAAADC0e0AAAAAAAAAAAAAAAAAAAAAAAAAAAAAAAAAAAAAAAAAAAAAAAAAAAAAAAAAAAAAAAAAFAAAADwAAAABAAAAAAAAADlgjgAPAAAAAQAAABQAAAAUAAAAFAAAAAEAAAAAAAAAZAAAAGQAAAAAAAAAZAAAAGQAAAAVAAAAYAAAAAAAAAAAAAAAAAAAAAAAAAAAAAAAAAAAAAAAAAAAAAAAAAAAAAAAAAAAAAAAAAAACQAAAAAAAAAAAAAAAAAAAAAAAAAAAAAAAAAAAAAAAAAAAAAAAAAAAAAAAAAAAAAAABYAAABMAAAAAQAAAAAAAAAAAAAAAAAAAAEAAAAbLkUANAAAAAAAAAA8AAAAZAAAAGQAAAAAAAAAAAAAAAAAAAAAAAAAAAAAAAAAAAAAAAAAAAAAAAcAAAA4AAAAAAAAAAAAAAAAAAAA////AAAAAAAAAAAAAAAAAAAAAAAAAAAAAAAAAAAAAABkAAAAZAAAAAAAAAAXAAAAFAAAAAAAAAAAAAAA/38AAP9/AAAAAAAACQAAAAQAAAADAAAADAAAABAAAAAAAAAAAAAAAAAAAAAAAAAAHgAAAGgAAAAAAAAAAAAAAAAAAAAAAAAAAAAAABAnAAAQJwAAAAAAAAAAAAAAAAAAAAAAAAAAAAAAAAAAAAAAAAAAAABaAAAAAAAAAMDA/wAAAAAAZAAAADIAAAAAAAAAZAAAAAAAAAB/f38ACgAAAB8AAABUAAAA+fv9AJux2wDt8PoAwtHtAAAAAAAAAAAAAAAAAAAAAAAAAAAAAAAAADlgjgAAAAACGy5FAAAAAADAwP8Af39/AAAAAAAAAAAAAAAAAP///wAAAAAAIQAAABgAAAAUAAAAhQkAAI0aAABnLQAABykAAAAAAA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547495" y="4316095"/>
            <a:ext cx="5833110" cy="2353310"/>
          </a:xfrm>
          <a:prstGeom prst="rect">
            <a:avLst/>
          </a:prstGeom>
          <a:gradFill flip="none" rotWithShape="0">
            <a:gsLst>
              <a:gs pos="0">
                <a:srgbClr val="9BB1DB"/>
              </a:gs>
              <a:gs pos="93000">
                <a:srgbClr val="C2D1ED"/>
              </a:gs>
              <a:gs pos="43000">
                <a:srgbClr val="EDF0FA"/>
              </a:gs>
              <a:gs pos="100000">
                <a:srgbClr val="F9FBFD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39608E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tl">
              <a:srgbClr val="1B2E45">
                <a:alpha val="48000"/>
              </a:srgbClr>
            </a:outerShdw>
          </a:effectLst>
        </p:spPr>
      </p:pic>
    </p:spTree>
  </p:cSld>
  <p:clrMapOvr>
    <a:masterClrMapping/>
  </p:clrMapOvr>
  <p:transition>
    <p:fade thruBlk="1"/>
    <p:extLst>
      <p:ext uri="smNativeData">
        <pr:smNativeData xmlns:pr="pr" xmlns="" val="CgbWWgAAAAAgAwAAAAAAAAYAAAAB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  <p:extLst>
      <p:ext uri="smNativeData">
        <pr:smNativeData xmlns:pr="pr" xmlns="" val="CgbWWgEAAAAFAAAA/f///wEAAAAKAAAAAAAAAAAAAAAAAAAAAAAAAA=="/>
      </p:ext>
    </p:ext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extLst>
              <a:ext uri="smNativeData">
                <pr:smNativeData xmlns:pr="pr" xmlns="" val="SMDATA_12_CgbWWhMAAAAlAAAAZAAAAA0AAAAAkAAAAEgAAACQAAAASAAAAAAAAAABAAAAAAAAAAEAAABQAAAAAAAAAAAA4D8AAAAAAADgPwAAAAAAAOA/AAAAAAAA4D8AAAAAAADgPwAAAAAAAOA/AAAAAAAA4D8AAAAAAADgPwAAAAAAAOA/AAAAAAAA4D8CAAAAjAAAAAEAAAAGAAAA1+i9AGWODwAAAAAAAAAAAAAAAAAAAAAAAAAAAAAAAAAAAAAAZAAAAAEAAABAAAAAAAAAAKAAAAAAAAAAAAAAAAEAAAAgAAAArst+AAAAAAAAAAAAAAAAAAAAAAAAAAAAAAAAAAAAAAAAAAAAAAAAAAAAAAAAAAAAAAAAAAAAAAAAAAAAFAAAADwAAAABAAAAAAAAAHOLQQAPAAAAAQAAABQAAAAUAAAAFAAAAAEAAAAAAAAAZAAAAGQAAAAAAAAAZAAAAGQAAAAVAAAAYAAAAAAAAAAAAAAADwAAACADAAAAAAAAAAAAAAEAAACgMgAAVgcAAKr4//8BAAAAAAAACQEAAABkAAAAAAAAABQAAABAHwAAAAAAACYAAAAAAAAAwOD//wAAAAAmAAAAZAAAABYAAABMAAAAAQAAAAAAAAAEAAAAAAAAAAEAAAA3Qx8ANAAAAAAAAAA8AAAAZAAAAGQAAAAAAAAAzMzMAAAAAABQAAAAUAAAAGQAAABkAAAAAAAAABcAAAAUAAAAAAAAAAAAAAD/fwAA/38AAAAAAAAJAAAABAAAAOSC0aUMAAAAEAAAAAAAAAAAAAAAAAAAAAAAAAAeAAAAaAAAAAAAAAAAAAAAAAAAAAAAAAAAAAAAECcAABAnAAAAAAAAAAAAAAAAAAAAAAAAAAAAAAAAAAAAAAAAAAAAAFoAAAAAAAAAwMD/AAAAAABkAAAAMgAAAAAAAABkAAAAAAAAAH9/fwAKAAAAHwAAAFQAAADX6L0AZY4PAK7LfgAAAAAAAAAAAAAAAAAAAAAAAAAAAAAAAAAAAAAAc4tBAAAAAAI3Qx8AzMzMAMDA/wB/f38AAAAAAAAAAAAAAAAAAAAAAAAAAAAhAAAAGAAAABQAAAAAAAAAAAAAAEA4AACgBQAAAAAAAA=="/>
              </a:ext>
            </a:extLst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0">
            <a:gsLst>
              <a:gs pos="0">
                <a:srgbClr val="658E0F"/>
              </a:gs>
              <a:gs pos="68000">
                <a:srgbClr val="AECB7E"/>
              </a:gs>
              <a:gs pos="100000">
                <a:srgbClr val="D7E8BD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738B4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ctr">
              <a:srgbClr val="37431F">
                <a:alpha val="48000"/>
              </a:srgbClr>
            </a:outerShdw>
          </a:effectLst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>
                <a:solidFill>
                  <a:srgbClr val="FFFFFF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endParaRPr/>
          </a:p>
        </p:txBody>
      </p:sp>
      <p:sp>
        <p:nvSpPr>
          <p:cNvPr id="3" name="Rectangle 1"/>
          <p:cNvSpPr>
            <a:extLst>
              <a:ext uri="smNativeData">
                <pr:smNativeData xmlns:pr="pr" xmlns="" val="SMDATA_12_CgbWWhMAAAAlAAAAZAAAAE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BbXhn4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AAAAAAxf///0A4AAAFBgAAAAAAAA=="/>
              </a:ext>
            </a:extLst>
          </p:cNvSpPr>
          <p:nvPr/>
        </p:nvSpPr>
        <p:spPr>
          <a:xfrm>
            <a:off x="0" y="-37465"/>
            <a:ext cx="9144000" cy="1016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/>
            </a:pPr>
            <a:r>
              <a:rPr lang="ru-RU" sz="30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Принципы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 lang="ru-RU"/>
            </a:pPr>
            <a:r>
              <a:rPr lang="ru-RU" sz="30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 устойчивого развития</a:t>
            </a:r>
          </a:p>
        </p:txBody>
      </p:sp>
      <p:graphicFrame>
        <p:nvGraphicFramePr>
          <p:cNvPr id="4" name="Таблица1"/>
          <p:cNvGraphicFramePr>
            <a:graphicFrameLocks noGrp="1"/>
          </p:cNvGraphicFramePr>
          <p:nvPr/>
        </p:nvGraphicFramePr>
        <p:xfrm>
          <a:off x="323215" y="1196975"/>
          <a:ext cx="8569325" cy="2043430"/>
        </p:xfrm>
        <a:graphic>
          <a:graphicData uri="http://schemas.openxmlformats.org/drawingml/2006/table">
            <a:tbl>
              <a:tblPr/>
              <a:tblGrid>
                <a:gridCol w="2376170"/>
                <a:gridCol w="6193155"/>
              </a:tblGrid>
              <a:tr h="364490"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ru-RU" sz="1800" b="0" i="0" u="none" strike="noStrike" kern="1" spc="0" baseline="0">
                          <a:solidFill>
                            <a:srgbClr val="000000"/>
                          </a:solidFill>
                          <a:effectLst/>
                          <a:latin typeface="Constantia" pitchFamily="1"/>
                          <a:ea typeface="Constantia" pitchFamily="1"/>
                          <a:cs typeface="Constantia" pitchFamily="1"/>
                        </a:defRPr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>
                            <a:outerShdw dist="63500" dir="36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Arial" pitchFamily="2"/>
                          <a:ea typeface="Constantia" pitchFamily="1"/>
                          <a:cs typeface="Arial" pitchFamily="2"/>
                        </a:rPr>
                        <a:t>Принцип</a:t>
                      </a:r>
                      <a:endParaRPr lang="ru-RU" sz="2000" b="1">
                        <a:solidFill>
                          <a:schemeClr val="bg1"/>
                        </a:solidFill>
                        <a:effectLst>
                          <a:outerShdw dist="63500" dir="36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Arial" pitchFamily="2"/>
                        <a:ea typeface="Constantia" pitchFamily="1"/>
                        <a:cs typeface="Arial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solidFill>
                      <a:srgbClr val="3E1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ru-RU" sz="1800" b="0" i="0" u="none" strike="noStrike" kern="1" spc="0" baseline="0">
                          <a:solidFill>
                            <a:srgbClr val="000000"/>
                          </a:solidFill>
                          <a:effectLst/>
                          <a:latin typeface="Constantia" pitchFamily="1"/>
                          <a:ea typeface="Constantia" pitchFamily="1"/>
                          <a:cs typeface="Constantia" pitchFamily="1"/>
                        </a:defRPr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>
                            <a:outerShdw dist="63500" dir="36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Arial" pitchFamily="2"/>
                          <a:ea typeface="Constantia" pitchFamily="1"/>
                          <a:cs typeface="Arial" pitchFamily="2"/>
                        </a:rPr>
                        <a:t>Решение</a:t>
                      </a:r>
                      <a:endParaRPr lang="ru-RU" sz="2000" b="1">
                        <a:solidFill>
                          <a:schemeClr val="bg1"/>
                        </a:solidFill>
                        <a:effectLst>
                          <a:outerShdw dist="63500" dir="36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Arial" pitchFamily="2"/>
                        <a:ea typeface="Constantia" pitchFamily="1"/>
                        <a:cs typeface="Arial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solidFill>
                      <a:srgbClr val="3E1B59"/>
                    </a:solidFill>
                  </a:tcPr>
                </a:tc>
              </a:tr>
              <a:tr h="1647190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ru-RU" sz="1800" b="0" i="0" u="none" strike="noStrike" kern="1" spc="0" baseline="0">
                          <a:solidFill>
                            <a:srgbClr val="000000"/>
                          </a:solidFill>
                          <a:effectLst/>
                          <a:latin typeface="Constantia" pitchFamily="1"/>
                          <a:ea typeface="Constantia" pitchFamily="1"/>
                          <a:cs typeface="Constantia" pitchFamily="1"/>
                        </a:defRPr>
                      </a:pPr>
                      <a:r>
                        <a:rPr lang="ru-RU" sz="2000" b="1">
                          <a:latin typeface="Arial" pitchFamily="2"/>
                          <a:ea typeface="Constantia" pitchFamily="1"/>
                          <a:cs typeface="Arial" pitchFamily="2"/>
                        </a:rPr>
                        <a:t>Принцип политического разрешения экологического кризиса</a:t>
                      </a:r>
                      <a:endParaRPr lang="ru-RU" sz="2000" b="1">
                        <a:solidFill>
                          <a:schemeClr val="tx1"/>
                        </a:solidFill>
                        <a:latin typeface="Arial" pitchFamily="2"/>
                        <a:ea typeface="Constantia" pitchFamily="1"/>
                        <a:cs typeface="Arial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ru-RU" sz="1800" b="0" i="0" u="none" strike="noStrike" kern="1" spc="0" baseline="0">
                          <a:solidFill>
                            <a:srgbClr val="000000"/>
                          </a:solidFill>
                          <a:effectLst/>
                          <a:latin typeface="Constantia" pitchFamily="1"/>
                          <a:ea typeface="Constantia" pitchFamily="1"/>
                          <a:cs typeface="Constantia" pitchFamily="1"/>
                        </a:defRPr>
                      </a:pPr>
                      <a:r>
                        <a:rPr lang="ru-RU" sz="2000">
                          <a:latin typeface="Arial" pitchFamily="2"/>
                          <a:ea typeface="Constantia" pitchFamily="1"/>
                          <a:cs typeface="Arial" pitchFamily="2"/>
                        </a:rPr>
                        <a:t>Проблемы, касающиеся экологического кризиса, необходимо решать мирными путями, на основе доброй воли всех участников международного сообщества.</a:t>
                      </a:r>
                      <a:endParaRPr lang="ru-RU" sz="2000">
                        <a:solidFill>
                          <a:schemeClr val="tx1"/>
                        </a:solidFill>
                        <a:latin typeface="Arial" pitchFamily="2"/>
                        <a:ea typeface="Constantia" pitchFamily="1"/>
                        <a:cs typeface="Arial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solidFill>
                      <a:srgbClr val="EDEAF0"/>
                    </a:solidFill>
                  </a:tcPr>
                </a:tc>
              </a:tr>
            </a:tbl>
          </a:graphicData>
        </a:graphic>
      </p:graphicFrame>
      <p:pic>
        <p:nvPicPr>
          <p:cNvPr id="21" name="Picture 2"/>
          <p:cNvPicPr>
            <a:picLocks noChangeAspect="1"/>
            <a:extLst>
              <a:ext uri="smNativeData">
                <pr:smNativeData xmlns:pr="pr" xmlns="" val="SMDATA_13_CgbWWhMAAAAlAAAAEQAAAC0AAAAAkAAAAEgAAACQAAAASAAAAAAAAAAAAAAAAAAAAAEAAABQAAAAAAAAAAAA4D8AAAAAAADgPwAAAAAAAOA/AAAAAAAA4D8AAAAAAADgPwAAAAAAAOA/AAAAAAAA4D8AAAAAAADgPwAAAAAAAOA/AAAAAAAA4D8CAAAAjAAAAAEAAAAGAAAA/Pr8ALOkyAAAAAAAAAAAAAAAAAAAAAAAAAAAAAAAAAAAAAAAZAAAAAEAAABAAAAAAAAAAKAAAAAAAAAAAAAAAAIAAAA5AAAA8e/1AAcAAADTyeIAAAAAAAAAAAAAAAAAAAAAAAAAAAAAAAAAAAAAAAAAAAAAAAAAAAAAAAAAAAAAAAAAFAAAADwAAAABAAAAAAAAAF9JeAAPAAAAAQAAABQAAAAUAAAAFAAAAAEAAAAAAAAAZAAAAGQAAAAAAAAAZAAAAGQAAAAVAAAAYAAAAAAAAAAAAAAAAAAAAAAAAAAAAAAAAAAAAAAAAAAAAAAAAAAAAAAAAAAAAAAAAAAACQAAAAAAAAAAAAAAAAAAAAAAAAAAAAAAAAAAAAAAAAAAAAAAAAAAAAAAAAAAAAAAABYAAABMAAAAAQAAAAAAAAAAAAAAAAAAAAEAAAAtIzoANAAAAAAAAAA8AAAAZAAAAGQAAAAAAAAAAAAAAAAAAAAAAAAAAAAAAAAAAAAAAAAAAAAAAAcAAAA4AAAAAAAAAAAAAAAAAAAA////AAAAAAAAAAAAAAAAAAAAAAAAAAAAAAAAAAAAAABkAAAAZAAAAAAAAAAXAAAAFAAAAAAAAAAAAAAA/38AAP9/AAAAAAAACQAAAAQAAAATABMADAAAABAAAAAAAAAAAAAAAAAAAAAAAAAAHgAAAGgAAAAAAAAAAAAAAAAAAAAAAAAAAAAAABAnAAAQJwAAAAAAAAAAAAAAAAAAAAAAAAAAAAAAAAAAAAAAAAAAAABaAAAAAAAAAMDA/wAAAAAAZAAAADIAAAAAAAAAZAAAAAAAAAB/f38ACgAAAB8AAABUAAAA/Pr8ALOkyADx7/UA08niAAAAAAAAAAAAAAAAAAAAAAAAAAAAAAAAAF9JeAAAAAACLSM6AAAAAADAwP8Af39/AAAAAAAAAAAAAAAAAP///wAAAAAAIQAAABgAAAAUAAAAoggAAN4UAADyLwAABykAAAAAAA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403350" y="3392170"/>
            <a:ext cx="6390640" cy="3277235"/>
          </a:xfrm>
          <a:prstGeom prst="rect">
            <a:avLst/>
          </a:prstGeom>
          <a:gradFill flip="none" rotWithShape="0">
            <a:gsLst>
              <a:gs pos="0">
                <a:srgbClr val="B3A4C8"/>
              </a:gs>
              <a:gs pos="93000">
                <a:srgbClr val="D3C9E2"/>
              </a:gs>
              <a:gs pos="43000">
                <a:srgbClr val="F1EFF5"/>
              </a:gs>
              <a:gs pos="100000">
                <a:srgbClr val="FCFAFC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5F4978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tl">
              <a:srgbClr val="2D233A">
                <a:alpha val="48000"/>
              </a:srgbClr>
            </a:outerShdw>
          </a:effectLst>
        </p:spPr>
      </p:pic>
    </p:spTree>
  </p:cSld>
  <p:clrMapOvr>
    <a:masterClrMapping/>
  </p:clrMapOvr>
  <p:transition>
    <p:fade thruBlk="1"/>
    <p:extLst>
      <p:ext uri="smNativeData">
        <pr:smNativeData xmlns:pr="pr" xmlns="" val="CgbWWgAAAAAgAwAAAAAAAAYAAAAB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  <p:extLst>
      <p:ext uri="smNativeData">
        <pr:smNativeData xmlns:pr="pr" xmlns="" val="CgbWWgEAAAAFAAAA/f///wEAAAAKAAAAAAAAAAAAAAAAAAAAAAAAAA=="/>
      </p:ext>
    </p:ext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extLst>
              <a:ext uri="smNativeData">
                <pr:smNativeData xmlns:pr="pr" xmlns="" val="SMDATA_12_CgbWWhMAAAAlAAAAZAAAAA0AAAAAkAAAAEgAAACQAAAASAAAAAAAAAABAAAAAAAAAAEAAABQAAAAAAAAAAAA4D8AAAAAAADgPwAAAAAAAOA/AAAAAAAA4D8AAAAAAADgPwAAAAAAAOA/AAAAAAAA4D8AAAAAAADgPwAAAAAAAOA/AAAAAAAA4D8CAAAAjAAAAAEAAAAGAAAA1+i9AGWODwAAAAAAAAAAAAAAAAAAAAAAAAAAAAAAAAAAAAAAZAAAAAEAAABAAAAAAAAAAKAAAAAAAAAAAAAAAAEAAAAgAAAArst+AAAAAAAAAAAAAAAAAAAAAAAAAAAAAAAAAAAAAAAAAAAAAAAAAAAAAAAAAAAAAAAAAAAAAAAAAAAAFAAAADwAAAABAAAAAAAAAHOLQQAPAAAAAQAAABQAAAAUAAAAFAAAAAEAAAAAAAAAZAAAAGQAAAAAAAAAZAAAAGQAAAAVAAAAYAAAAAAAAAAAAAAADwAAACADAAAAAAAAAAAAAAEAAACgMgAAVgcAAKr4//8BAAAAAAAACQEAAABkAAAAAAAAABQAAABAHwAAAAAAACYAAAAAAAAAwOD//wAAAAAmAAAAZAAAABYAAABMAAAAAQAAAAAAAAAEAAAAAAAAAAEAAAA3Qx8ANAAAAAAAAAA8AAAAZAAAAGQAAAAAAAAAzMzMAAAAAABQAAAAUAAAAGQAAABkAAAAAAAAABcAAAAUAAAAAAAAAAAAAAD/fwAA/38AAAAAAAAJAAAABAAAAM4677wMAAAAEAAAAAAAAAAAAAAAAAAAAAAAAAAeAAAAaAAAAAAAAAAAAAAAAAAAAAAAAAAAAAAAECcAABAnAAAAAAAAAAAAAAAAAAAAAAAAAAAAAAAAAAAAAAAAAAAAAFoAAAAAAAAAwMD/AAAAAABkAAAAMgAAAAAAAABkAAAAAAAAAH9/fwAKAAAAHwAAAFQAAADX6L0AZY4PAK7LfgAAAAAAAAAAAAAAAAAAAAAAAAAAAAAAAAAAAAAAc4tBAAAAAAI3Qx8AzMzMAMDA/wB/f38AAAAAAAAAAAAAAAAAAAAAAAAAAAAhAAAAGAAAABQAAAAAAAAAAAAAAEA4AACgBQAAAAAAAA=="/>
              </a:ext>
            </a:extLst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0">
            <a:gsLst>
              <a:gs pos="0">
                <a:srgbClr val="658E0F"/>
              </a:gs>
              <a:gs pos="68000">
                <a:srgbClr val="AECB7E"/>
              </a:gs>
              <a:gs pos="100000">
                <a:srgbClr val="D7E8BD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738B4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ctr">
              <a:srgbClr val="37431F">
                <a:alpha val="48000"/>
              </a:srgbClr>
            </a:outerShdw>
          </a:effectLst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>
                <a:solidFill>
                  <a:srgbClr val="FFFFFF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endParaRPr/>
          </a:p>
        </p:txBody>
      </p:sp>
      <p:sp>
        <p:nvSpPr>
          <p:cNvPr id="3" name="Rectangle 1"/>
          <p:cNvSpPr>
            <a:extLst>
              <a:ext uri="smNativeData">
                <pr:smNativeData xmlns:pr="pr" xmlns="" val="SMDATA_12_CgbWWhMAAAAlAAAAZAAAAE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6mmM8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AAAAAAxf///0A4AAAFBgAAAAAAAA=="/>
              </a:ext>
            </a:extLst>
          </p:cNvSpPr>
          <p:nvPr/>
        </p:nvSpPr>
        <p:spPr>
          <a:xfrm>
            <a:off x="0" y="-37465"/>
            <a:ext cx="9144000" cy="1016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/>
            </a:pPr>
            <a:r>
              <a:rPr lang="ru-RU" sz="30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Принципы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 lang="ru-RU"/>
            </a:pPr>
            <a:r>
              <a:rPr lang="ru-RU" sz="30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 устойчивого развития</a:t>
            </a:r>
          </a:p>
        </p:txBody>
      </p:sp>
      <p:graphicFrame>
        <p:nvGraphicFramePr>
          <p:cNvPr id="4" name="Таблица1"/>
          <p:cNvGraphicFramePr>
            <a:graphicFrameLocks noGrp="1"/>
          </p:cNvGraphicFramePr>
          <p:nvPr/>
        </p:nvGraphicFramePr>
        <p:xfrm>
          <a:off x="323215" y="1196975"/>
          <a:ext cx="8569325" cy="1984375"/>
        </p:xfrm>
        <a:graphic>
          <a:graphicData uri="http://schemas.openxmlformats.org/drawingml/2006/table">
            <a:tbl>
              <a:tblPr/>
              <a:tblGrid>
                <a:gridCol w="2376170"/>
                <a:gridCol w="6193155"/>
              </a:tblGrid>
              <a:tr h="351155"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ru-RU" sz="1800" b="0" i="0" u="none" strike="noStrike" kern="1" spc="0" baseline="0">
                          <a:solidFill>
                            <a:srgbClr val="000000"/>
                          </a:solidFill>
                          <a:effectLst/>
                          <a:latin typeface="Constantia" pitchFamily="1"/>
                          <a:ea typeface="Constantia" pitchFamily="1"/>
                          <a:cs typeface="Constantia" pitchFamily="1"/>
                        </a:defRPr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>
                            <a:outerShdw dist="63500" dir="36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Arial" pitchFamily="2"/>
                          <a:ea typeface="Constantia" pitchFamily="1"/>
                          <a:cs typeface="Arial" pitchFamily="2"/>
                        </a:rPr>
                        <a:t>Принцип</a:t>
                      </a:r>
                      <a:endParaRPr lang="ru-RU" sz="2000" b="1">
                        <a:solidFill>
                          <a:schemeClr val="bg1"/>
                        </a:solidFill>
                        <a:effectLst>
                          <a:outerShdw dist="63500" dir="36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Arial" pitchFamily="2"/>
                        <a:ea typeface="Constantia" pitchFamily="1"/>
                        <a:cs typeface="Arial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solidFill>
                      <a:srgbClr val="3E1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ru-RU" sz="1800" b="0" i="0" u="none" strike="noStrike" kern="1" spc="0" baseline="0">
                          <a:solidFill>
                            <a:srgbClr val="000000"/>
                          </a:solidFill>
                          <a:effectLst/>
                          <a:latin typeface="Constantia" pitchFamily="1"/>
                          <a:ea typeface="Constantia" pitchFamily="1"/>
                          <a:cs typeface="Constantia" pitchFamily="1"/>
                        </a:defRPr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>
                            <a:outerShdw dist="63500" dir="36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Arial" pitchFamily="2"/>
                          <a:ea typeface="Constantia" pitchFamily="1"/>
                          <a:cs typeface="Arial" pitchFamily="2"/>
                        </a:rPr>
                        <a:t>Решение</a:t>
                      </a:r>
                      <a:endParaRPr lang="ru-RU" sz="2000" b="1">
                        <a:solidFill>
                          <a:schemeClr val="bg1"/>
                        </a:solidFill>
                        <a:effectLst>
                          <a:outerShdw dist="63500" dir="36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Arial" pitchFamily="2"/>
                        <a:ea typeface="Constantia" pitchFamily="1"/>
                        <a:cs typeface="Arial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solidFill>
                      <a:srgbClr val="3E1B59"/>
                    </a:solidFill>
                  </a:tcPr>
                </a:tc>
              </a:tr>
              <a:tr h="1588135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ru-RU" sz="1800" b="0" i="0" u="none" strike="noStrike" kern="1" spc="0" baseline="0">
                          <a:solidFill>
                            <a:srgbClr val="000000"/>
                          </a:solidFill>
                          <a:effectLst/>
                          <a:latin typeface="Constantia" pitchFamily="1"/>
                          <a:ea typeface="Constantia" pitchFamily="1"/>
                          <a:cs typeface="Constantia" pitchFamily="1"/>
                        </a:defRPr>
                      </a:pPr>
                      <a:r>
                        <a:rPr lang="ru-RU" sz="2000" b="1">
                          <a:latin typeface="Arial" pitchFamily="2"/>
                          <a:ea typeface="Constantia" pitchFamily="1"/>
                          <a:cs typeface="Arial" pitchFamily="2"/>
                        </a:rPr>
                        <a:t>Принцип партнерства</a:t>
                      </a:r>
                      <a:endParaRPr lang="ru-RU" sz="2000" b="1">
                        <a:solidFill>
                          <a:schemeClr val="tx1"/>
                        </a:solidFill>
                        <a:latin typeface="Arial" pitchFamily="2"/>
                        <a:ea typeface="Constantia" pitchFamily="1"/>
                        <a:cs typeface="Arial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ru-RU" sz="1800" b="0" i="0" u="none" strike="noStrike" kern="1" spc="0" baseline="0">
                          <a:solidFill>
                            <a:srgbClr val="000000"/>
                          </a:solidFill>
                          <a:effectLst/>
                          <a:latin typeface="Constantia" pitchFamily="1"/>
                          <a:ea typeface="Constantia" pitchFamily="1"/>
                          <a:cs typeface="Constantia" pitchFamily="1"/>
                        </a:defRPr>
                      </a:pPr>
                      <a:r>
                        <a:rPr lang="ru-RU" sz="2000">
                          <a:latin typeface="Arial" pitchFamily="2"/>
                          <a:ea typeface="Constantia" pitchFamily="1"/>
                          <a:cs typeface="Arial" pitchFamily="2"/>
                        </a:rPr>
                        <a:t>При выполнении принципов устойчивого развития государства сотрудничают в духе доброй воли и партнерства.</a:t>
                      </a:r>
                      <a:endParaRPr lang="ru-RU" sz="2000">
                        <a:solidFill>
                          <a:schemeClr val="tx1"/>
                        </a:solidFill>
                        <a:latin typeface="Arial" pitchFamily="2"/>
                        <a:ea typeface="Constantia" pitchFamily="1"/>
                        <a:cs typeface="Arial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solidFill>
                      <a:srgbClr val="EDEAF0"/>
                    </a:solidFill>
                  </a:tcPr>
                </a:tc>
              </a:tr>
            </a:tbl>
          </a:graphicData>
        </a:graphic>
      </p:graphicFrame>
      <p:pic>
        <p:nvPicPr>
          <p:cNvPr id="21" name="Picture 2"/>
          <p:cNvPicPr>
            <a:picLocks noChangeAspect="1"/>
            <a:extLst>
              <a:ext uri="smNativeData">
                <pr:smNativeData xmlns:pr="pr" xmlns="" val="SMDATA_13_CgbWWhMAAAAlAAAAEQAAAC0AAAAAkAAAAEgAAACQAAAASAAAAAAAAAAAAAAAAAAAAAEAAABQAAAAAAAAAAAA4D8AAAAAAADgPwAAAAAAAOA/AAAAAAAA4D8AAAAAAADgPwAAAAAAAOA/AAAAAAAA4D8AAAAAAADgPwAAAAAAAOA/AAAAAAAA4D8CAAAAjAAAAAEAAAAAAAAA7u7uAP///wgAAAAAAAAAAAAAAAAAAAAAAAAAAAAAAAAAAAAAeAAAAAEAAABAAAAAAAAAAAAAAABaAAAAAAAAAAAAAAAAAAAAAAAAAAAAAAAAAAAAAAAAAAAAAAAAAAAAAAAAAAAAAAAAAAAAAAAAAAAAAAAAAAAAAAAAAAAAAAAAAAAAFAAAADwAAAABAAAAAAAAAP///wCMAAAAAQAAACMAAAAjAAAAIwAAAB4AAAAAAAAAZAAAAGQAAAAAAAAAZAAAAGQAAAAVAAAAYAAAAAAAAAAAAAAAAAAAAAAAAAAAAAAAAAAAAAAAAABdNwAAAAAAAAAAAAABAAAAAAAAAAEAAABkAAAAAAAAABQAAAAAAAAAAAAAACYAAAAAAAAASAAAAAAAAAAmAAAAZAAAABYAAABMAAAAAQAAAAAAAAAAAAAAAAAAAAEAAAAAAAAANwAAAAAAAAAAAAAAZAAAAGQAAAAAAAAAy8vLADcAAAAAAAAAAAAAAGQAAABkAAAAAAAAAAcAAAA4AAAAAAAAAAAAAAAAAAAA////AAAAAAAAAAAAAAAAAAAAAAAAAAAAAAAAAAAAAABkAAAAZAAAAAAAAAAXAAAAFAAAAAAAAAAAAAAA/38AAP9/AAAAAAAACQAAAAQAAAACAgICDAAAABAAAAAAAAAAAAAAAAAAAAAAAAAAHgAAAGgAAAAAAAAAAAAAAAAAAAAAAAAAAAAAABAnAAAQJwAAAAAAAAAAAAAAAAAAAAAAAAAAAAAAAAAAAAAAAAAAAACMAAAAAAAAAMDA/wAAAAAAZAAAADIAAAAAAAAAZAAAAAAAAAB/f38ACgAAAB8AAABUAAAA7u7uAP///wEAAAAAAAAAAAAAAAAAAAAAAAAAAAAAAAAAAAAAAAAAAP///wAAAAAAAAAAAMvLywDAwP8Af39/AAAAAAAAAAAAAAAAAP///wAAAAAAIQAAABgAAAAUAAAADREAAKcUAAAlJgAA8igAAAAAAA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2771775" y="3357245"/>
            <a:ext cx="3429000" cy="3298825"/>
          </a:xfrm>
          <a:prstGeom prst="rect">
            <a:avLst/>
          </a:prstGeom>
          <a:solidFill>
            <a:srgbClr val="EEEEEE"/>
          </a:solidFill>
          <a:ln w="88900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88900" algn="tl">
              <a:srgbClr val="000000">
                <a:alpha val="45000"/>
              </a:srgbClr>
            </a:outerShdw>
          </a:effectLst>
        </p:spPr>
      </p:pic>
    </p:spTree>
  </p:cSld>
  <p:clrMapOvr>
    <a:masterClrMapping/>
  </p:clrMapOvr>
  <p:transition>
    <p:fade thruBlk="1"/>
    <p:extLst>
      <p:ext uri="smNativeData">
        <pr:smNativeData xmlns:pr="pr" xmlns="" val="CgbWWgAAAAAgAwAAAAAAAAYAAAAB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  <p:extLst>
      <p:ext uri="smNativeData">
        <pr:smNativeData xmlns:pr="pr" xmlns="" val="CgbWWgEAAAAFAAAA/f///wEAAAAKAAAAAAAAAAAAAAAAAAAAAAAAAA=="/>
      </p:ext>
    </p:ext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extLst>
              <a:ext uri="smNativeData">
                <pr:smNativeData xmlns:pr="pr" xmlns="" val="SMDATA_12_CgbWWhMAAAAlAAAAZAAAAA0AAAAAkAAAAEgAAACQAAAASAAAAAAAAAABAAAAAAAAAAEAAABQAAAAAAAAAAAA4D8AAAAAAADgPwAAAAAAAOA/AAAAAAAA4D8AAAAAAADgPwAAAAAAAOA/AAAAAAAA4D8AAAAAAADgPwAAAAAAAOA/AAAAAAAA4D8CAAAAjAAAAAEAAAAGAAAA1+i9AGWODwAAAAAAAAAAAAAAAAAAAAAAAAAAAAAAAAAAAAAAZAAAAAEAAABAAAAAAAAAAKAAAAAAAAAAAAAAAAEAAAAgAAAArst+AAAAAAAAAAAAAAAAAAAAAAAAAAAAAAAAAAAAAAAAAAAAAAAAAAAAAAAAAAAAAAAAAAAAAAAAAAAAFAAAADwAAAABAAAAAAAAAHOLQQAPAAAAAQAAABQAAAAUAAAAFAAAAAEAAAAAAAAAZAAAAGQAAAAAAAAAZAAAAGQAAAAVAAAAYAAAAAAAAAAAAAAADwAAACADAAAAAAAAAAAAAAEAAACgMgAAVgcAAKr4//8BAAAAAAAACQEAAABkAAAAAAAAABQAAABAHwAAAAAAACYAAAAAAAAAwOD//wAAAAAmAAAAZAAAABYAAABMAAAAAQAAAAAAAAAEAAAAAAAAAAEAAAA3Qx8ANAAAAAAAAAA8AAAAZAAAAGQAAAAAAAAAzMzMAAAAAABQAAAAUAAAAGQAAABkAAAAAAAAABcAAAAUAAAAAAAAAAAAAAD/fwAA/38AAAAAAAAJAAAABAAAAGgQW5QMAAAAEAAAAAAAAAAAAAAAAAAAAAAAAAAeAAAAaAAAAAAAAAAAAAAAAAAAAAAAAAAAAAAAECcAABAnAAAAAAAAAAAAAAAAAAAAAAAAAAAAAAAAAAAAAAAAAAAAAFoAAAAAAAAAwMD/AAAAAABkAAAAMgAAAAAAAABkAAAAAAAAAH9/fwAKAAAAHwAAAFQAAADX6L0AZY4PAK7LfgAAAAAAAAAAAAAAAAAAAAAAAAAAAAAAAAAAAAAAc4tBAAAAAAI3Qx8AzMzMAMDA/wB/f38AAAAAAAAAAAAAAAAAAAAAAAAAAAAhAAAAGAAAABQAAAAAAAAAAAAAAEA4AACgBQAAAAAAAA=="/>
              </a:ext>
            </a:extLst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0">
            <a:gsLst>
              <a:gs pos="0">
                <a:srgbClr val="658E0F"/>
              </a:gs>
              <a:gs pos="68000">
                <a:srgbClr val="AECB7E"/>
              </a:gs>
              <a:gs pos="100000">
                <a:srgbClr val="D7E8BD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738B4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ctr">
              <a:srgbClr val="37431F">
                <a:alpha val="48000"/>
              </a:srgbClr>
            </a:outerShdw>
          </a:effectLst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>
                <a:solidFill>
                  <a:srgbClr val="FFFFFF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endParaRPr/>
          </a:p>
        </p:txBody>
      </p:sp>
      <p:sp>
        <p:nvSpPr>
          <p:cNvPr id="3" name="Rectangle 1"/>
          <p:cNvSpPr>
            <a:extLst>
              <a:ext uri="smNativeData">
                <pr:smNativeData xmlns:pr="pr" xmlns="" val="SMDATA_12_CgbWWhMAAAAlAAAAZAAAAE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Nu3xsY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AAAAAAxf///0A4AAAFBgAAAAAAAA=="/>
              </a:ext>
            </a:extLst>
          </p:cNvSpPr>
          <p:nvPr/>
        </p:nvSpPr>
        <p:spPr>
          <a:xfrm>
            <a:off x="0" y="-37465"/>
            <a:ext cx="9144000" cy="1016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/>
            </a:pPr>
            <a:r>
              <a:rPr lang="ru-RU" sz="30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Принципы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 lang="ru-RU"/>
            </a:pPr>
            <a:r>
              <a:rPr lang="ru-RU" sz="30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 устойчивого развития</a:t>
            </a:r>
          </a:p>
        </p:txBody>
      </p:sp>
      <p:graphicFrame>
        <p:nvGraphicFramePr>
          <p:cNvPr id="4" name="Таблица1"/>
          <p:cNvGraphicFramePr>
            <a:graphicFrameLocks noGrp="1"/>
          </p:cNvGraphicFramePr>
          <p:nvPr/>
        </p:nvGraphicFramePr>
        <p:xfrm>
          <a:off x="323215" y="1196975"/>
          <a:ext cx="8569325" cy="2043430"/>
        </p:xfrm>
        <a:graphic>
          <a:graphicData uri="http://schemas.openxmlformats.org/drawingml/2006/table">
            <a:tbl>
              <a:tblPr/>
              <a:tblGrid>
                <a:gridCol w="2376170"/>
                <a:gridCol w="6193155"/>
              </a:tblGrid>
              <a:tr h="364490"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ru-RU" sz="1800" b="0" i="0" u="none" strike="noStrike" kern="1" spc="0" baseline="0">
                          <a:solidFill>
                            <a:srgbClr val="000000"/>
                          </a:solidFill>
                          <a:effectLst/>
                          <a:latin typeface="Constantia" pitchFamily="1"/>
                          <a:ea typeface="Constantia" pitchFamily="1"/>
                          <a:cs typeface="Constantia" pitchFamily="1"/>
                        </a:defRPr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>
                            <a:outerShdw dist="63500" dir="36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Arial" pitchFamily="2"/>
                          <a:ea typeface="Constantia" pitchFamily="1"/>
                          <a:cs typeface="Arial" pitchFamily="2"/>
                        </a:rPr>
                        <a:t>Принцип</a:t>
                      </a:r>
                      <a:endParaRPr lang="ru-RU" sz="2000" b="1">
                        <a:solidFill>
                          <a:schemeClr val="bg1"/>
                        </a:solidFill>
                        <a:effectLst>
                          <a:outerShdw dist="63500" dir="36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Arial" pitchFamily="2"/>
                        <a:ea typeface="Constantia" pitchFamily="1"/>
                        <a:cs typeface="Arial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solidFill>
                      <a:srgbClr val="3E1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ru-RU" sz="1800" b="0" i="0" u="none" strike="noStrike" kern="1" spc="0" baseline="0">
                          <a:solidFill>
                            <a:srgbClr val="000000"/>
                          </a:solidFill>
                          <a:effectLst/>
                          <a:latin typeface="Constantia" pitchFamily="1"/>
                          <a:ea typeface="Constantia" pitchFamily="1"/>
                          <a:cs typeface="Constantia" pitchFamily="1"/>
                        </a:defRPr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>
                            <a:outerShdw dist="63500" dir="36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Arial" pitchFamily="2"/>
                          <a:ea typeface="Constantia" pitchFamily="1"/>
                          <a:cs typeface="Arial" pitchFamily="2"/>
                        </a:rPr>
                        <a:t>Решение</a:t>
                      </a:r>
                      <a:endParaRPr lang="ru-RU" sz="2000" b="1">
                        <a:solidFill>
                          <a:schemeClr val="bg1"/>
                        </a:solidFill>
                        <a:effectLst>
                          <a:outerShdw dist="63500" dir="36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Arial" pitchFamily="2"/>
                        <a:ea typeface="Constantia" pitchFamily="1"/>
                        <a:cs typeface="Arial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solidFill>
                      <a:srgbClr val="3E1B59"/>
                    </a:solidFill>
                  </a:tcPr>
                </a:tc>
              </a:tr>
              <a:tr h="1647190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ru-RU" sz="1800" b="0" i="0" u="none" strike="noStrike" kern="1" spc="0" baseline="0">
                          <a:solidFill>
                            <a:srgbClr val="000000"/>
                          </a:solidFill>
                          <a:effectLst/>
                          <a:latin typeface="Constantia" pitchFamily="1"/>
                          <a:ea typeface="Constantia" pitchFamily="1"/>
                          <a:cs typeface="Constantia" pitchFamily="1"/>
                        </a:defRPr>
                      </a:pPr>
                      <a:r>
                        <a:rPr lang="ru-RU" sz="2000" b="1">
                          <a:latin typeface="Arial" pitchFamily="2"/>
                          <a:ea typeface="Constantia" pitchFamily="1"/>
                          <a:cs typeface="Arial" pitchFamily="2"/>
                        </a:rPr>
                        <a:t>Принцип идеологического обеспечения</a:t>
                      </a:r>
                      <a:endParaRPr lang="ru-RU" sz="2000" b="1">
                        <a:solidFill>
                          <a:schemeClr val="tx1"/>
                        </a:solidFill>
                        <a:latin typeface="Arial" pitchFamily="2"/>
                        <a:ea typeface="Constantia" pitchFamily="1"/>
                        <a:cs typeface="Arial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ru-RU" sz="1800" b="0" i="0" u="none" strike="noStrike" kern="1" spc="0" baseline="0">
                          <a:solidFill>
                            <a:srgbClr val="000000"/>
                          </a:solidFill>
                          <a:effectLst/>
                          <a:latin typeface="Constantia" pitchFamily="1"/>
                          <a:ea typeface="Constantia" pitchFamily="1"/>
                          <a:cs typeface="Constantia" pitchFamily="1"/>
                        </a:defRPr>
                      </a:pPr>
                      <a:r>
                        <a:rPr lang="ru-RU" sz="2000">
                          <a:latin typeface="Arial" pitchFamily="2"/>
                          <a:ea typeface="Constantia" pitchFamily="1"/>
                          <a:cs typeface="Arial" pitchFamily="2"/>
                        </a:rPr>
                        <a:t>Устойчивое развитие связано с преодолением ряда религиозных, национальных традиций, стереотипов общественного сознания, которое предлагается обеспечить системой экологического воспитания и образования.</a:t>
                      </a:r>
                      <a:endParaRPr lang="ru-RU" sz="2000">
                        <a:solidFill>
                          <a:schemeClr val="tx1"/>
                        </a:solidFill>
                        <a:latin typeface="Arial" pitchFamily="2"/>
                        <a:ea typeface="Constantia" pitchFamily="1"/>
                        <a:cs typeface="Arial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solidFill>
                      <a:srgbClr val="EDEAF0"/>
                    </a:solidFill>
                  </a:tcPr>
                </a:tc>
              </a:tr>
            </a:tbl>
          </a:graphicData>
        </a:graphic>
      </p:graphicFrame>
      <p:pic>
        <p:nvPicPr>
          <p:cNvPr id="21" name="Picture 2"/>
          <p:cNvPicPr>
            <a:picLocks noChangeAspect="1"/>
            <a:extLst>
              <a:ext uri="smNativeData">
                <pr:smNativeData xmlns:pr="pr" xmlns="" val="SMDATA_13_CgbWWhMAAAAlAAAAEQAAAC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QAAAAAAAAAAAAAAAAAAAAEAAAAzMzMAIwAAAJwAAACcAAAAZAAAAGQAAAAAAAAAy8vLACMAAACcAAAAnAAAAGQAAABkAAAAAAAAAAcAAAA4AAAAAAAAAAAAAAAAAAAA////AAAAAAAAAAAAAAAAAAAAAAAAAAAAAAAAAAAAAABkAAAAZAAAAAAAAAAXAAAAFAAAAAAAAAAAAAAA/38AAP9/AAAAAAAACQAAAAQAAAA+Y7H3DAAAABAAAAAAAAAAAAAAAAAAAAAAAAAAHgAAAGgAAAAAAAAAAAAAAAAAAAAAAAAAAAAAABAnAAAQJwAAAAAAAAAAAAAAAAAAAAAAAAAAAAAAAAAAAAAAAAAAAADMAQAAAAAAAMDA/wAAAAAAZAAAADIAAAAAAAAAZAAAAAAAAAB/f38ACgAAAB8AAABUAAAA////AP///wEAAAAAAAAAAAAAAAAAAAAAAAAAAAAAAAAAAAAAAAAAAAAAAAJ/f38AMzMzAMvLywDAwP8Af39/AAAAAAAAAAAAAAAAAP///wAAAAAAIQAAABgAAAAUAAAADREAAJQUAAB5JwAAbykAAAAAAA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2771775" y="3345180"/>
            <a:ext cx="3644900" cy="339026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292100" dist="140092" dir="2700000" algn="tl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 thruBlk="1"/>
    <p:extLst>
      <p:ext uri="smNativeData">
        <pr:smNativeData xmlns:pr="pr" xmlns="" val="CgbWWgAAAAAgAwAAAAAAAAYAAAAB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  <p:extLst>
      <p:ext uri="smNativeData">
        <pr:smNativeData xmlns:pr="pr" xmlns="" val="CgbWWgEAAAAFAAAA/f///wEAAAAKAAAAAAAAAAAAAAAAAAAAAAAAAA=="/>
      </p:ext>
    </p:ext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extLst>
              <a:ext uri="smNativeData">
                <pr:smNativeData xmlns:pr="pr" xmlns="" val="SMDATA_12_CgbWWhMAAAAlAAAAZAAAAA0AAAAAkAAAAEgAAACQAAAASAAAAAAAAAABAAAAAAAAAAEAAABQAAAAAAAAAAAA4D8AAAAAAADgPwAAAAAAAOA/AAAAAAAA4D8AAAAAAADgPwAAAAAAAOA/AAAAAAAA4D8AAAAAAADgPwAAAAAAAOA/AAAAAAAA4D8CAAAAjAAAAAEAAAAGAAAA1+i9AGWODwAAAAAAAAAAAAAAAAAAAAAAAAAAAAAAAAAAAAAAZAAAAAEAAABAAAAAAAAAAKAAAAAAAAAAAAAAAAEAAAAgAAAArst+AAAAAAAAAAAAAAAAAAAAAAAAAAAAAAAAAAAAAAAAAAAAAAAAAAAAAAAAAAAAAAAAAAAAAAAAAAAAFAAAADwAAAABAAAAAAAAAHOLQQAPAAAAAQAAABQAAAAUAAAAFAAAAAEAAAAAAAAAZAAAAGQAAAAAAAAAZAAAAGQAAAAVAAAAYAAAAAAAAAAAAAAADwAAACADAAAAAAAAAAAAAAEAAACgMgAAVgcAAKr4//8BAAAAAAAACQEAAABkAAAAAAAAABQAAABAHwAAAAAAACYAAAAAAAAAwOD//wAAAAAmAAAAZAAAABYAAABMAAAAAQAAAAAAAAAEAAAAAAAAAAEAAAA3Qx8ANAAAAAAAAAA8AAAAZAAAAGQAAAAAAAAAzMzMAAAAAABQAAAAUAAAAGQAAABkAAAAAAAAABcAAAAUAAAAAAAAAAAAAAD/fwAA/38AAAAAAAAJAAAABAAAAAAAAAAMAAAAEAAAAAAAAAAAAAAAAAAAAAAAAAAeAAAAaAAAAAAAAAAAAAAAAAAAAAAAAAAAAAAAECcAABAnAAAAAAAAAAAAAAAAAAAAAAAAAAAAAAAAAAAAAAAAAAAAAFoAAAAAAAAAwMD/AAAAAABkAAAAMgAAAAAAAABkAAAAAAAAAH9/fwAKAAAAHwAAAFQAAADX6L0AZY4PAK7LfgAAAAAAAAAAAAAAAAAAAAAAAAAAAAAAAAAAAAAAc4tBAAAAAAI3Qx8AzMzMAMDA/wB/f38AAAAAAAAAAAAAAAAAAAAAAAAAAAAhAAAAGAAAABQAAAAAAAAAAAAAAEA4AACgBQAAAAAAAA=="/>
              </a:ext>
            </a:extLst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0">
            <a:gsLst>
              <a:gs pos="0">
                <a:srgbClr val="658E0F"/>
              </a:gs>
              <a:gs pos="68000">
                <a:srgbClr val="AECB7E"/>
              </a:gs>
              <a:gs pos="100000">
                <a:srgbClr val="D7E8BD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738B4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ctr">
              <a:srgbClr val="37431F">
                <a:alpha val="48000"/>
              </a:srgbClr>
            </a:outerShdw>
          </a:effectLst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>
                <a:solidFill>
                  <a:srgbClr val="FFFFFF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endParaRPr/>
          </a:p>
        </p:txBody>
      </p:sp>
      <p:sp>
        <p:nvSpPr>
          <p:cNvPr id="3" name="Rectangle 1"/>
          <p:cNvSpPr>
            <a:extLst>
              <a:ext uri="smNativeData">
                <pr:smNativeData xmlns:pr="pr" xmlns="" val="SMDATA_12_CgbWWhMAAAAlAAAAZAAAAE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AAAAAAxf///0A4AAAFBgAAAAAAAA=="/>
              </a:ext>
            </a:extLst>
          </p:cNvSpPr>
          <p:nvPr/>
        </p:nvSpPr>
        <p:spPr>
          <a:xfrm>
            <a:off x="0" y="-37465"/>
            <a:ext cx="9144000" cy="1016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/>
            </a:pPr>
            <a:r>
              <a:rPr lang="ru-RU" sz="30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Принципы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 lang="ru-RU"/>
            </a:pPr>
            <a:r>
              <a:rPr lang="ru-RU" sz="30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 устойчивого развития</a:t>
            </a:r>
          </a:p>
        </p:txBody>
      </p:sp>
      <p:graphicFrame>
        <p:nvGraphicFramePr>
          <p:cNvPr id="4" name="Таблица1"/>
          <p:cNvGraphicFramePr>
            <a:graphicFrameLocks noGrp="1"/>
          </p:cNvGraphicFramePr>
          <p:nvPr/>
        </p:nvGraphicFramePr>
        <p:xfrm>
          <a:off x="323215" y="1196975"/>
          <a:ext cx="8569325" cy="2700020"/>
        </p:xfrm>
        <a:graphic>
          <a:graphicData uri="http://schemas.openxmlformats.org/drawingml/2006/table">
            <a:tbl>
              <a:tblPr/>
              <a:tblGrid>
                <a:gridCol w="2376170"/>
                <a:gridCol w="6193155"/>
              </a:tblGrid>
              <a:tr h="474980"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ru-RU" sz="1800" b="0" i="0" u="none" strike="noStrike" kern="1" spc="0" baseline="0">
                          <a:solidFill>
                            <a:srgbClr val="000000"/>
                          </a:solidFill>
                          <a:effectLst/>
                          <a:latin typeface="Constantia" pitchFamily="1"/>
                          <a:ea typeface="Constantia" pitchFamily="1"/>
                          <a:cs typeface="Constantia" pitchFamily="1"/>
                        </a:defRPr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>
                            <a:outerShdw dist="63500" dir="36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Arial" pitchFamily="2"/>
                          <a:ea typeface="Constantia" pitchFamily="1"/>
                          <a:cs typeface="Arial" pitchFamily="2"/>
                        </a:rPr>
                        <a:t>Принцип</a:t>
                      </a:r>
                      <a:endParaRPr lang="ru-RU" sz="2000" b="1">
                        <a:solidFill>
                          <a:schemeClr val="bg1"/>
                        </a:solidFill>
                        <a:effectLst>
                          <a:outerShdw dist="63500" dir="36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Arial" pitchFamily="2"/>
                        <a:ea typeface="Constantia" pitchFamily="1"/>
                        <a:cs typeface="Arial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solidFill>
                      <a:srgbClr val="3E1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ru-RU" sz="1800" b="0" i="0" u="none" strike="noStrike" kern="1" spc="0" baseline="0">
                          <a:solidFill>
                            <a:srgbClr val="000000"/>
                          </a:solidFill>
                          <a:effectLst/>
                          <a:latin typeface="Constantia" pitchFamily="1"/>
                          <a:ea typeface="Constantia" pitchFamily="1"/>
                          <a:cs typeface="Constantia" pitchFamily="1"/>
                        </a:defRPr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>
                            <a:outerShdw dist="63500" dir="36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Arial" pitchFamily="2"/>
                          <a:ea typeface="Constantia" pitchFamily="1"/>
                          <a:cs typeface="Arial" pitchFamily="2"/>
                        </a:rPr>
                        <a:t>Решение</a:t>
                      </a:r>
                      <a:endParaRPr lang="ru-RU" sz="2000" b="1">
                        <a:solidFill>
                          <a:schemeClr val="bg1"/>
                        </a:solidFill>
                        <a:effectLst>
                          <a:outerShdw dist="63500" dir="36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Arial" pitchFamily="2"/>
                        <a:ea typeface="Constantia" pitchFamily="1"/>
                        <a:cs typeface="Arial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solidFill>
                      <a:srgbClr val="3E1B59"/>
                    </a:solidFill>
                  </a:tcPr>
                </a:tc>
              </a:tr>
              <a:tr h="2146300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ru-RU" sz="1800" b="0" i="0" u="none" strike="noStrike" kern="1" spc="0" baseline="0">
                          <a:solidFill>
                            <a:srgbClr val="000000"/>
                          </a:solidFill>
                          <a:effectLst/>
                          <a:latin typeface="Constantia" pitchFamily="1"/>
                          <a:ea typeface="Constantia" pitchFamily="1"/>
                          <a:cs typeface="Constantia" pitchFamily="1"/>
                        </a:defRPr>
                      </a:pPr>
                      <a:r>
                        <a:rPr lang="ru-RU" sz="2000" b="1">
                          <a:latin typeface="Arial" pitchFamily="2"/>
                          <a:ea typeface="Constantia" pitchFamily="1"/>
                          <a:cs typeface="Arial" pitchFamily="2"/>
                        </a:rPr>
                        <a:t>Принцип экологизации всех сфер жизнедеятельности</a:t>
                      </a:r>
                      <a:endParaRPr lang="ru-RU" sz="2000" b="1">
                        <a:solidFill>
                          <a:schemeClr val="tx1"/>
                        </a:solidFill>
                        <a:latin typeface="Arial" pitchFamily="2"/>
                        <a:ea typeface="Constantia" pitchFamily="1"/>
                        <a:cs typeface="Arial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ru-RU" sz="1800" b="0" i="0" u="none" strike="noStrike" kern="1" spc="0" baseline="0">
                          <a:solidFill>
                            <a:srgbClr val="000000"/>
                          </a:solidFill>
                          <a:effectLst/>
                          <a:latin typeface="Constantia" pitchFamily="1"/>
                          <a:ea typeface="Constantia" pitchFamily="1"/>
                          <a:cs typeface="Constantia" pitchFamily="1"/>
                        </a:defRPr>
                      </a:pPr>
                      <a:r>
                        <a:rPr lang="ru-RU" sz="2000">
                          <a:latin typeface="Arial" pitchFamily="2"/>
                          <a:ea typeface="Constantia" pitchFamily="1"/>
                          <a:cs typeface="Arial" pitchFamily="2"/>
                        </a:rPr>
                        <a:t>Ресурсы каждой территории находятся в собственности и распоряжении ее населения и используются для удовлетворения основных материальных, духовных, эстетических потребностей, достижения целей устойчивого развития – это является основой экологизации всех сфер жизнедеятельности.</a:t>
                      </a:r>
                      <a:endParaRPr lang="ru-RU" sz="2000">
                        <a:solidFill>
                          <a:schemeClr val="tx1"/>
                        </a:solidFill>
                        <a:latin typeface="Arial" pitchFamily="2"/>
                        <a:ea typeface="Constantia" pitchFamily="1"/>
                        <a:cs typeface="Arial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solidFill>
                      <a:srgbClr val="EDEAF0"/>
                    </a:solidFill>
                  </a:tcPr>
                </a:tc>
              </a:tr>
            </a:tbl>
          </a:graphicData>
        </a:graphic>
      </p:graphicFrame>
      <p:pic>
        <p:nvPicPr>
          <p:cNvPr id="21" name="Picture 2"/>
          <p:cNvPicPr>
            <a:picLocks noChangeAspect="1"/>
            <a:extLst>
              <a:ext uri="smNativeData">
                <pr:smNativeData xmlns:pr="pr" xmlns="" val="SMDATA_13_CgbWWhMAAAAlAAAAEQAAAC0AAAAAkAAAAEgAAACQAAAASAAAAAAAAAAAAAAAAAAAAAEAAABQAAAAAAAAAAAA4D8AAAAAAADgPwAAAAAAAOA/AAAAAAAA4D8AAAAAAADgPwAAAAAAAOA/AAAAAAAA4D8AAAAAAADgPwAAAAAAAOA/AAAAAAAA4D8CAAAAjAAAAAEAAAAGAAAA/Pr8ALOkyAAAAAAAAAAAAAAAAAAAAAAAAAAAAAAAAAAAAAAAZAAAAAEAAABAAAAAAAAAAKAAAAAAAAAAAAAAAAIAAAA5AAAA8e/1AAcAAADTyeIAAAAAAAAAAAAAAAAAAAAAAAAAAAAAAAAAAAAAAAAAAAAAAAAAAAAAAAAAAAAAAAAAFAAAADwAAAABAAAAAAAAAF9JeAAPAAAAAQAAABQAAAAUAAAAFAAAAAEAAAAAAAAAZAAAAGQAAAAAAAAAZAAAAGQAAAAVAAAAYAAAAAAAAAAAAAAAAAAAAAAAAAAAAAAAAAAAAAAAAAAAAAAAAAAAAAAAAAAAAAAAAAAACQAAAAAAAAAAAAAAAAAAAAAAAAAAAAAAAAAAAAAAAAAAAAAAAAAAAAAAAAAAAAAAABYAAABMAAAAAQAAAAAAAAAAAAAAAAAAAAEAAAAtIzoANAAAAAAAAAA8AAAAZAAAAGQAAAAAAAAAAAAAAAAAAAAAAAAAAAAAAAAAAAAAAAAAAAAAAAcAAAA4AAAAAAAAAAAAAAAAAAAA////AAAAAAAAAAAAAAAAAAAAAAAAAAAAAAAAAAAAAABkAAAAZAAAAAAAAAAXAAAAFAAAAAAAAAAAAAAA/38AAP9/AAAAAAAACQAAAAQAAAADAAAADAAAABAAAAAAAAAAAAAAAAAAAAAAAAAAHgAAAGgAAAAAAAAAAAAAAAAAAAAAAAAAAAAAABAnAAAQJwAAAAAAAAAAAAAAAAAAAAAAAAAAAAAAAAAAAAAAAAAAAABaAAAAAAAAAMDA/wAAAAAAZAAAADIAAAAAAAAAZAAAAAAAAAB/f38ACgAAAB8AAABUAAAA/Pr8ALOkyADx7/UA08niAAAAAAAAAAAAAAAAAAAAAAAAAAAAAAAAAF9JeAAAAAACLSM6AAAAAADAwP8Af39/AAAAAAAAAAAAAAAAAP///wAAAAAAIQAAABgAAAAUAAAANwcAADIYAAAPMAAArSkAAAAAAA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172845" y="3933190"/>
            <a:ext cx="6639560" cy="2841625"/>
          </a:xfrm>
          <a:prstGeom prst="rect">
            <a:avLst/>
          </a:prstGeom>
          <a:gradFill flip="none" rotWithShape="0">
            <a:gsLst>
              <a:gs pos="0">
                <a:srgbClr val="B3A4C8"/>
              </a:gs>
              <a:gs pos="93000">
                <a:srgbClr val="D3C9E2"/>
              </a:gs>
              <a:gs pos="43000">
                <a:srgbClr val="F1EFF5"/>
              </a:gs>
              <a:gs pos="100000">
                <a:srgbClr val="FCFAFC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5F4978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tl">
              <a:srgbClr val="2D233A">
                <a:alpha val="48000"/>
              </a:srgbClr>
            </a:outerShdw>
          </a:effectLst>
        </p:spPr>
      </p:pic>
    </p:spTree>
  </p:cSld>
  <p:clrMapOvr>
    <a:masterClrMapping/>
  </p:clrMapOvr>
  <p:transition>
    <p:fade thruBlk="1"/>
    <p:extLst>
      <p:ext uri="smNativeData">
        <pr:smNativeData xmlns:pr="pr" xmlns="" val="CgbWWgAAAAAgAwAAAAAAAAYAAAAB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  <p:extLst>
      <p:ext uri="smNativeData">
        <pr:smNativeData xmlns:pr="pr" xmlns="" val="CgbWWgEAAAAFAAAA/f///wEAAAAKAAAAAAAAAAAAAAAAAAAAAAAAAA=="/>
      </p:ext>
    </p:ext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extLst>
              <a:ext uri="smNativeData">
                <pr:smNativeData xmlns:pr="pr" xmlns="" val="SMDATA_12_CgbWWhMAAAAlAAAAZAAAAA0AAAAAkAAAAEgAAACQAAAASAAAAAAAAAABAAAAAAAAAAEAAABQAAAAAAAAAAAA4D8AAAAAAADgPwAAAAAAAOA/AAAAAAAA4D8AAAAAAADgPwAAAAAAAOA/AAAAAAAA4D8AAAAAAADgPwAAAAAAAOA/AAAAAAAA4D8CAAAAjAAAAAEAAAAGAAAA1+i9AGWODwAAAAAAAAAAAAAAAAAAAAAAAAAAAAAAAAAAAAAAZAAAAAEAAABAAAAAAAAAAKAAAAAAAAAAAAAAAAEAAAAgAAAArst+AAAAAAAAAAAAAAAAAAAAAAAAAAAAAAAAAAAAAAAAAAAAAAAAAAAAAAAAAAAAAAAAAAAAAAAAAAAAFAAAADwAAAABAAAAAAAAAHOLQQAPAAAAAQAAABQAAAAUAAAAFAAAAAEAAAAAAAAAZAAAAGQAAAAAAAAAZAAAAGQAAAAVAAAAYAAAAAAAAAAAAAAADwAAACADAAAAAAAAAAAAAAEAAACgMgAAVgcAAKr4//8BAAAAAAAACQEAAABkAAAAAAAAABQAAABAHwAAAAAAACYAAAAAAAAAwOD//wAAAAAmAAAAZAAAABYAAABMAAAAAQAAAAAAAAAEAAAAAAAAAAEAAAA3Qx8ANAAAAAAAAAA8AAAAZAAAAGQAAAAAAAAAzMzMAAAAAABQAAAAUAAAAGQAAABkAAAAAAAAABcAAAAUAAAAAAAAAAAAAAD/fwAA/38AAAAAAAAJAAAABAAAAAAAAAAMAAAAEAAAAAAAAAAAAAAAAAAAAAAAAAAeAAAAaAAAAAAAAAAAAAAAAAAAAAAAAAAAAAAAECcAABAnAAAAAAAAAAAAAAAAAAAAAAAAAAAAAAAAAAAAAAAAAAAAAFoAAAAAAAAAwMD/AAAAAABkAAAAMgAAAAAAAABkAAAAAAAAAH9/fwAKAAAAHwAAAFQAAADX6L0AZY4PAK7LfgAAAAAAAAAAAAAAAAAAAAAAAAAAAAAAAAAAAAAAc4tBAAAAAAI3Qx8AzMzMAMDA/wB/f38AAAAAAAAAAAAAAAAAAAAAAAAAAAAhAAAAGAAAABQAAAAAAAAAAAAAAEA4AACgBQAAAAAAAA=="/>
              </a:ext>
            </a:extLst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0">
            <a:gsLst>
              <a:gs pos="0">
                <a:srgbClr val="658E0F"/>
              </a:gs>
              <a:gs pos="68000">
                <a:srgbClr val="AECB7E"/>
              </a:gs>
              <a:gs pos="100000">
                <a:srgbClr val="D7E8BD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738B4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ctr">
              <a:srgbClr val="37431F">
                <a:alpha val="48000"/>
              </a:srgbClr>
            </a:outerShdw>
          </a:effectLst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>
                <a:solidFill>
                  <a:srgbClr val="FFFFFF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endParaRPr/>
          </a:p>
        </p:txBody>
      </p:sp>
      <p:sp>
        <p:nvSpPr>
          <p:cNvPr id="3" name="Rectangle 1"/>
          <p:cNvSpPr>
            <a:extLst>
              <a:ext uri="smNativeData">
                <pr:smNativeData xmlns:pr="pr" xmlns="" val="SMDATA_12_CgbWWhMAAAAlAAAAZAAAAE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AAAAAAxf///0A4AAAFBgAAAAAAAA=="/>
              </a:ext>
            </a:extLst>
          </p:cNvSpPr>
          <p:nvPr/>
        </p:nvSpPr>
        <p:spPr>
          <a:xfrm>
            <a:off x="0" y="-37465"/>
            <a:ext cx="9144000" cy="1016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/>
            </a:pPr>
            <a:r>
              <a:rPr lang="ru-RU" sz="30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Уровни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 lang="ru-RU"/>
            </a:pPr>
            <a:r>
              <a:rPr lang="ru-RU" sz="30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 устойчивого развития</a:t>
            </a:r>
          </a:p>
        </p:txBody>
      </p:sp>
      <p:grpSp>
        <p:nvGrpSpPr>
          <p:cNvPr id="4" name="Схема 9"/>
          <p:cNvGrpSpPr>
            <a:extLst>
              <a:ext uri="smNativeData">
                <pr:smNativeData xmlns:pr="pr" xmlns="" val="SMDATA_6_CgbWWhMAAAAlAAAAAQAAAA0AAAAAkAAAAEgAAACQAAAASAAAAAAAAAAAAAAAAAAAABcAAAAUAAAAAAAAAAAAAAD/fwAA/38AAAAAAAAJAAAABAAAAFgyT3EMAAAAEAAAAAAAAAAAAAAAAAAAAAAAAAAfAAAAVAAAAAAAAAAAAAAAAAAAAAAAAAAAAAAAAAAAAAAAAAAAAAAAAAAAAAAAAAAAAAAAAAAAAAAAAAAAAAAAAAAAAAAAAAAAAAAAAAAAAAAAAAAAAAAAAAAAACEAAAAYAAAAFAAAAAAAAAAWBwAAQDgAACQoAAAAAAAA"/>
              </a:ext>
            </a:extLst>
          </p:cNvGrpSpPr>
          <p:nvPr/>
        </p:nvGrpSpPr>
        <p:grpSpPr>
          <a:xfrm>
            <a:off x="0" y="1151890"/>
            <a:ext cx="9144000" cy="5373370"/>
            <a:chOff x="0" y="1151890"/>
            <a:chExt cx="9144000" cy="5373370"/>
          </a:xfrm>
        </p:grpSpPr>
        <p:sp>
          <p:nvSpPr>
            <p:cNvPr id="25" name="АвтоФигура9"/>
            <p:cNvSpPr>
              <a:extLst>
                <a:ext uri="smNativeData">
                  <pr:smNativeData xmlns:pr="pr" xmlns="" val="SMDATA_12_CgbWWhMAAAAlAAAAZQAAAA0AAAAAkAAAAEgAAACQAAAASAAAAAAAAAAAAAAAAAAAAAEAAABQAAAAmpmZmZmZyT8AAAAAAADwvwAAAAAAAOA/AAAAAAAA4D8AAAAAAADgPwAAAAAAAOA/AAAAAAAA4D8AAAAAAADgPwAAAAAAAOA/AAAAAAAA4D8CAAAAjAAAAAEAAAAAAAAA6tHQAP///wgLAAAAAAAAAAAAAAAAAAAAAAAAAAAAAAAAAAAAZAAAAAEAAABAAAAAAAAAAAAAAAAAAAAAAAAAAAAAAAAAAAAAAAAAAAAAAAAAAAAAAAAAAAAAAAAAAAAAAAAAAAAAAAAAAAAAAAAAAAAAAAAAAAAAAAAAAAAAAAAAAAAAFAAAADwAAAABAAAAAAAAAOrR0AAoAAAAAQAAACMAAAAjAAAAIw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KAAAAAAAAABQAAAAAAAAAwMD/AAAAAABkAAAAMgAAAAAAAABkAAAAAAAAAH9/fwAKAAAAHwAAAFQAAADq0dAA////AQAAAAAAAAAAAAAAAAAAAAAAAAAAAAAAAAAAAAAAAAAA6tHQAH9/fwDu7OEDzMzMAMDA/wB/f38AAAAAAAAAAAAAAAAAAAAAAAAAAAAhAAAAGAAAABQAAAAAAAAAFgcAAEA4AAD2FQAAAAAAAA=="/>
                </a:ext>
              </a:extLst>
            </p:cNvSpPr>
            <p:nvPr/>
          </p:nvSpPr>
          <p:spPr>
            <a:xfrm>
              <a:off x="0" y="1151890"/>
              <a:ext cx="9144000" cy="2418080"/>
            </a:xfrm>
            <a:prstGeom prst="roundRect">
              <a:avLst>
                <a:gd name="adj" fmla="val 10000"/>
              </a:avLst>
            </a:prstGeom>
            <a:solidFill>
              <a:srgbClr val="EAD1D0">
                <a:alpha val="89000"/>
              </a:srgbClr>
            </a:solidFill>
            <a:ln w="25400" cap="flat" cmpd="sng" algn="ctr">
              <a:solidFill>
                <a:srgbClr val="EAD1D0">
                  <a:alpha val="9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sp>
        <p:sp>
          <p:nvSpPr>
            <p:cNvPr id="24" name="АвтоФигура8"/>
            <p:cNvSpPr>
              <a:extLst>
                <a:ext uri="smNativeData">
                  <pr:smNativeData xmlns:pr="pr" xmlns="" val="SMDATA_12_CgbWWhMAAAAlAAAAZQAAAA0AAAAAkAAAAEgAAACQAAAASAAAAAAAAAAAAAAAAAAAAAEAAABQAAAAmpmZmZmZyT8AAAAAAADwvwAAAAAAAOA/AAAAAAAA4D8AAAAAAADgPwAAAAAAAOA/AAAAAAAA4D8AAAAAAADgPwAAAAAAAOA/AAAAAAAA4D8CAAAAjAAAAAEAAAACAAAAAAAAAP///wgAAAAAAAAAAPUDW4DmXKRGltwHcaH1PH8BAAAAZAAAAAEAAABAAAAAAAAAAAAAAAAAAAAAAAAAAAAAAAAAAAAAAAAAAAAAAAAAAAAAAAAAAAAAAAAAAAAAAAAAAAAAAAAAAAAAAAAAAAAAAAAAAAAAAAAAAAAAAAAAAAAAFAAAADwAAAABAAAAAAAAAP///wAoAAAAAQAAACMAAAAjAAAAIw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A////AQAAAAAAAAAAAAAAAAAAAAAAAAAAAAAAAAAAAAAAAAAA////AH9/fwDu7OEDzMzMAMDA/wB/f38AAAAAAAAAAAAAAAAAAAAAAAAAAAAhAAAAGAAAABQAAAC1AQAAugkAAH4LAABSEwAAAAAAAA=="/>
                </a:ext>
              </a:extLst>
            </p:cNvSpPr>
            <p:nvPr/>
          </p:nvSpPr>
          <p:spPr>
            <a:xfrm>
              <a:off x="277495" y="1581150"/>
              <a:ext cx="1590675" cy="1559560"/>
            </a:xfrm>
            <a:prstGeom prst="roundRect">
              <a:avLst>
                <a:gd name="adj" fmla="val 10000"/>
              </a:avLst>
            </a:prstGeom>
            <a:blipFill>
              <a:blip r:embed="rId2"/>
              <a:srcRect/>
              <a:stretch/>
            </a:blipFill>
            <a:ln w="25400" cap="flat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sp>
        <p:grpSp>
          <p:nvGrpSpPr>
            <p:cNvPr id="21" name="Группа4"/>
            <p:cNvGrpSpPr>
              <a:extLst>
                <a:ext uri="smNativeData">
                  <pr:smNativeData xmlns:pr="pr" xmlns="" val="SMDATA_6_CgbWWhMAAAAlAAAAAQAAAA8BAAAAkAAAAEgAAACQAAAASAAAAAAAAAAAAAAAAAAAABcAAAAUAAAAAAAAAAAAAAD/fwAA/38AAAAAAAAJAAAABAAAAAAAAAAMAAAAEAAAAAAAAAAAAAAAAAAAAAAAAAAfAAAAVAAAAAAAAAAAAAAAAAAAAAAAAAAAAAAAAAAAAAAAAAAAAAAAAAAAAAAAAAAAAAAAAAAAAAAAAAAAAAAAAAAAAAAAAAAAAAAAAAAAAAAAAAAAAAAAAAAAACEAAAAYAAAAFAAAALUBAAD2FQAAfgsAACQoAAAAAAAA"/>
                </a:ext>
              </a:extLst>
            </p:cNvGrpSpPr>
            <p:nvPr/>
          </p:nvGrpSpPr>
          <p:grpSpPr>
            <a:xfrm>
              <a:off x="277495" y="3569970"/>
              <a:ext cx="1590675" cy="2955290"/>
              <a:chOff x="277495" y="3569970"/>
              <a:chExt cx="1590675" cy="2955290"/>
            </a:xfrm>
          </p:grpSpPr>
          <p:sp>
            <p:nvSpPr>
              <p:cNvPr id="23" name="АвтоФигура10"/>
              <p:cNvSpPr>
                <a:extLst>
                  <a:ext uri="smNativeData">
                    <pr:smNativeData xmlns:pr="pr" xmlns="" val="SMDATA_12_CgbWWhMAAAAlAAAArwAAAA0AAAAAZgEAAGYBAABmAQAAZgEAAAAAAAAAAAAAAAAAAAEAAABQAAAA4XoUrkfhyj8AAAAAAAAAAAAAAAAAAOA/AAAAAAAA4D8AAAAAAADgPwAAAAAAAOA/AAAAAAAA4D8AAAAAAADgPwAAAAAAAOA/AAAAAAAA4D8CAAAAjAAAAAEAAAAAAAAAwFFOAP///wgAAAAAAAAAAAAAAAAAAAAAAAAAAAAAAAAAAAAAZAAAAAEAAABAAAAAAAAAAAAAAAAAAAAAAAAAAAAAAAAAAAAAAAAAAAAAAAAAAAAAAAAAAAAAAAAAAAAAAAAAAAAAAAAAAAAAAAAAAAAAAAAAAAAAAAAAAAAAAAAAAAAAFAAAADwAAAABAAAAAAAAAP///wAoAAAAAQAAACMAAAAjAAAAIw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AUU4A////AQAAAAAAAAAAAAAAAAAAAAAAAAAAAAAAAAAAAAAAAAAA////AH9/fwDu7OEDzMzMAMDA/wB/f38AAAAAAAAAAAAAAAAAAAAAAAAAAAAhAAAAGAAAABQAAAC1AQAA9hUAAH4LAAAkKAAAAAAAAA=="/>
                  </a:ext>
                </a:extLst>
              </p:cNvSpPr>
              <p:nvPr/>
            </p:nvSpPr>
            <p:spPr>
              <a:xfrm rot="10800000">
                <a:off x="277495" y="3569970"/>
                <a:ext cx="1590675" cy="2955290"/>
              </a:xfrm>
              <a:prstGeom prst="round2SameRect">
                <a:avLst>
                  <a:gd name="adj1" fmla="val 10500"/>
                  <a:gd name="adj2" fmla="val 0"/>
                </a:avLst>
              </a:prstGeom>
              <a:solidFill>
                <a:srgbClr val="C0514E"/>
              </a:solidFill>
              <a:ln w="2540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sp>
          <p:sp>
            <p:nvSpPr>
              <p:cNvPr id="22" name="БлокТекста5"/>
              <p:cNvSpPr txBox="1">
                <a:extLst>
                  <a:ext uri="smNativeData">
                    <pr:smNativeData xmlns:pr="pr" xmlns="" val="SMDATA_12_CgbWWhMAAAAlAAAAEgAAAA0AAAAAZgEAAGYBAABmAQAAZgE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C1AQAA9hUAAH4LAAAkKAAAAAAAAA=="/>
                  </a:ext>
                </a:extLst>
              </p:cNvSpPr>
              <p:nvPr/>
            </p:nvSpPr>
            <p:spPr>
              <a:xfrm>
                <a:off x="277495" y="3569970"/>
                <a:ext cx="1590675" cy="295529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227330" tIns="227330" rIns="227330" bIns="227330" numCol="1" anchor="t"/>
              <a:lstStyle/>
              <a:p>
                <a:pPr algn="ctr" defTabSz="1422400">
                  <a:lnSpc>
                    <a:spcPct val="90000"/>
                  </a:lnSpc>
                  <a:spcBef>
                    <a:spcPts val="0"/>
                  </a:spcBef>
                  <a:spcAft>
                    <a:spcPts val="1340"/>
                  </a:spcAft>
                  <a:tabLst/>
                  <a:defRPr lang="ru-RU">
                    <a:solidFill>
                      <a:srgbClr val="FFFFFF"/>
                    </a:solidFill>
                    <a:latin typeface="Constantia" pitchFamily="1"/>
                    <a:ea typeface="Constantia" pitchFamily="1"/>
                    <a:cs typeface="Constantia" pitchFamily="1"/>
                  </a:defRPr>
                </a:pPr>
                <a:endParaRPr lang="ru-RU" sz="3200">
                  <a:effectLst>
                    <a:outerShdw dist="63500" dir="36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2"/>
                  <a:ea typeface="Constantia" pitchFamily="1"/>
                  <a:cs typeface="Arial" pitchFamily="2"/>
                </a:endParaRPr>
              </a:p>
            </p:txBody>
          </p:sp>
        </p:grpSp>
        <p:sp>
          <p:nvSpPr>
            <p:cNvPr id="20" name="АвтоФигура11"/>
            <p:cNvSpPr>
              <a:extLst>
                <a:ext uri="smNativeData">
                  <pr:smNativeData xmlns:pr="pr" xmlns="" val="SMDATA_12_CgbWWhMAAAAlAAAAZQAAAA0AAAAAkAAAAEgAAACQAAAASAAAAAAAAAAAAAAAAAAAAAEAAABQAAAAmpmZmZmZyT8AAAAAAADwvwAAAAAAAOA/AAAAAAAA4D8AAAAAAADgPwAAAAAAAOA/AAAAAAAA4D8AAAAAAADgPwAAAAAAAOA/AAAAAAAA4D8CAAAAjAAAAAEAAAACAAAAAAAAAP///wgAAAAAAAAAAF1BC0BUhI1PjwNYqSfeqpYBAAAAZAAAAAEAAABAAAAAAAAAAAAAAAAAAAAAAAAAAAAAAAAAAAAAAAAAAAAAAAAAAAAAAAAAAAAAAAAAAAAAAAAAAAAAAAAAAAAAAAAAAAAAAAAAAAAAAAAAAAAAAAAAAAAAFAAAADwAAAABAAAAAAAAAP///wAoAAAAAQAAACMAAAAjAAAAIw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A////AQAAAAAAAAAAAAAAAAAAAAAAAAAAAAAAAAAAAAAAAAAA////AH9/fwDu7OEDzMzMAMDA/wB/f38AAAAAAAAAAAAAAAAAAAAAAAAAAAAhAAAAGAAAABQAAAB4DAAAugkAAEEWAABSEwAAAAAAAA=="/>
                </a:ext>
              </a:extLst>
            </p:cNvSpPr>
            <p:nvPr/>
          </p:nvSpPr>
          <p:spPr>
            <a:xfrm>
              <a:off x="2026920" y="1581150"/>
              <a:ext cx="1590675" cy="1559560"/>
            </a:xfrm>
            <a:prstGeom prst="roundRect">
              <a:avLst>
                <a:gd name="adj" fmla="val 10000"/>
              </a:avLst>
            </a:prstGeom>
            <a:blipFill>
              <a:blip r:embed="rId3"/>
              <a:srcRect/>
              <a:stretch/>
            </a:blipFill>
            <a:ln w="25400" cap="flat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sp>
        <p:grpSp>
          <p:nvGrpSpPr>
            <p:cNvPr id="17" name="Группа5"/>
            <p:cNvGrpSpPr>
              <a:extLst>
                <a:ext uri="smNativeData">
                  <pr:smNativeData xmlns:pr="pr" xmlns="" val="SMDATA_6_CgbWWhMAAAAlAAAAAQAAAA8BAAAAkAAAAEgAAACQAAAASAAAAAAAAAAAAAAAAAAAABcAAAAUAAAAAAAAAAAAAAD/fwAA/38AAAAAAAAJAAAABAAAAAAAAAAMAAAAEAAAAAAAAAAAAAAAAAAAAAAAAAAfAAAAVAAAAAAAAAAAAAAAAAAAAAAAAAAAAAAAAAAAAAAAAAAAAAAAAAAAAAAAAAAAAAAAAAAAAAAAAAAAAAAAAAAAAAAAAAAAAAAAAAAAAAAAAAAAAAAAAAAAACEAAAAYAAAAFAAAAHgMAAD2FQAAQRYAACQoAAAAAAAA"/>
                </a:ext>
              </a:extLst>
            </p:cNvGrpSpPr>
            <p:nvPr/>
          </p:nvGrpSpPr>
          <p:grpSpPr>
            <a:xfrm>
              <a:off x="2026920" y="3569970"/>
              <a:ext cx="1590675" cy="2955290"/>
              <a:chOff x="2026920" y="3569970"/>
              <a:chExt cx="1590675" cy="2955290"/>
            </a:xfrm>
          </p:grpSpPr>
          <p:sp>
            <p:nvSpPr>
              <p:cNvPr id="19" name="АвтоФигура7"/>
              <p:cNvSpPr>
                <a:extLst>
                  <a:ext uri="smNativeData">
                    <pr:smNativeData xmlns:pr="pr" xmlns="" val="SMDATA_12_CgbWWhMAAAAlAAAArwAAAA0AAAAAZgEAAGYBAABmAQAAZgEAAAAAAAAAAAAAAAAAAAEAAABQAAAA4XoUrkfhyj8AAAAAAAAAAAAAAAAAAOA/AAAAAAAA4D8AAAAAAADgPwAAAAAAAOA/AAAAAAAA4D8AAAAAAADgPwAAAAAAAOA/AAAAAAAA4D8CAAAAjAAAAAEAAAAAAAAAwFFOAP///wgAAAAAAAAAAAAAAAAAAAAAAAAAAAAAAAAAAAAAZAAAAAEAAABAAAAAAAAAAAAAAAAAAAAAAAAAAAAAAAAAAAAAAAAAAAAAAAAAAAAAAAAAAAAAAAAAAAAAAAAAAAAAAAAAAAAAAAAAAAAAAAAAAAAAAAAAAAAAAAAAAAAAFAAAADwAAAABAAAAAAAAAP///wAoAAAAAQAAACMAAAAjAAAAIw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AUU4A////AQAAAAAAAAAAAAAAAAAAAAAAAAAAAAAAAAAAAAAAAAAA////AH9/fwDu7OEDzMzMAMDA/wB/f38AAAAAAAAAAAAAAAAAAAAAAAAAAAAhAAAAGAAAABQAAAB4DAAA9hUAAEEWAAAkKAAAAAAAAA=="/>
                  </a:ext>
                </a:extLst>
              </p:cNvSpPr>
              <p:nvPr/>
            </p:nvSpPr>
            <p:spPr>
              <a:xfrm rot="10800000">
                <a:off x="2026920" y="3569970"/>
                <a:ext cx="1590675" cy="2955290"/>
              </a:xfrm>
              <a:prstGeom prst="round2SameRect">
                <a:avLst>
                  <a:gd name="adj1" fmla="val 10500"/>
                  <a:gd name="adj2" fmla="val 0"/>
                </a:avLst>
              </a:prstGeom>
              <a:solidFill>
                <a:srgbClr val="C0514E"/>
              </a:solidFill>
              <a:ln w="2540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sp>
          <p:sp>
            <p:nvSpPr>
              <p:cNvPr id="18" name="БлокТекста2"/>
              <p:cNvSpPr txBox="1">
                <a:extLst>
                  <a:ext uri="smNativeData">
                    <pr:smNativeData xmlns:pr="pr" xmlns="" val="SMDATA_12_CgbWWhMAAAAlAAAAEgAAAA0AAAAAZgEAAGYBAABmAQAAZgE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B4DAAA9hUAAEEWAAAkKAAAAAAAAA=="/>
                  </a:ext>
                </a:extLst>
              </p:cNvSpPr>
              <p:nvPr/>
            </p:nvSpPr>
            <p:spPr>
              <a:xfrm>
                <a:off x="2026920" y="3569970"/>
                <a:ext cx="1590675" cy="295529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227330" tIns="227330" rIns="227330" bIns="227330" numCol="1" anchor="t"/>
              <a:lstStyle/>
              <a:p>
                <a:pPr algn="ctr" defTabSz="1422400">
                  <a:lnSpc>
                    <a:spcPct val="90000"/>
                  </a:lnSpc>
                  <a:spcBef>
                    <a:spcPts val="0"/>
                  </a:spcBef>
                  <a:spcAft>
                    <a:spcPts val="1340"/>
                  </a:spcAft>
                  <a:tabLst/>
                  <a:defRPr lang="ru-RU">
                    <a:solidFill>
                      <a:srgbClr val="FFFFFF"/>
                    </a:solidFill>
                    <a:latin typeface="Constantia" pitchFamily="1"/>
                    <a:ea typeface="Constantia" pitchFamily="1"/>
                    <a:cs typeface="Constantia" pitchFamily="1"/>
                  </a:defRPr>
                </a:pPr>
                <a:endParaRPr lang="ru-RU" sz="3200">
                  <a:effectLst>
                    <a:outerShdw dist="63500" dir="36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2"/>
                  <a:ea typeface="Constantia" pitchFamily="1"/>
                  <a:cs typeface="Arial" pitchFamily="2"/>
                </a:endParaRPr>
              </a:p>
            </p:txBody>
          </p:sp>
        </p:grpSp>
        <p:sp>
          <p:nvSpPr>
            <p:cNvPr id="16" name="АвтоФигура3"/>
            <p:cNvSpPr>
              <a:extLst>
                <a:ext uri="smNativeData">
                  <pr:smNativeData xmlns:pr="pr" xmlns="" val="SMDATA_12_CgbWWhMAAAAlAAAAZQAAAA0AAAAAkAAAAEgAAACQAAAASAAAAAAAAAAAAAAAAAAAAAEAAABQAAAAmpmZmZmZyT8AAAAAAADwvwAAAAAAAOA/AAAAAAAA4D8AAAAAAADgPwAAAAAAAOA/AAAAAAAA4D8AAAAAAADgPwAAAAAAAOA/AAAAAAAA4D8CAAAAjAAAAAEAAAACAAAAAAAAAP///wgAAAAAAAAAAAj6ZgZiGSVAjSaDIg86/REBAAAAZAAAAAEAAABAAAAAAAAAAAAAAAAAAAAAAAAAAAAAAAAAAAAAAAAAAAAAAAAAAAAAAAAAAAAAAAAAAAAAAAAAAAAAAAAAAAAAAAAAAAAAAAAAAAAAAAAAAAAAAAAAAAAAFAAAADwAAAABAAAAAAAAAP///wAoAAAAAQAAACMAAAAjAAAAIw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A////AQAAAAAAAAAAAAAAAAAAAAAAAAAAAAAAAAAAAAAAAAAA////AH9/fwDu7OEDzMzMAMDA/wB/f38AAAAAAAAAAAAAAAAAAAAAAAAAAAAhAAAAGAAAABQAAAA8FwAAugkAAAQhAABSEwAAAAAAAA=="/>
                </a:ext>
              </a:extLst>
            </p:cNvSpPr>
            <p:nvPr/>
          </p:nvSpPr>
          <p:spPr>
            <a:xfrm>
              <a:off x="3776980" y="1581150"/>
              <a:ext cx="1590040" cy="1559560"/>
            </a:xfrm>
            <a:prstGeom prst="roundRect">
              <a:avLst>
                <a:gd name="adj" fmla="val 10000"/>
              </a:avLst>
            </a:prstGeom>
            <a:blipFill>
              <a:blip r:embed="rId4"/>
              <a:srcRect/>
              <a:stretch/>
            </a:blipFill>
            <a:ln w="25400" cap="flat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sp>
        <p:grpSp>
          <p:nvGrpSpPr>
            <p:cNvPr id="13" name="Группа1"/>
            <p:cNvGrpSpPr>
              <a:extLst>
                <a:ext uri="smNativeData">
                  <pr:smNativeData xmlns:pr="pr" xmlns="" val="SMDATA_6_CgbWWhMAAAAlAAAAAQAAAA8BAAAAkAAAAEgAAACQAAAASAAAAAAAAAAAAAAAAAAAABcAAAAUAAAAAAAAAAAAAAD/fwAA/38AAAAAAAAJAAAABAAAAPugH+sMAAAAEAAAAAAAAAAAAAAAAAAAAAAAAAAfAAAAVAAAAAAAAAAAAAAAAAAAAAAAAAAAAAAAAAAAAAAAAAAAAAAAAAAAAAAAAAAAAAAAAAAAAAAAAAAAAAAAAAAAAAAAAAAAAAAAAAAAAAAAAAAAAAAAAAAAACEAAAAYAAAAFAAAADwXAAD2FQAABCEAACQoAAAAAAAA"/>
                </a:ext>
              </a:extLst>
            </p:cNvGrpSpPr>
            <p:nvPr/>
          </p:nvGrpSpPr>
          <p:grpSpPr>
            <a:xfrm>
              <a:off x="3776980" y="3569970"/>
              <a:ext cx="1590040" cy="2955290"/>
              <a:chOff x="3776980" y="3569970"/>
              <a:chExt cx="1590040" cy="2955290"/>
            </a:xfrm>
          </p:grpSpPr>
          <p:sp>
            <p:nvSpPr>
              <p:cNvPr id="15" name="АвтоФигура1"/>
              <p:cNvSpPr>
                <a:extLst>
                  <a:ext uri="smNativeData">
                    <pr:smNativeData xmlns:pr="pr" xmlns="" val="SMDATA_12_CgbWWhMAAAAlAAAArwAAAA0AAAAAZgEAAGYBAABmAQAAZgEAAAAAAAAAAAAAAAAAAAEAAABQAAAA4XoUrkfhyj8AAAAAAAAAAAAAAAAAAOA/AAAAAAAA4D8AAAAAAADgPwAAAAAAAOA/AAAAAAAA4D8AAAAAAADgPwAAAAAAAOA/AAAAAAAA4D8CAAAAjAAAAAEAAAAAAAAAwFFOAP///wgAAAAAAAAAAAAAAAAAAAAAAAAAAAAAAAAAAAAAZAAAAAEAAABAAAAAAAAAAAAAAAAAAAAAAAAAAAAAAAAAAAAAAAAAAAAAAAAAAAAAAAAAAAAAAAAAAAAAAAAAAAAAAAAAAAAAAAAAAAAAAAAAAAAAAAAAAAAAAAAAAAAAFAAAADwAAAABAAAAAAAAAP///wAoAAAAAQAAACMAAAAjAAAAIw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AUU4A////AQAAAAAAAAAAAAAAAAAAAAAAAAAAAAAAAAAAAAAAAAAA////AH9/fwDu7OEDzMzMAMDA/wB/f38AAAAAAAAAAAAAAAAAAAAAAAAAAAAhAAAAGAAAABQAAAA8FwAA9hUAAAQhAAAkKAAAAAAAAA=="/>
                  </a:ext>
                </a:extLst>
              </p:cNvSpPr>
              <p:nvPr/>
            </p:nvSpPr>
            <p:spPr>
              <a:xfrm rot="10800000">
                <a:off x="3776980" y="3569970"/>
                <a:ext cx="1590040" cy="2955290"/>
              </a:xfrm>
              <a:prstGeom prst="round2SameRect">
                <a:avLst>
                  <a:gd name="adj1" fmla="val 10500"/>
                  <a:gd name="adj2" fmla="val 0"/>
                </a:avLst>
              </a:prstGeom>
              <a:solidFill>
                <a:srgbClr val="C0514E"/>
              </a:solidFill>
              <a:ln w="2540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sp>
          <p:sp>
            <p:nvSpPr>
              <p:cNvPr id="14" name="БлокТекста1"/>
              <p:cNvSpPr txBox="1">
                <a:extLst>
                  <a:ext uri="smNativeData">
                    <pr:smNativeData xmlns:pr="pr" xmlns="" val="SMDATA_12_CgbWWhMAAAAlAAAAEgAAAA0AAAAAZgEAAGYBAABmAQAAZgE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A8FwAA9hUAAAQhAAAkKAAAAAAAAA=="/>
                  </a:ext>
                </a:extLst>
              </p:cNvSpPr>
              <p:nvPr/>
            </p:nvSpPr>
            <p:spPr>
              <a:xfrm>
                <a:off x="3776980" y="3569970"/>
                <a:ext cx="1590040" cy="295529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227330" tIns="227330" rIns="227330" bIns="227330" numCol="1" anchor="t"/>
              <a:lstStyle/>
              <a:p>
                <a:pPr algn="ctr" defTabSz="1422400">
                  <a:lnSpc>
                    <a:spcPct val="90000"/>
                  </a:lnSpc>
                  <a:spcBef>
                    <a:spcPts val="0"/>
                  </a:spcBef>
                  <a:spcAft>
                    <a:spcPts val="1340"/>
                  </a:spcAft>
                  <a:tabLst/>
                  <a:defRPr lang="ru-RU">
                    <a:solidFill>
                      <a:srgbClr val="FFFFFF"/>
                    </a:solidFill>
                    <a:latin typeface="Constantia" pitchFamily="1"/>
                    <a:ea typeface="Constantia" pitchFamily="1"/>
                    <a:cs typeface="Constantia" pitchFamily="1"/>
                  </a:defRPr>
                </a:pPr>
                <a:endParaRPr lang="ru-RU" sz="3200">
                  <a:effectLst>
                    <a:outerShdw dist="63500" dir="36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2"/>
                  <a:ea typeface="Constantia" pitchFamily="1"/>
                  <a:cs typeface="Arial" pitchFamily="2"/>
                </a:endParaRPr>
              </a:p>
            </p:txBody>
          </p:sp>
        </p:grpSp>
        <p:sp>
          <p:nvSpPr>
            <p:cNvPr id="12" name="АвтоФигура2"/>
            <p:cNvSpPr>
              <a:extLst>
                <a:ext uri="smNativeData">
                  <pr:smNativeData xmlns:pr="pr" xmlns="" val="SMDATA_12_CgbWWhMAAAAlAAAAZQAAAA0AAAAAkAAAAEgAAACQAAAASAAAAAAAAAAAAAAAAAAAAAEAAABQAAAAmpmZmZmZyT8AAAAAAADwvwAAAAAAAOA/AAAAAAAA4D8AAAAAAADgPwAAAAAAAOA/AAAAAAAA4D8AAAAAAADgPwAAAAAAAOA/AAAAAAAA4D8CAAAAjAAAAAEAAAACAAAAAAAAAP///wgAAAAAAAAAAMpTk59j45NPiwSq+eCh6j4BAAAAZAAAAAEAAABAAAAAAAAAAAAAAAAAAAAAAAAAAAAAAAAAAAAAAAAAAAAAAAAAAAAAAAAAAAAAAAAAAAAAAAAAAAAAAAAAAAAAAAAAAAAAAAAAAAAAAAAAAAAAAAAAAAAAFAAAADwAAAABAAAAAAAAAP///wAoAAAAAQAAACMAAAAjAAAAIw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A////AQAAAAAAAAAAAAAAAAAAAAAAAAAAAAAAAAAAAAAAAAAA////AH9/fwDu7OEDzMzMAMDA/wB/f38AAAAAAAAAAAAAAAAAAAAAAAAAAAAhAAAAGAAAABQAAAD/IQAAugkAAMgrAABSEwAAAAAAAA=="/>
                </a:ext>
              </a:extLst>
            </p:cNvSpPr>
            <p:nvPr/>
          </p:nvSpPr>
          <p:spPr>
            <a:xfrm>
              <a:off x="5526405" y="1581150"/>
              <a:ext cx="1590675" cy="1559560"/>
            </a:xfrm>
            <a:prstGeom prst="roundRect">
              <a:avLst>
                <a:gd name="adj" fmla="val 10000"/>
              </a:avLst>
            </a:prstGeom>
            <a:blipFill>
              <a:blip r:embed="rId5"/>
              <a:srcRect/>
              <a:stretch/>
            </a:blipFill>
            <a:ln w="25400" cap="flat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sp>
        <p:grpSp>
          <p:nvGrpSpPr>
            <p:cNvPr id="9" name="Группа2"/>
            <p:cNvGrpSpPr>
              <a:extLst>
                <a:ext uri="smNativeData">
                  <pr:smNativeData xmlns:pr="pr" xmlns="" val="SMDATA_6_CgbWWhMAAAAlAAAAAQAAAA8BAAAAkAAAAEgAAACQAAAASAAAAAAAAAAAAAAAAAAAABcAAAAUAAAAAAAAAAAAAAD/fwAA/38AAAAAAAAJAAAABAAAAAAAAAAMAAAAEAAAAAAAAAAAAAAAAAAAAAAAAAAfAAAAVAAAAAAAAAAAAAAAAAAAAAAAAAAAAAAAAAAAAAAAAAAAAAAAAAAAAAAAAAAAAAAAAAAAAAAAAAAAAAAAAAAAAAAAAAAAAAAAAAAAAAAAAAAAAAAAAAAAACEAAAAYAAAAFAAAAP8hAAD2FQAAyCsAACQoAAAAAAAA"/>
                </a:ext>
              </a:extLst>
            </p:cNvGrpSpPr>
            <p:nvPr/>
          </p:nvGrpSpPr>
          <p:grpSpPr>
            <a:xfrm>
              <a:off x="5526405" y="3569970"/>
              <a:ext cx="1590675" cy="2955290"/>
              <a:chOff x="5526405" y="3569970"/>
              <a:chExt cx="1590675" cy="2955290"/>
            </a:xfrm>
          </p:grpSpPr>
          <p:sp>
            <p:nvSpPr>
              <p:cNvPr id="11" name="АвтоФигура5"/>
              <p:cNvSpPr>
                <a:extLst>
                  <a:ext uri="smNativeData">
                    <pr:smNativeData xmlns:pr="pr" xmlns="" val="SMDATA_12_CgbWWhMAAAAlAAAArwAAAA0AAAAAZgEAAGYBAABmAQAAZgEAAAAAAAAAAAAAAAAAAAEAAABQAAAA4XoUrkfhyj8AAAAAAAAAAAAAAAAAAOA/AAAAAAAA4D8AAAAAAADgPwAAAAAAAOA/AAAAAAAA4D8AAAAAAADgPwAAAAAAAOA/AAAAAAAA4D8CAAAAjAAAAAEAAAAAAAAAwFFOAP///wgAAAAAAAAAAAAAAAAAAAAAAAAAAAAAAAAAAAAAZAAAAAEAAABAAAAAAAAAAAAAAAAAAAAAAAAAAAAAAAAAAAAAAAAAAAAAAAAAAAAAAAAAAAAAAAAAAAAAAAAAAAAAAAAAAAAAAAAAAAAAAAAAAAAAAAAAAAAAAAAAAAAAFAAAADwAAAABAAAAAAAAAP///wAoAAAAAQAAACMAAAAjAAAAIw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AUU4A////AQAAAAAAAAAAAAAAAAAAAAAAAAAAAAAAAAAAAAAAAAAA////AH9/fwDu7OEDzMzMAMDA/wB/f38AAAAAAAAAAAAAAAAAAAAAAAAAAAAhAAAAGAAAABQAAAD/IQAA9hUAAMgrAAAkKAAAAAAAAA=="/>
                  </a:ext>
                </a:extLst>
              </p:cNvSpPr>
              <p:nvPr/>
            </p:nvSpPr>
            <p:spPr>
              <a:xfrm rot="10800000">
                <a:off x="5526405" y="3569970"/>
                <a:ext cx="1590675" cy="2955290"/>
              </a:xfrm>
              <a:prstGeom prst="round2SameRect">
                <a:avLst>
                  <a:gd name="adj1" fmla="val 10500"/>
                  <a:gd name="adj2" fmla="val 0"/>
                </a:avLst>
              </a:prstGeom>
              <a:solidFill>
                <a:srgbClr val="C0514E"/>
              </a:solidFill>
              <a:ln w="2540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sp>
          <p:sp>
            <p:nvSpPr>
              <p:cNvPr id="10" name="БлокТекста4"/>
              <p:cNvSpPr txBox="1">
                <a:extLst>
                  <a:ext uri="smNativeData">
                    <pr:smNativeData xmlns:pr="pr" xmlns="" val="SMDATA_12_CgbWWhMAAAAlAAAAEgAAAA0AAAAAZgEAAGYBAABmAQAAZgE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D/IQAA9hUAAMgrAAAkKAAAAAAAAA=="/>
                  </a:ext>
                </a:extLst>
              </p:cNvSpPr>
              <p:nvPr/>
            </p:nvSpPr>
            <p:spPr>
              <a:xfrm>
                <a:off x="5526405" y="3569970"/>
                <a:ext cx="1590675" cy="295529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227330" tIns="227330" rIns="227330" bIns="227330" numCol="1" anchor="t"/>
              <a:lstStyle/>
              <a:p>
                <a:pPr algn="ctr" defTabSz="1422400">
                  <a:lnSpc>
                    <a:spcPct val="90000"/>
                  </a:lnSpc>
                  <a:spcBef>
                    <a:spcPts val="0"/>
                  </a:spcBef>
                  <a:spcAft>
                    <a:spcPts val="1340"/>
                  </a:spcAft>
                  <a:tabLst/>
                  <a:defRPr lang="ru-RU">
                    <a:solidFill>
                      <a:srgbClr val="FFFFFF"/>
                    </a:solidFill>
                    <a:latin typeface="Constantia" pitchFamily="1"/>
                    <a:ea typeface="Constantia" pitchFamily="1"/>
                    <a:cs typeface="Constantia" pitchFamily="1"/>
                  </a:defRPr>
                </a:pPr>
                <a:endParaRPr lang="ru-RU" sz="3200">
                  <a:effectLst>
                    <a:outerShdw dist="63500" dir="36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2"/>
                  <a:ea typeface="Constantia" pitchFamily="1"/>
                  <a:cs typeface="Arial" pitchFamily="2"/>
                </a:endParaRPr>
              </a:p>
            </p:txBody>
          </p:sp>
        </p:grpSp>
        <p:sp>
          <p:nvSpPr>
            <p:cNvPr id="8" name="АвтоФигура6"/>
            <p:cNvSpPr>
              <a:extLst>
                <a:ext uri="smNativeData">
                  <pr:smNativeData xmlns:pr="pr" xmlns="" val="SMDATA_12_CgbWWhMAAAAlAAAAZQAAAA0AAAAAkAAAAEgAAACQAAAASAAAAAAAAAAAAAAAAAAAAAEAAABQAAAAmpmZmZmZyT8AAAAAAADwvwAAAAAAAOA/AAAAAAAA4D8AAAAAAADgPwAAAAAAAOA/AAAAAAAA4D8AAAAAAADgPwAAAAAAAOA/AAAAAAAA4D8CAAAAjAAAAAEAAAACAAAAAAAAAP///wgAAAAAAAAAABPFCtWjq7NBiTfxbRL25csBAAAAZAAAAAEAAABAAAAAAAAAAAAAAAAAAAAAAAAAAAAAAAAAAAAAAAAAAAAAAAAAAAAAAAAAAAAAAAAAAAAAAAAAAAAAAAAAAAAAAAAAAAAAAAAAAAAAAAAAAAAAAAAAAAAAFAAAADwAAAABAAAAAAAAAP///wAoAAAAAQAAACMAAAAjAAAAIw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A////AQAAAAAAAAAAAAAAAAAAAAAAAAAAAAAAAAAAAAAAAAAA////AH9/fwDu7OEDzMzMAMDA/wB/f38AAAAAAAAAAAAAAAAAAAAAAAAAAAAhAAAAGAAAABQAAADCLAAAugkAAIs2AABSEwAAAAAAAA=="/>
                </a:ext>
              </a:extLst>
            </p:cNvSpPr>
            <p:nvPr/>
          </p:nvSpPr>
          <p:spPr>
            <a:xfrm>
              <a:off x="7275830" y="1581150"/>
              <a:ext cx="1590675" cy="1559560"/>
            </a:xfrm>
            <a:prstGeom prst="roundRect">
              <a:avLst>
                <a:gd name="adj" fmla="val 10000"/>
              </a:avLst>
            </a:prstGeom>
            <a:blipFill>
              <a:blip r:embed="rId6"/>
              <a:srcRect/>
              <a:stretch/>
            </a:blipFill>
            <a:ln w="25400" cap="flat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sp>
        <p:grpSp>
          <p:nvGrpSpPr>
            <p:cNvPr id="5" name="Группа3"/>
            <p:cNvGrpSpPr>
              <a:extLst>
                <a:ext uri="smNativeData">
                  <pr:smNativeData xmlns:pr="pr" xmlns="" val="SMDATA_6_CgbWWhMAAAAlAAAAAQAAAA8BAAAAkAAAAEgAAACQAAAASAAAAAAAAAAAAAAAAAAAABcAAAAUAAAAAAAAAAAAAAD/fwAA/38AAAAAAAAJAAAABAAAAJpXgXwMAAAAEAAAAAAAAAAAAAAAAAAAAAAAAAAfAAAAVAAAAAAAAAAAAAAAAAAAAAAAAAAAAAAAAAAAAAAAAAAAAAAAAAAAAAAAAAAAAAAAAAAAAAAAAAAAAAAAAAAAAAAAAAAAAAAAAAAAAAAAAAAAAAAAAAAAACEAAAAYAAAAFAAAAMIsAAD2FQAAizYAACQoAAAAAAAA"/>
                </a:ext>
              </a:extLst>
            </p:cNvGrpSpPr>
            <p:nvPr/>
          </p:nvGrpSpPr>
          <p:grpSpPr>
            <a:xfrm>
              <a:off x="7275830" y="3569970"/>
              <a:ext cx="1590675" cy="2955290"/>
              <a:chOff x="7275830" y="3569970"/>
              <a:chExt cx="1590675" cy="2955290"/>
            </a:xfrm>
          </p:grpSpPr>
          <p:sp>
            <p:nvSpPr>
              <p:cNvPr id="7" name="АвтоФигура4"/>
              <p:cNvSpPr>
                <a:extLst>
                  <a:ext uri="smNativeData">
                    <pr:smNativeData xmlns:pr="pr" xmlns="" val="SMDATA_12_CgbWWhMAAAAlAAAArwAAAA0AAAAAZgEAAGYBAABmAQAAZgEAAAAAAAAAAAAAAAAAAAEAAABQAAAA4XoUrkfhyj8AAAAAAAAAAAAAAAAAAOA/AAAAAAAA4D8AAAAAAADgPwAAAAAAAOA/AAAAAAAA4D8AAAAAAADgPwAAAAAAAOA/AAAAAAAA4D8CAAAAjAAAAAEAAAAAAAAAwFFOAP///wgAAAAAAAAAAAAAAAAAAAAAAAAAAAAAAAAAAAAAZAAAAAEAAABAAAAAAAAAAAAAAAAAAAAAAAAAAAAAAAAAAAAAAAAAAAAAAAAAAAAAAAAAAAAAAAAAAAAAAAAAAAAAAAAAAAAAAAAAAAAAAAAAAAAAAAAAAAAAAAAAAAAAFAAAADwAAAABAAAAAAAAAP///wAoAAAAAQAAACMAAAAjAAAAIw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AUU4A////AQAAAAAAAAAAAAAAAAAAAAAAAAAAAAAAAAAAAAAAAAAA////AH9/fwDu7OEDzMzMAMDA/wB/f38AAAAAAAAAAAAAAAAAAAAAAAAAAAAhAAAAGAAAABQAAADCLAAA9hUAAIs2AAAkKAAAAAAAAA=="/>
                  </a:ext>
                </a:extLst>
              </p:cNvSpPr>
              <p:nvPr/>
            </p:nvSpPr>
            <p:spPr>
              <a:xfrm rot="10800000">
                <a:off x="7275830" y="3569970"/>
                <a:ext cx="1590675" cy="2955290"/>
              </a:xfrm>
              <a:prstGeom prst="round2SameRect">
                <a:avLst>
                  <a:gd name="adj1" fmla="val 10500"/>
                  <a:gd name="adj2" fmla="val 0"/>
                </a:avLst>
              </a:prstGeom>
              <a:solidFill>
                <a:srgbClr val="C0514E"/>
              </a:solidFill>
              <a:ln w="2540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sp>
          <p:sp>
            <p:nvSpPr>
              <p:cNvPr id="6" name="БлокТекста3"/>
              <p:cNvSpPr txBox="1">
                <a:extLst>
                  <a:ext uri="smNativeData">
                    <pr:smNativeData xmlns:pr="pr" xmlns="" val="SMDATA_12_CgbWWhMAAAAlAAAAEgAAAA0AAAAAZgEAAGYBAABmAQAAZgE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DCLAAA9hUAAIs2AAAkKAAAAAAAAA=="/>
                  </a:ext>
                </a:extLst>
              </p:cNvSpPr>
              <p:nvPr/>
            </p:nvSpPr>
            <p:spPr>
              <a:xfrm>
                <a:off x="7275830" y="3569970"/>
                <a:ext cx="1590675" cy="295529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227330" tIns="227330" rIns="227330" bIns="227330" numCol="1" anchor="t"/>
              <a:lstStyle/>
              <a:p>
                <a:pPr algn="ctr" defTabSz="1422400">
                  <a:lnSpc>
                    <a:spcPct val="90000"/>
                  </a:lnSpc>
                  <a:spcBef>
                    <a:spcPts val="0"/>
                  </a:spcBef>
                  <a:spcAft>
                    <a:spcPts val="1340"/>
                  </a:spcAft>
                  <a:tabLst/>
                  <a:defRPr lang="ru-RU">
                    <a:solidFill>
                      <a:srgbClr val="FFFFFF"/>
                    </a:solidFill>
                    <a:latin typeface="Constantia" pitchFamily="1"/>
                    <a:ea typeface="Constantia" pitchFamily="1"/>
                    <a:cs typeface="Constantia" pitchFamily="1"/>
                  </a:defRPr>
                </a:pPr>
                <a:endParaRPr lang="ru-RU" sz="3200">
                  <a:effectLst>
                    <a:outerShdw dist="63500" dir="36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2"/>
                  <a:ea typeface="Constantia" pitchFamily="1"/>
                  <a:cs typeface="Arial" pitchFamily="2"/>
                </a:endParaRPr>
              </a:p>
            </p:txBody>
          </p:sp>
        </p:grpSp>
      </p:grpSp>
      <p:sp>
        <p:nvSpPr>
          <p:cNvPr id="26" name="Прямоугольник 11"/>
          <p:cNvSpPr>
            <a:extLst>
              <a:ext uri="smNativeData">
                <pr:smNativeData xmlns:pr="pr" xmlns="" val="SMDATA_12_CgbWWh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AAAAAH9/fwDu7OEDzMzMAMDA/wB/f38AAAAAAAAAAAAAAAAAAAAAAAAAAAAhAAAAGAAAABQAAACmBAAATxcAAKAIAAAaJwAAAAAAAA=="/>
              </a:ext>
            </a:extLst>
          </p:cNvSpPr>
          <p:nvPr/>
        </p:nvSpPr>
        <p:spPr>
          <a:xfrm rot="16200000">
            <a:off x="-204470" y="4749165"/>
            <a:ext cx="2567305" cy="64643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/>
          <a:lstStyle/>
          <a:p>
            <a:pPr algn="ctr">
              <a:defRPr lang="ru-RU"/>
            </a:pPr>
            <a:r>
              <a:rPr lang="ru-RU" sz="3600">
                <a:solidFill>
                  <a:srgbClr val="FFFFFF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Локальный</a:t>
            </a:r>
          </a:p>
        </p:txBody>
      </p:sp>
      <p:sp>
        <p:nvSpPr>
          <p:cNvPr id="27" name="Прямоугольник 12"/>
          <p:cNvSpPr>
            <a:extLst>
              <a:ext uri="smNativeData">
                <pr:smNativeData xmlns:pr="pr" xmlns="" val="SMDATA_12_CgbWWh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AAAAAH9/fwDu7OEDzMzMAMDA/wB/f38AAAAAAAAAAAAAAAAAAAAAAAAAAAAhAAAAGAAAABQAAACrDwAAHhYAAEQTAAAkKAAAAAAAAA=="/>
              </a:ext>
            </a:extLst>
          </p:cNvSpPr>
          <p:nvPr/>
        </p:nvSpPr>
        <p:spPr>
          <a:xfrm rot="16200000">
            <a:off x="1374775" y="4767580"/>
            <a:ext cx="2929890" cy="58483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/>
          <a:lstStyle/>
          <a:p>
            <a:pPr algn="ctr">
              <a:defRPr lang="ru-RU"/>
            </a:pPr>
            <a:r>
              <a:rPr lang="ru-RU" sz="3200">
                <a:solidFill>
                  <a:srgbClr val="FFFFFF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Региональный</a:t>
            </a:r>
          </a:p>
        </p:txBody>
      </p:sp>
      <p:sp>
        <p:nvSpPr>
          <p:cNvPr id="28" name="Прямоугольник 13"/>
          <p:cNvSpPr>
            <a:extLst>
              <a:ext uri="smNativeData">
                <pr:smNativeData xmlns:pr="pr" xmlns="" val="SMDATA_12_CgbWWh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AAAAAH9/fwDu7OEDzMzMAMDA/wB/f38AAAAAAAAAAAAAAAAAAAAAAAAAAAAhAAAAGAAAABQAAABaGgAAlxUAAPMdAABlKAAAAAAAAA=="/>
              </a:ext>
            </a:extLst>
          </p:cNvSpPr>
          <p:nvPr/>
        </p:nvSpPr>
        <p:spPr>
          <a:xfrm rot="16200000">
            <a:off x="3048000" y="4745355"/>
            <a:ext cx="3056890" cy="58483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/>
          <a:lstStyle/>
          <a:p>
            <a:pPr algn="ctr">
              <a:defRPr lang="ru-RU"/>
            </a:pPr>
            <a:r>
              <a:rPr lang="ru-RU" sz="3200">
                <a:solidFill>
                  <a:srgbClr val="FFFFFF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Национальный</a:t>
            </a:r>
          </a:p>
        </p:txBody>
      </p:sp>
      <p:sp>
        <p:nvSpPr>
          <p:cNvPr id="29" name="Прямоугольник 14"/>
          <p:cNvSpPr>
            <a:extLst>
              <a:ext uri="smNativeData">
                <pr:smNativeData xmlns:pr="pr" xmlns="" val="SMDATA_12_CgbWWh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AAAAAH9/fwDu7OEDzMzMAMDA/wB/f38AAAAAAAAAAAAAAAAAAAAAAAAAAAAhAAAAGAAAABQAAADnJQAAtRUAAI0oAABHKAAAAAAAAA=="/>
              </a:ext>
            </a:extLst>
          </p:cNvSpPr>
          <p:nvPr/>
        </p:nvSpPr>
        <p:spPr>
          <a:xfrm rot="16200000">
            <a:off x="4867275" y="4822825"/>
            <a:ext cx="3018790" cy="43053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/>
          <a:lstStyle/>
          <a:p>
            <a:pPr algn="ctr">
              <a:defRPr lang="ru-RU"/>
            </a:pPr>
            <a:r>
              <a:rPr lang="ru-RU" sz="2200">
                <a:solidFill>
                  <a:srgbClr val="FFFFFF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Межгосударственный</a:t>
            </a:r>
          </a:p>
        </p:txBody>
      </p:sp>
      <p:sp>
        <p:nvSpPr>
          <p:cNvPr id="30" name="Прямоугольник 15"/>
          <p:cNvSpPr>
            <a:extLst>
              <a:ext uri="smNativeData">
                <pr:smNativeData xmlns:pr="pr" xmlns="" val="SMDATA_12_CgbWWh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AAAAAH9/fwDu7OEDzMzMAMDA/wB/f38AAAAAAAAAAAAAAAAAAAAAAAAAAAAhAAAAGAAAABQAAADeLwAAXhYAANgzAACfJwAAAAAAAA=="/>
              </a:ext>
            </a:extLst>
          </p:cNvSpPr>
          <p:nvPr/>
        </p:nvSpPr>
        <p:spPr>
          <a:xfrm rot="16200000">
            <a:off x="6702425" y="4714875"/>
            <a:ext cx="2804795" cy="64643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/>
          <a:lstStyle/>
          <a:p>
            <a:pPr algn="ctr">
              <a:defRPr lang="ru-RU"/>
            </a:pPr>
            <a:r>
              <a:rPr lang="ru-RU" sz="3600">
                <a:solidFill>
                  <a:srgbClr val="FFFFFF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Глобальный</a:t>
            </a:r>
          </a:p>
        </p:txBody>
      </p:sp>
    </p:spTree>
  </p:cSld>
  <p:clrMapOvr>
    <a:masterClrMapping/>
  </p:clrMapOvr>
  <p:transition>
    <p:fade thruBlk="1"/>
    <p:extLst>
      <p:ext uri="smNativeData">
        <pr:smNativeData xmlns:pr="pr" xmlns="" val="CgbWWgAAAAAgAwAAAAAAAAYAAAAB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extLst>
              <a:ext uri="smNativeData">
                <pr:smNativeData xmlns:pr="pr" xmlns="" val="SMDATA_12_CgbWWhMAAAAlAAAAZAAAAA0AAAAAkAAAAEgAAACQAAAASAAAAAAAAAABAAAAAAAAAAEAAABQAAAAAAAAAAAA4D8AAAAAAADgPwAAAAAAAOA/AAAAAAAA4D8AAAAAAADgPwAAAAAAAOA/AAAAAAAA4D8AAAAAAADgPwAAAAAAAOA/AAAAAAAA4D8CAAAAjAAAAAEAAAAGAAAA1+i9AGWODwAAAAAAAAAAAAAAAAAAAAAAAAAAAAAAAAAAAAAAZAAAAAEAAABAAAAAAAAAAKAAAAAAAAAAAAAAAAEAAAAgAAAArst+AAAAAAAAAAAAAAAAAAAAAAAAAAAAAAAAAAAAAAAAAAAAAAAAAAAAAAAAAAAAAAAAAAAAAAAAAAAAFAAAADwAAAABAAAAAAAAAHOLQQAPAAAAAQAAABQAAAAUAAAAFAAAAAEAAAAAAAAAZAAAAGQAAAAAAAAAZAAAAGQAAAAVAAAAYAAAAAAAAAAAAAAADwAAACADAAAAAAAAAAAAAAEAAACgMgAAVgcAAKr4//8BAAAAAAAACQEAAABkAAAAAAAAABQAAABAHwAAAAAAACYAAAAAAAAAwOD//wAAAAAmAAAAZAAAABYAAABMAAAAAQAAAAAAAAAEAAAAAAAAAAEAAAA3Qx8ANAAAAAAAAAA8AAAAZAAAAGQAAAAAAAAAzMzMAAAAAABQAAAAUAAAAGQAAABkAAAAAAAAABcAAAAUAAAAAAAAAAAAAAD/fwAA/38AAAAAAAAJAAAABAAAAAAAAAAMAAAAEAAAAAAAAAAAAAAAAAAAAAAAAAAeAAAAaAAAAAAAAAAAAAAAAAAAAAAAAAAAAAAAECcAABAnAAAAAAAAAAAAAAAAAAAAAAAAAAAAAAAAAAAAAAAAAAAAAFoAAAAAAAAAwMD/AAAAAABkAAAAMgAAAAAAAABkAAAAAAAAAH9/fwAKAAAAHwAAAFQAAADX6L0AZY4PAK7LfgAAAAAAAAAAAAAAAAAAAAAAAAAAAAAAAAAAAAAAc4tBAAAAAAI3Qx8AzMzMAMDA/wB/f38AAAAAAAAAAAAAAAAAAAAAAAAAAAAhAAAAGAAAABQAAAAAAAAAAAAAAEA4AACgBQAAAAAAAA=="/>
              </a:ext>
            </a:extLst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0">
            <a:gsLst>
              <a:gs pos="0">
                <a:srgbClr val="658E0F"/>
              </a:gs>
              <a:gs pos="68000">
                <a:srgbClr val="AECB7E"/>
              </a:gs>
              <a:gs pos="100000">
                <a:srgbClr val="D7E8BD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738B4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ctr">
              <a:srgbClr val="37431F">
                <a:alpha val="48000"/>
              </a:srgbClr>
            </a:outerShdw>
          </a:effectLst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>
                <a:solidFill>
                  <a:srgbClr val="FFFFFF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endParaRPr/>
          </a:p>
        </p:txBody>
      </p:sp>
      <p:sp>
        <p:nvSpPr>
          <p:cNvPr id="3" name="Rectangle 1"/>
          <p:cNvSpPr>
            <a:extLst>
              <a:ext uri="smNativeData">
                <pr:smNativeData xmlns:pr="pr" xmlns="" val="SMDATA_12_CgbWWhMAAAAlAAAAZAAAAE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AAAAAAxf///0A4AAAFBgAAAAAAAA=="/>
              </a:ext>
            </a:extLst>
          </p:cNvSpPr>
          <p:nvPr/>
        </p:nvSpPr>
        <p:spPr>
          <a:xfrm>
            <a:off x="0" y="-37465"/>
            <a:ext cx="9144000" cy="1016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/>
            </a:pPr>
            <a:r>
              <a:rPr lang="ru-RU" sz="30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Уровни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 lang="ru-RU"/>
            </a:pPr>
            <a:r>
              <a:rPr lang="ru-RU" sz="30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 устойчивого развития</a:t>
            </a:r>
          </a:p>
        </p:txBody>
      </p:sp>
      <p:grpSp>
        <p:nvGrpSpPr>
          <p:cNvPr id="4" name="Схема 16"/>
          <p:cNvGrpSpPr>
            <a:extLst>
              <a:ext uri="smNativeData">
                <pr:smNativeData xmlns:pr="pr" xmlns="" val="SMDATA_6_CgbWWhMAAAAlAAAAAQAAAA0AAAAAkAAAAEgAAACQAAAASAAAAAAAAAAAAAAAAAAAABcAAAAUAAAAAAAAAAAAAAD/fwAA/38AAAAAAAAJAAAABAAAAFDCv7MMAAAAEAAAAAAAAAAAAAAAAAAAAAAAAAAfAAAAVAAAAAAAAAAAAAAAAAAAAAAAAAAAAAAAAAAAAAAAAAAAAAAAAAAAAAAAAAAAAAAAAAAAAAAAAAAAAAAAAAAAAAAAAAAAAAAAAAAAAAAAAAAAAAAAAAAAACEAAAAYAAAAFAAAAAAAAAB9AgAAQDgAAK0sAAAAAAAA"/>
              </a:ext>
            </a:extLst>
          </p:cNvGrpSpPr>
          <p:nvPr/>
        </p:nvGrpSpPr>
        <p:grpSpPr>
          <a:xfrm>
            <a:off x="0" y="404495"/>
            <a:ext cx="9144000" cy="6858000"/>
            <a:chOff x="0" y="404495"/>
            <a:chExt cx="9144000" cy="6858000"/>
          </a:xfrm>
        </p:grpSpPr>
        <p:grpSp>
          <p:nvGrpSpPr>
            <p:cNvPr id="6" name="Группа1"/>
            <p:cNvGrpSpPr>
              <a:extLst>
                <a:ext uri="smNativeData">
                  <pr:smNativeData xmlns:pr="pr" xmlns="" val="SMDATA_6_CgbWWhMAAAAlAAAAAQAAAA8BAAAAkAAAAEgAAACQAAAASAAAAAAAAAAAAAAAAAAAABcAAAAUAAAAAAAAAAAAAAD/fwAA/38AAAAAAAAJAAAABAAAAAAAAAAMAAAAEAAAAAAAAAAAAAAAAAAAAAAAAAAfAAAAVAAAAAAAAAAAAAAAAAAAAAAAAAAAAAAAAAAAAAAAAAAAAAAAAAAAAAAAAAAAAAAAAAAAAAAAAAAAAAAAAAAAAAAAAAAAAAAAAAAAAAAAAAAAAAAAAAAAACEAAAAYAAAAFAAAACEOAADOBwAAiTMAAFwnAAAAAAAA"/>
                </a:ext>
              </a:extLst>
            </p:cNvGrpSpPr>
            <p:nvPr/>
          </p:nvGrpSpPr>
          <p:grpSpPr>
            <a:xfrm>
              <a:off x="2296795" y="1268730"/>
              <a:ext cx="6080760" cy="5129530"/>
              <a:chOff x="2296795" y="1268730"/>
              <a:chExt cx="6080760" cy="5129530"/>
            </a:xfrm>
          </p:grpSpPr>
          <p:sp>
            <p:nvSpPr>
              <p:cNvPr id="8" name="АвтоФигура1"/>
              <p:cNvSpPr>
                <a:extLst>
                  <a:ext uri="smNativeData">
                    <pr:smNativeData xmlns:pr="pr" xmlns="" val="SMDATA_12_CgbWWhMAAAAlAAAA2gAAAA0AAAAATQgAAHgAAADgAAAAeAAAAAAAAAABAAAAAAAAAAEAAABQAAAAU3+SZ5GA4j8AAAAAAADgPwAAAAAAAOA/AAAAAAAA4D8AAAAAAADgPwAAAAAAAOA/AAAAAAAA4D8AAAAAAADgPwAAAAAAAOA/AAAAAAAA4D8CAAAAjAAAAAEAAAAEAAAAwdqcAPv9+QAAAAAAAAAAAAAAAAAAAAAAAAAAAAAAAAAAAAAAZAAAAAEAAABAAAAAAAAAAJ8AAAAAAAAAAAAAAAIAAABdAAAA3ezEACsAAADz+ewAAAAAAAAAAAAAAAAAAAAAAAAAAAAAAAAAAAAAAAAAAAAAAAAAAAAAAAAAAAAAAAAAFAAAADwAAAAAAAAAAAAAAAAAAAkUAAAAAQAAABQAAAAUAAAAFAAAAAEAAAAAAAAAZAAAAGQAAAAAAAAAZAAAAGQAAAAVAAAAYAAAAAEAAAAAAAAAAAAAAAAAAAAAAAAAAAAAAAAAAABdNwAAAAAAAAAAAAABAAAAAAAAAAAAAABCAAAAegAAABQAAAAAAAAAAAAAACYAAAAAAAAAAAAAAAAAAAAmAAAAZAAAABYAAABMAAAAAQAAAAAAAAAEAAAAAAAAAAEAAAA3Qx8ANAAAAAAAAAA8AAAAZAAAAGQAAAAAAAAAy8vLADQAAAAAAAAAPAAAAGQAAABkAAAAAAAAABcAAAAUAAAAAAAAAAAAAAD/fwAA/38AAAAAAAAJAAAABAAAAAAAAAAMAAAAEAAAAAAAAAAAAAAAAAAAAAAAAAAeAAAAaAAAAAAAAAAAAAAAAAAAAAAAAAAAAAAAECcAABAnAAAAAAAAAAAAAAAAAAAAAAAAAAAAAAAAAAAAAAAAAAAAAFoAAAAAAAAAwMD/AAAAAABkAAAAMgAAAAAAAABkAAAAAAAAAH9/fwAKAAAAHwAAAFQAAADB2pwA+/35AN3sxADz+ewAAAAAAAAAAAAAAAAAAAAAAAAAAAAAAAAAAAAAAgAAAAA3Qx8Ay8vLAMDA/wB/f38AAAAAAAAAAAAAAAAAAAAAAAAAAAAhAAAAGAAAABQAAAAhDgAAzgcAAIkzAABcJwAAAAAAAA=="/>
                  </a:ext>
                </a:extLst>
              </p:cNvSpPr>
              <p:nvPr/>
            </p:nvSpPr>
            <p:spPr>
              <a:xfrm rot="10800000">
                <a:off x="2296795" y="1268730"/>
                <a:ext cx="6080760" cy="5129530"/>
              </a:xfrm>
              <a:prstGeom prst="homePlate">
                <a:avLst>
                  <a:gd name="adj" fmla="val 42181"/>
                </a:avLst>
              </a:prstGeom>
              <a:gradFill flip="none" rotWithShape="0">
                <a:gsLst>
                  <a:gs pos="0">
                    <a:srgbClr val="FBFDF9"/>
                  </a:gs>
                  <a:gs pos="57000">
                    <a:srgbClr val="F3F9EC"/>
                  </a:gs>
                  <a:gs pos="7000">
                    <a:srgbClr val="DDECC4"/>
                  </a:gs>
                  <a:gs pos="100000">
                    <a:srgbClr val="C1DA9C"/>
                  </a:gs>
                </a:gsLst>
                <a:path path="rect">
                  <a:fillToRect l="50000" t="129500" r="50000" b="-29500"/>
                </a:path>
                <a:tileRect/>
              </a:gradFill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57150" dist="38100" dir="5400000" algn="ctr">
                  <a:srgbClr val="37431F">
                    <a:alpha val="48000"/>
                  </a:srgbClr>
                </a:outerShdw>
              </a:effectLst>
              <a:scene3d>
                <a:camera prst="legacyObliqueFront"/>
                <a:lightRig rig="legacyFlat1" dir="t"/>
              </a:scene3d>
              <a:sp3d prstMaterial="legacyMetal"/>
            </p:spPr>
          </p:sp>
          <p:sp>
            <p:nvSpPr>
              <p:cNvPr id="7" name="БлокТекста1"/>
              <p:cNvSpPr txBox="1">
                <a:extLst>
                  <a:ext uri="smNativeData">
                    <pr:smNativeData xmlns:pr="pr" xmlns="" val="SMDATA_12_CgbWWhMAAAAlAAAAEgAAAA0AAAAATQgAAHgAAADgAAAAe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AhDgAAzgcAAIkzAABcJwAAAAAAAA=="/>
                  </a:ext>
                </a:extLst>
              </p:cNvSpPr>
              <p:nvPr/>
            </p:nvSpPr>
            <p:spPr>
              <a:xfrm>
                <a:off x="2296795" y="1268730"/>
                <a:ext cx="6080760" cy="512953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1349375" tIns="76200" rIns="142240" bIns="76200" numCol="1" anchor="ctr"/>
              <a:lstStyle/>
              <a:p>
                <a:pPr algn="ctr" defTabSz="889000">
                  <a:lnSpc>
                    <a:spcPct val="90000"/>
                  </a:lnSpc>
                  <a:spcBef>
                    <a:spcPts val="0"/>
                  </a:spcBef>
                  <a:spcAft>
                    <a:spcPts val="840"/>
                  </a:spcAft>
                  <a:tabLst/>
                  <a:defRPr lang="ru-RU">
                    <a:solidFill>
                      <a:srgbClr val="000000"/>
                    </a:solidFill>
                    <a:latin typeface="Constantia" pitchFamily="1"/>
                    <a:ea typeface="Constantia" pitchFamily="1"/>
                    <a:cs typeface="Constantia" pitchFamily="1"/>
                  </a:defRPr>
                </a:pPr>
                <a:r>
                  <a:rPr lang="ru-RU" sz="2000">
                    <a:latin typeface="Arial" pitchFamily="2"/>
                    <a:ea typeface="Constantia" pitchFamily="1"/>
                    <a:cs typeface="Arial" pitchFamily="2"/>
                  </a:rPr>
                  <a:t>Если на </a:t>
                </a:r>
                <a:r>
                  <a:rPr lang="ru-RU" sz="2000" b="1">
                    <a:solidFill>
                      <a:srgbClr val="C00000"/>
                    </a:solidFill>
                    <a:latin typeface="Arial" pitchFamily="2"/>
                    <a:ea typeface="Constantia" pitchFamily="1"/>
                    <a:cs typeface="Arial" pitchFamily="2"/>
                  </a:rPr>
                  <a:t>локальной и региональном уровнях </a:t>
                </a:r>
                <a:r>
                  <a:rPr lang="ru-RU" sz="2000">
                    <a:latin typeface="Arial" pitchFamily="2"/>
                    <a:ea typeface="Constantia" pitchFamily="1"/>
                    <a:cs typeface="Arial" pitchFamily="2"/>
                  </a:rPr>
                  <a:t>возможности устойчивого развития определяются, в основном, местными условиями, то </a:t>
                </a:r>
                <a:r>
                  <a:rPr lang="ru-RU" sz="2000" b="1">
                    <a:solidFill>
                      <a:srgbClr val="C00000"/>
                    </a:solidFill>
                    <a:latin typeface="Arial" pitchFamily="2"/>
                    <a:ea typeface="Constantia" pitchFamily="1"/>
                    <a:cs typeface="Arial" pitchFamily="2"/>
                  </a:rPr>
                  <a:t>на национальном уровне </a:t>
                </a:r>
                <a:r>
                  <a:rPr lang="ru-RU" sz="2000">
                    <a:latin typeface="Arial" pitchFamily="2"/>
                    <a:ea typeface="Constantia" pitchFamily="1"/>
                    <a:cs typeface="Arial" pitchFamily="2"/>
                  </a:rPr>
                  <a:t>определяющим фактором является политика и волеизъявление государства. Для реализации устойчивого развития </a:t>
                </a:r>
                <a:r>
                  <a:rPr lang="ru-RU" sz="2000" b="1">
                    <a:solidFill>
                      <a:srgbClr val="C00000"/>
                    </a:solidFill>
                    <a:latin typeface="Arial" pitchFamily="2"/>
                    <a:ea typeface="Constantia" pitchFamily="1"/>
                    <a:cs typeface="Arial" pitchFamily="2"/>
                  </a:rPr>
                  <a:t>на межгосударственном и глобальном уровнях </a:t>
                </a:r>
                <a:r>
                  <a:rPr lang="ru-RU" sz="2000">
                    <a:latin typeface="Arial" pitchFamily="2"/>
                    <a:ea typeface="Constantia" pitchFamily="1"/>
                    <a:cs typeface="Arial" pitchFamily="2"/>
                  </a:rPr>
                  <a:t>требуется, кроме того, взаимовыгодное сотрудничество всех участников процесса.</a:t>
                </a:r>
              </a:p>
            </p:txBody>
          </p:sp>
        </p:grpSp>
        <p:sp>
          <p:nvSpPr>
            <p:cNvPr id="5" name="Эллипс1"/>
            <p:cNvSpPr>
              <a:extLst>
                <a:ext uri="smNativeData">
                  <pr:smNativeData xmlns:pr="pr" xmlns="" val="SMDATA_12_CgbWWhMAAAAlAAAAZgAAAA0AAAAAkAAAAEgAAACQAAAASAAAAAAAAAAAAAAAAAAAAAEAAABQAAAAAAAAAAAA8D8AAAAAAADwPwAAAAAAAOA/AAAAAAAA4D8AAAAAAADgPwAAAAAAAOA/AAAAAAAA4D8AAAAAAADgPwAAAAAAAOA/AAAAAAAA4D8CAAAAjAAAAAEAAAACAAAAAAAAAP///wgAAAAAAAAAAO6h5W4D+tRItYn2tv99ImUBAAAAZAAAAAEAAABAAAAAAAAAAAAAAAAAAAAAAAAAAAAAAAAAAAAAAAAAAAAAAAAAAAAAAAAAAAAAAAAAAAAAAAAAAAAAAAAAAAAAAAAAAAAAAAAAAAAAAAAAAAAAAAAAAAAAFAAAADwAAAABAAAAAAAAAP///wAPAAAAAQAAACMAAAAjAAAAIwAAAAEAAAAAAAAAZAAAAGQAAAAAAAAAZAAAAGQAAAAVAAAAYAAAAAAAAAAAAAAADwAAACADAAAAAAAAAAAAAAEAAACgMgAAVgcAAKr4//8BAAAAf39/AAEAAABkAAAAAAAAABQAAABAHwAAAAAAACYAAAAAAAAAwOD//wAAAAAmAAAAZAAAABYAAABMAAAAAQAAAAAAAAAEAAAAAAAAAAEAAABNUUYANAAAAAAAAAA8AAAAZAAAAGQAAAAAAAAAy8vLADQAAAAAAAAAPAAAAGQAAABkAAAAAAAAABcAAAAUAAAAAAAAAAAAAAD/fwAA/38AAAAAAAAJAAAABAAAAAAAAAAMAAAAEAAAAAAAAAAAAAAAAAAAAAAAAAAeAAAAaAAAAAAAAAAAAAAAAAAAAAAAAAAAAAAAECcAABAnAAAAAAAAAAAAAAAAAAAAAAAAAAAAAAAAAAAAAAAAAAAAAFoAAAAAAAAAwMD/AAAAAABkAAAAMgAAAAAAAABkAAAAAAAAAH9/fwAKAAAAHwAAAFQAAAAAAAAA////AQAAAAAAAAAAAAAAAAAAAAAAAAAAAAAAAAAAAAAAAAAA////AH9/fwBNUUYAy8vLAMDA/wB/f38AAAAAAAAAAAAAAAAAAAAAAAAAAAAhAAAAGAAAABQAAAC3BAAAKw4AAIoXAAD/IAAAAAAAAA=="/>
                </a:ext>
              </a:extLst>
            </p:cNvSpPr>
            <p:nvPr/>
          </p:nvSpPr>
          <p:spPr>
            <a:xfrm>
              <a:off x="766445" y="2303145"/>
              <a:ext cx="3060065" cy="3060700"/>
            </a:xfrm>
            <a:prstGeom prst="ellipse">
              <a:avLst/>
            </a:prstGeom>
            <a:blipFill>
              <a:blip r:embed="rId2"/>
              <a:srcRect/>
              <a:stretch/>
            </a:blipFill>
            <a:ln w="9525" cap="flat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57150" dist="38100" dir="5400000" algn="ctr">
                <a:srgbClr val="4D5146">
                  <a:alpha val="48000"/>
                </a:srgbClr>
              </a:outerShdw>
            </a:effectLst>
          </p:spPr>
        </p:sp>
      </p:grpSp>
    </p:spTree>
  </p:cSld>
  <p:clrMapOvr>
    <a:masterClrMapping/>
  </p:clrMapOvr>
  <p:transition>
    <p:fade thruBlk="1"/>
    <p:extLst>
      <p:ext uri="smNativeData">
        <pr:smNativeData xmlns:pr="pr" xmlns="" val="CgbWWgAAAAAgAwAAAAAAAAYAAAAB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extLst>
              <a:ext uri="smNativeData">
                <pr:smNativeData xmlns:pr="pr" xmlns="" val="SMDATA_12_CgbWWhMAAAAlAAAAZAAAAA0AAAAAkAAAAEgAAACQAAAASAAAAAAAAAABAAAAAAAAAAEAAABQAAAAAAAAAAAA4D8AAAAAAADgPwAAAAAAAOA/AAAAAAAA4D8AAAAAAADgPwAAAAAAAOA/AAAAAAAA4D8AAAAAAADgPwAAAAAAAOA/AAAAAAAA4D8CAAAAjAAAAAEAAAAGAAAA1+i9AGWODwAAAAAAAAAAAAAAAAAAAAAAAAAAAAAAAAAAAAAAZAAAAAEAAABAAAAAAAAAAKAAAAAAAAAAAAAAAAEAAAAgAAAArst+AAAAAAAAAAAAAAAAAAAAAAAAAAAAAAAAAAAAAAAAAAAAAAAAAAAAAAAAAAAAAAAAAAAAAAAAAAAAFAAAADwAAAABAAAAAAAAAHOLQQAPAAAAAQAAABQAAAAUAAAAFAAAAAEAAAAAAAAAZAAAAGQAAAAAAAAAZAAAAGQAAAAVAAAAYAAAAAAAAAAAAAAADwAAACADAAAAAAAAAAAAAAEAAACgMgAAVgcAAKr4//8BAAAAAAAACQEAAABkAAAAAAAAABQAAABAHwAAAAAAACYAAAAAAAAAwOD//wAAAAAmAAAAZAAAABYAAABMAAAAAQAAAAAAAAAEAAAAAAAAAAEAAAA3Qx8ANAAAAAAAAAA8AAAAZAAAAGQAAAAAAAAAzMzMAAAAAABQAAAAUAAAAGQAAABkAAAAAAAAABcAAAAUAAAAAAAAAAAAAAD/fwAA/38AAAAAAAAJAAAABAAAADqabqgMAAAAEAAAAAAAAAAAAAAAAAAAAAAAAAAeAAAAaAAAAAAAAAAAAAAAAAAAAAAAAAAAAAAAECcAABAnAAAAAAAAAAAAAAAAAAAAAAAAAAAAAAAAAAAAAAAAAAAAAFoAAAAAAAAAwMD/AAAAAABkAAAAMgAAAAAAAABkAAAAAAAAAH9/fwAKAAAAHwAAAFQAAADX6L0AZY4PAK7LfgAAAAAAAAAAAAAAAAAAAAAAAAAAAAAAAAAAAAAAc4tBAAAAAAI3Qx8AzMzMAMDA/wB/f38AAAAAAAAAAAAAAAAAAAAAAAAAAAAhAAAAGAAAABQAAAAAAAAAAAAAAEA4AACgBQAAAAAAAA=="/>
              </a:ext>
            </a:extLst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0">
            <a:gsLst>
              <a:gs pos="0">
                <a:srgbClr val="658E0F"/>
              </a:gs>
              <a:gs pos="68000">
                <a:srgbClr val="AECB7E"/>
              </a:gs>
              <a:gs pos="100000">
                <a:srgbClr val="D7E8BD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738B4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ctr">
              <a:srgbClr val="37431F">
                <a:alpha val="48000"/>
              </a:srgbClr>
            </a:outerShdw>
          </a:effectLst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>
                <a:solidFill>
                  <a:srgbClr val="FFFFFF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endParaRPr/>
          </a:p>
        </p:txBody>
      </p:sp>
      <p:sp>
        <p:nvSpPr>
          <p:cNvPr id="3" name="Rectangle 1"/>
          <p:cNvSpPr>
            <a:extLst>
              <a:ext uri="smNativeData">
                <pr:smNativeData xmlns:pr="pr" xmlns="" val="SMDATA_12_CgbWWhMAAAAlAAAAZAAAAE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HNvxT8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AAAAAA6AAAAEA4AADiBAAAAAAAAA=="/>
              </a:ext>
            </a:extLst>
          </p:cNvSpPr>
          <p:nvPr/>
        </p:nvSpPr>
        <p:spPr>
          <a:xfrm>
            <a:off x="0" y="147320"/>
            <a:ext cx="9144000" cy="64643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/>
            </a:pPr>
            <a:r>
              <a:rPr lang="ru-RU" sz="36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Устойчивое развитие</a:t>
            </a:r>
          </a:p>
        </p:txBody>
      </p:sp>
      <p:sp>
        <p:nvSpPr>
          <p:cNvPr id="4" name="Прямоугольник 27"/>
          <p:cNvSpPr>
            <a:extLst>
              <a:ext uri="smNativeData">
                <pr:smNativeData xmlns:pr="pr" xmlns="" val="SMDATA_12_CgbWW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Kob+FwMAAAAEAAAAAAAAAAAAAAAAAAAAAAAAAAeAAAAaAAAAAAAAAAAAAAAAAAAAAAAAAAAAAAAECcAABAnAAAAAAAAAAAAAAAAAAAAAAAAAAAAAAAAAAAAAAAAAAAAABQAAAAAAAAAwMD/AAAAAABkAAAAMgAAAAAAAABkAAAAAAAAAH9/fwAKAAAAHwAAAFQAAAD///8A////AQAAAAAAAAAAAAAAAAAAAAAAAAAAAAAAAAAAAAAAAAAAAAAAAH9/fwDu7OEDzMzMAMDA/wB/f38AAAAAAAAAAAAAAAAAAAAAAAAAAAAhAAAAGAAAABQAAAAE+v//NRQAAAwqAADzHwAAAAAAAA=="/>
              </a:ext>
            </a:extLst>
          </p:cNvSpPr>
          <p:nvPr/>
        </p:nvSpPr>
        <p:spPr>
          <a:xfrm>
            <a:off x="-972820" y="3284855"/>
            <a:ext cx="7807960" cy="190881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sp>
      <p:grpSp>
        <p:nvGrpSpPr>
          <p:cNvPr id="5" name="Группа 29"/>
          <p:cNvGrpSpPr>
            <a:extLst>
              <a:ext uri="smNativeData">
                <pr:smNativeData xmlns:pr="pr" xmlns="" val="SMDATA_6_CgbWWhMAAAAlAAAAAQAAAA8BAAAAkAAAAEgAAACQAAAASAAAAAAAAAAAAAAAAAAAABcAAAAUAAAAAAAAAAAAAAD/fwAA/38AAAAAAAAJAAAABAAAAAAAAAAMAAAAEAAAAAAAAAAAAAAAAAAAAAAAAAAfAAAAVAAAAAAAAAAAAAAAAAAAAAAAAAAAAAAAAAAAAAAAAAAAAAAAAAAAAAAAAAAAAAAAAAAAAAAAAAAAAAAAAAAAAAAAAAAAAAAAAAAAAAAAAAAAAAAAAAAAACEAAAAYAAAAFAAAAG0JAAAsBgAApy4AACckAAAAAAAA"/>
              </a:ext>
            </a:extLst>
          </p:cNvGrpSpPr>
          <p:nvPr/>
        </p:nvGrpSpPr>
        <p:grpSpPr>
          <a:xfrm>
            <a:off x="1532255" y="1003300"/>
            <a:ext cx="6051550" cy="4873625"/>
            <a:chOff x="1532255" y="1003300"/>
            <a:chExt cx="6051550" cy="4873625"/>
          </a:xfrm>
        </p:grpSpPr>
        <p:sp>
          <p:nvSpPr>
            <p:cNvPr id="15" name="Овал 14"/>
            <p:cNvSpPr>
              <a:extLst>
                <a:ext uri="smNativeData">
                  <pr:smNativeData xmlns:pr="pr" xmlns="" val="SMDATA_12_CgbWWhMAAAAlAAAAZgAAAA0AAAAAkAAAAEgAAACQAAAASAAAAAAAAAAAAAAAAAAAAAEAAABQAAAAAAAAAAAA8D8AAAAAAADwPwAAAAAAAOA/AAAAAAAA4D8AAAAAAADgPwAAAAAAAOA/AAAAAAAA4D8AAAAAAADgPwAAAAAAAOA/AAAAAAAA4D8CAAAAjAAAAAEAAAAAAAAAxMzhA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N/lNCMMAAAAEAAAAAAAAAAAAAAAAAAAAAAAAAAeAAAAaAAAAAAAAAAAAAAAAAAAAAAAAAAAAAAAECcAABAnAAAAAAAAAAAAAAAAAAAAAAAAAAAAAAAAAAAAAAAAAAAAABQAAAAAAAAAwMD/AAAAAABkAAAAMgAAAAAAAABkAAAAAAAAAH9/fwAKAAAAHwAAAFQAAADEzOEA////AQAAAAAAAAAAAAAAAAAAAAAAAAAAAAAAAAAAAAAAAAAAAAAAAH9/fwDu7OEDzMzMAMDA/wB/f38AAAAAAAAAAAAAAAAAAAAAAAAAAAAhAAAAGAAAABQAAABzCgAATQYAABorAACkEQAAAAAAAA=="/>
                </a:ext>
              </a:extLst>
            </p:cNvSpPr>
            <p:nvPr/>
          </p:nvSpPr>
          <p:spPr>
            <a:xfrm>
              <a:off x="1698625" y="1024255"/>
              <a:ext cx="5307965" cy="1843405"/>
            </a:xfrm>
            <a:prstGeom prst="ellipse">
              <a:avLst/>
            </a:prstGeom>
            <a:solidFill>
              <a:srgbClr val="C4CCE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</p:sp>
        <p:sp>
          <p:nvSpPr>
            <p:cNvPr id="14" name="Овал 23"/>
            <p:cNvSpPr>
              <a:extLst>
                <a:ext uri="smNativeData">
                  <pr:smNativeData xmlns:pr="pr" xmlns="" val="SMDATA_12_CgbWWhMAAAAlAAAAZgAAAA0AAAAAkAAAAEgAAACQAAAASAAAAAAAAAAAAAAAAAAAAAEAAABQAAAAAAAAAAAA8D8AAAAAAADwPwAAAAAAAOA/AAAAAAAA4D8AAAAAAADgPwAAAAAAAOA/AAAAAAAA4D8AAAAAAADgPwAAAAAAAOA/AAAAAAAA4D8CAAAAjAAAAAEAAAAAAAAAgGSiAP///wgAAAAAAAAAAAAAAAAAAAAAAAAAAAAAAAAAAAAAZAAAAAEAAABAAAAAAAAAAAAAAAAAAAAAAAAAAAAAAAAAAAAAAAAAAAAAAAAAAAAAAAAAAAAAAAAAAAAAAAAAAAAAAAAAAAAAAAAAAAAAAAAAAAAAAAAAAAAAAAAAAAAAFAAAADwAAAABAAAAAAAAAP///wA8AAAAAQAAABQAAAAUAAAAFAAAAAEAAAAAAAAAZAAAAGQAAAAAAAAAZAAAAGQAAAAVAAAAYAAAAAAAAAAAAAAAAAAAAAAAAAAAAAAAAAAAAAAAAAAAAAAAAAAAAAAAAAAAAAAAAAAACQAAAAAAAAAAAAAAAAAAAAAAAAAAAAAAAAAAAAAAAAAAAAAAAAAAAAAAAAAAAAAAABYAAABMAAAAAQAAAAAAAAAAAAAAAAAAAAEAAAAtIzoANAAAAAAAAAA8AAAAZAAAAGQAAAAAAAAAAAAAAAAAAAAAAAAAAAAAAAAAAAAAAAAAAAAAABcAAAAUAAAAAAAAAAAAAAD/fwAA/38AAAAAAAAJAAAABAAAAHTrgDQMAAAAEAAAAAAAAAAAAAAAAAAAAAAAAAAeAAAAaAAAAAAAAAAAAAAAAAAAAAAAAAAAAAAAECcAABAnAAAAAAAAAAAAAAAAAAAAAAAAAAAAAAAAAAAAAAAAAAAAAFoAAAAAAAAAwMD/AAAAAABkAAAAMgAAAAAAAABkAAAAAAAAAH9/fwAKAAAAHwAAAFQAAACAZKIK////AQAAAAAAAAAAAAAAAAAAAAAAAAAAAAAAAAAAAAAAAAAA////AAAAAAItIzoAAAAAAMDA/wB/f38AAAAAAAAAAAAAAAAAAAAAAAAAAAAhAAAAGAAAABQAAADSDQAAAgsAAOoZAABTFAAAAAAAAA=="/>
                </a:ext>
              </a:extLst>
            </p:cNvSpPr>
            <p:nvPr/>
          </p:nvSpPr>
          <p:spPr>
            <a:xfrm>
              <a:off x="2246630" y="1789430"/>
              <a:ext cx="1965960" cy="1514475"/>
            </a:xfrm>
            <a:prstGeom prst="ellipse">
              <a:avLst/>
            </a:prstGeom>
            <a:solidFill>
              <a:schemeClr val="accent4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57150" dist="38100" dir="5400000" algn="tl">
                <a:srgbClr val="2D233A">
                  <a:alpha val="48000"/>
                </a:srgbClr>
              </a:outerShdw>
            </a:effectLst>
          </p:spPr>
        </p:sp>
        <p:sp>
          <p:nvSpPr>
            <p:cNvPr id="13" name="Овал 21"/>
            <p:cNvSpPr>
              <a:extLst>
                <a:ext uri="smNativeData">
                  <pr:smNativeData xmlns:pr="pr" xmlns="" val="SMDATA_12_CgbWWhMAAAAlAAAAZgAAAA0AAAAAkAAAAEgAAACQAAAASAAAAAAAAAAAAAAAAAAAAAEAAABQAAAAAAAAAAAA8D8AAAAAAADwPwAAAAAAAOA/AAAAAAAA4D8AAAAAAADgPwAAAAAAAOA/AAAAAAAA4D8AAAAAAADgPwAAAAAAAOA/AAAAAAAA4D8CAAAAjAAAAAEAAAAAAAAAm7tZAP///wgAAAAAAAAAAAAAAAAAAAAAAAAAAAAAAAAAAAAAZAAAAAEAAABAAAAAAAAAAAAAAAAAAAAAAAAAAAAAAAAAAAAAAAAAAAAAAAAAAAAAAAAAAAAAAAAAAAAAAAAAAAAAAAAAAAAAAAAAAAAAAAAAAAAAAAAAAAAAAAAAAAAAFAAAADwAAAABAAAAAAAAAP///wA8AAAAAQAAABQAAAAUAAAAFAAAAAEAAAAAAAAAZAAAAGQAAAAAAAAAZAAAAGQAAAAVAAAAYAAAAAAAAAAAAAAAAAAAAAAAAAAAAAAAAAAAAAAAAAAAAAAAAAAAAAAAAAAAAAAAAAAACQAAAAAAAAAAAAAAAAAAAAAAAAAAAAAAAAAAAAAAAAAAAAAAAAAAAAAAAAAAAAAAABYAAABMAAAAAQAAAAAAAAAAAAAAAAAAAAEAAAA3Qx8ANAAAAAAAAAA8AAAAZAAAAGQAAAAAAAAAAAAAAAAAAAAAAAAAAAAAAAAAAAAAAAAAAAAAABcAAAAUAAAAAAAAAAAAAAD/fwAA/38AAAAAAAAJAAAABAAAAIZSH2EMAAAAEAAAAAAAAAAAAAAAAAAAAAAAAAAeAAAAaAAAAAAAAAAAAAAAAAAAAAAAAAAAAAAAECcAABAnAAAAAAAAAAAAAAAAAAAAAAAAAAAAAAAAAAAAAAAAAAAAAFoAAAAAAAAAwMD/AAAAAABkAAAAMgAAAAAAAABkAAAAAAAAAH9/fwAKAAAAHwAAAFQAAACbu1kJ////AQAAAAAAAAAAAAAAAAAAAAAAAAAAAAAAAAAAAAAAAAAA////AAAAAAI3Qx8AAAAAAMDA/wB/f38AAAAAAAAAAAAAAAAAAAAAAAAAAAAhAAAAGAAAABQAAAC0FwAAbAYAAIEpAACoFQAAAAAAAA=="/>
                </a:ext>
              </a:extLst>
            </p:cNvSpPr>
            <p:nvPr/>
          </p:nvSpPr>
          <p:spPr>
            <a:xfrm>
              <a:off x="3853180" y="1043940"/>
              <a:ext cx="2893695" cy="2476500"/>
            </a:xfrm>
            <a:prstGeom prst="ellipse">
              <a:avLst/>
            </a:prstGeom>
            <a:solidFill>
              <a:schemeClr val="accent3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57150" dist="38100" dir="5400000" algn="tl">
                <a:srgbClr val="37431F">
                  <a:alpha val="48000"/>
                </a:srgbClr>
              </a:outerShdw>
            </a:effectLst>
          </p:spPr>
        </p:sp>
        <p:sp>
          <p:nvSpPr>
            <p:cNvPr id="12" name="Стрелка вниз 15"/>
            <p:cNvSpPr>
              <a:extLst>
                <a:ext uri="smNativeData">
                  <pr:smNativeData xmlns:pr="pr" xmlns="" val="SMDATA_12_CgbWWhMAAAAlAAAAywAAAA0AAAAAkAAAAEgAAACQAAAASAAAAAAAAAAAAAAAAAAAAAEAAABQAAAAAAAAAAAA4D8AAAAAAADgPwAAAAAAAOA/AAAAAAAA4D8AAAAAAADgPwAAAAAAAOA/AAAAAAAA4D8AAAAAAADgPwAAAAAAAOA/AAAAAAAA4D8CAAAAjAAAAAEAAAAAAAAAs77bAP///wgAAAAAAAAAAAAAAAAAAAAAAAAAAAAAAAAAAAAAZAAAAAEAAABAAAAAAAAAAAAAAAAAAAAAAAAAAAAAAAAAAAAAAAAAAAAAAAAAAAAAAAAAAAAAAAAAAAAAAAAAAAAAAAAAAAAAAAAAAAAAAAAAAAAAAAAAAAAAAAAAAAAAFAAAADwAAAABAAAAAAAAAP///wAo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J12NOsMAAAAEAAAAAAAAAAAAAAAAAAAAAAAAAAeAAAAaAAAAAAAAAAAAAAAAAAAAAAAAAAAAAAAECcAABAnAAAAAAAAAAAAAAAAAAAAAAAAAAAAAAAAAAAAAAAAAAAAABQAAAAAAAAAwMD/AAAAAABkAAAAMgAAAAAAAABkAAAAAAAAAH9/fwAKAAAAHwAAAFQAAACzvtsA////AQAAAAAAAAAAAAAAAAAAAAAAAAAAAAAAAAAAAAAAAAAA////AH9/fwDu7OEDzMzMAMDA/wB/f38AAAAAAAAAAAAAAAAAAAAAAAAAAAAhAAAAGAAAABQAAABeGAAAGiAAALIeAAAnJAAAAAAAAA=="/>
                </a:ext>
              </a:extLst>
            </p:cNvSpPr>
            <p:nvPr/>
          </p:nvSpPr>
          <p:spPr>
            <a:xfrm>
              <a:off x="3961130" y="5218430"/>
              <a:ext cx="1028700" cy="658495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B3BEDB"/>
            </a:solidFill>
            <a:ln w="25400" cap="flat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sp>
        <p:grpSp>
          <p:nvGrpSpPr>
            <p:cNvPr id="9" name="Группа 17"/>
            <p:cNvGrpSpPr>
              <a:extLst>
                <a:ext uri="smNativeData">
                  <pr:smNativeData xmlns:pr="pr" xmlns="" val="SMDATA_6_CgbWWhMAAAAlAAAAAQAAAA8BAAAAkAAAAEgAAACQAAAASAAAAAAAAAAAAAAAAAAAABcAAAAUAAAAAAAAAAAAAAD/fwAA/38AAAAAAAAJAAAABAAAAAAAAAAMAAAAEAAAAAAAAAAAAAAAAAAAAAAAAAAfAAAAVAAAAAAAAAAAAAAAAAAAAAAAAAAAAAAAAAAAAAAAAAAAAAAAAAAAAAAAAAAAAAAAAAAAAAAAAAAAAAAAAAAAAAAAAAAAAAAAAAAAAAAAAAAAAAAAAAAAACEAAAAYAAAAFAAAAGkUAAApEQAAnyMAAEQfAAAAAAAA"/>
                </a:ext>
              </a:extLst>
            </p:cNvGrpSpPr>
            <p:nvPr/>
          </p:nvGrpSpPr>
          <p:grpSpPr>
            <a:xfrm>
              <a:off x="3317875" y="2789555"/>
              <a:ext cx="2472690" cy="2292985"/>
              <a:chOff x="3317875" y="2789555"/>
              <a:chExt cx="2472690" cy="2292985"/>
            </a:xfrm>
          </p:grpSpPr>
          <p:sp>
            <p:nvSpPr>
              <p:cNvPr id="11" name="Овал 25"/>
              <p:cNvSpPr>
                <a:extLst>
                  <a:ext uri="smNativeData">
                    <pr:smNativeData xmlns:pr="pr" xmlns="" val="SMDATA_12_CgbWWhMAAAAlAAAAZgAAAA0AAAAAkAAAAEgAAACQAAAASAAAAAAAAAAAAAAAAAAAAAEAAABQAAAAAAAAAAAA8D8AAAAAAADwPwAAAAAAAOA/AAAAAAAA4D8AAAAAAADgPwAAAAAAAOA/AAAAAAAA4D8AAAAAAADgPwAAAAAAAOA/AAAAAAAA4D8CAAAAjAAAAAEAAAAAAAAAT4G9AP///wgAAAAAAAAAAAAAAAAAAAAAAAAAAAAAAAAAAAAAZAAAAAEAAABAAAAAAAAAAAAAAAAAAAAAAAAAAAAAAAAAAAAAAAAAAAAAAAAAAAAAAAAAAAAAAAAAAAAAAAAAAAAAAAAAAAAAAAAAAAAAAAAAAAAAAAAAAAAAAAAAAAAAFAAAADwAAAABAAAAAAAAAP///wAo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MomNdIMAAAAEAAAAAAAAAAAAAAAAAAAAAAAAAAeAAAAaAAAAAAAAAAAAAAAAAAAAAAAAAAAAAAAECcAABAnAAAAAAAAAAAAAAAAAAAAAAAAAAAAAAAAAAAAAAAAAAAAABQAAAAAAAAAwMD/AAAAAABkAAAAMgAAAAAAAABkAAAAAAAAAH9/fwAKAAAAHwAAAFQAAABPgb0A////AQAAAAAAAAAAAAAAAAAAAAAAAAAAAAAAAAAAAAAAAAAA////AH9/fwDu7OEDzMzMAMDA/wB/f38AAAAAAAAAAAAAAAAAAAAAAAAAAAAhAAAAGAAAABQAAABpFAAAKREAAJ8jAABEHwAAAAAAAA=="/>
                  </a:ext>
                </a:extLst>
              </p:cNvSpPr>
              <p:nvPr/>
            </p:nvSpPr>
            <p:spPr>
              <a:xfrm>
                <a:off x="3317875" y="2789555"/>
                <a:ext cx="2472690" cy="2292985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sp>
          <p:sp>
            <p:nvSpPr>
              <p:cNvPr id="10" name="Овал 8"/>
              <p:cNvSpPr>
                <a:extLst>
                  <a:ext uri="smNativeData">
                    <pr:smNativeData xmlns:pr="pr" xmlns="" val="SMDATA_12_CgbWWhMAAAAlAAAAZAAAAA0AAAAAIgAAACIAAAAiAAAAIg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HptpYwMAAAAEAAAAAAAAAAAAAAAAAAAAAAAAAAeAAAAaAAAAAAAAAAAAAAAAAAAAAAAAAAAAAAAECcAABAnAAAAAAAAAAAAAAAAAAAAAAAAAAAAAAAAAAAAAAAAAAAAABQAAAAAAAAAwMD/AAAAAABkAAAAMgAAAAAAAABkAAAAAAAAAH9/fwAKAAAAHwAAAFQAAAD///8A////AQAAAAAAAAAAAAAAAAAAAAAAAAAAAAAAAAAAAAAAAAAAAAAAAH9/fwDu7OEDzMzMAMDA/wB/f38AAAAAAAAAAAAAAAAAAAAAAAAAAAAhAAAAGAAAABQAAACjFgAAOhMAAGUhAAAzHQAAAAAAAA=="/>
                  </a:ext>
                </a:extLst>
              </p:cNvSpPr>
              <p:nvPr/>
            </p:nvSpPr>
            <p:spPr>
              <a:xfrm>
                <a:off x="3679825" y="3125470"/>
                <a:ext cx="1748790" cy="1621155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21590" tIns="21590" rIns="21590" bIns="21590" numCol="1" anchor="ctr"/>
              <a:lstStyle/>
              <a:p>
                <a:pPr algn="ctr" defTabSz="755650">
                  <a:lnSpc>
                    <a:spcPct val="90000"/>
                  </a:lnSpc>
                  <a:spcBef>
                    <a:spcPts val="0"/>
                  </a:spcBef>
                  <a:spcAft>
                    <a:spcPts val="710"/>
                  </a:spcAft>
                  <a:tabLst/>
                  <a:defRPr lang="ru-RU">
                    <a:solidFill>
                      <a:srgbClr val="FFFFFF"/>
                    </a:solidFill>
                    <a:latin typeface="Constantia" pitchFamily="1"/>
                    <a:ea typeface="Constantia" pitchFamily="1"/>
                    <a:cs typeface="Constantia" pitchFamily="1"/>
                  </a:defRPr>
                </a:pPr>
                <a:r>
                  <a:rPr lang="ru-RU" sz="1700">
                    <a:effectLst>
                      <a:outerShdw dist="63500" dir="36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2"/>
                    <a:ea typeface="Constantia" pitchFamily="1"/>
                    <a:cs typeface="Arial" pitchFamily="2"/>
                  </a:rPr>
                  <a:t>Социальный аспект</a:t>
                </a:r>
              </a:p>
            </p:txBody>
          </p:sp>
        </p:grpSp>
        <p:sp>
          <p:nvSpPr>
            <p:cNvPr id="8" name="Овал 10"/>
            <p:cNvSpPr>
              <a:extLst>
                <a:ext uri="smNativeData">
                  <pr:smNativeData xmlns:pr="pr" xmlns="" val="SMDATA_12_CgbWWhMAAAAlAAAAZAAAAA0AAAAAIgAAACIAAAAiAAAAIg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////AQAAAAAAAAAAAAAAAAAAAAAAAAAAAAAAAAAAAAAAAAAAAAAAAH9/fwDu7OEDzMzMAMDA/wB/f38AAAAAAAAAAAAAAAAAAAAAAAAAAAAhAAAAGAAAABQAAACXDwAAXwwAACQYAAD2EgAAAAAAAA=="/>
                </a:ext>
              </a:extLst>
            </p:cNvSpPr>
            <p:nvPr/>
          </p:nvSpPr>
          <p:spPr>
            <a:xfrm>
              <a:off x="2534285" y="2011045"/>
              <a:ext cx="1390015" cy="107124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21590" tIns="21590" rIns="21590" bIns="21590" numCol="1" anchor="ctr"/>
            <a:lstStyle/>
            <a:p>
              <a:pPr algn="ctr" defTabSz="755650">
                <a:lnSpc>
                  <a:spcPct val="90000"/>
                </a:lnSpc>
                <a:spcBef>
                  <a:spcPts val="0"/>
                </a:spcBef>
                <a:spcAft>
                  <a:spcPts val="710"/>
                </a:spcAft>
                <a:tabLst/>
                <a:defRPr lang="ru-RU">
                  <a:solidFill>
                    <a:srgbClr val="FFFFFF"/>
                  </a:solidFill>
                  <a:latin typeface="Constantia" pitchFamily="1"/>
                  <a:ea typeface="Constantia" pitchFamily="1"/>
                  <a:cs typeface="Constantia" pitchFamily="1"/>
                </a:defRPr>
              </a:pPr>
              <a:r>
                <a:rPr lang="ru-RU" sz="1700">
                  <a:effectLst>
                    <a:outerShdw dist="63500" dir="36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2"/>
                  <a:ea typeface="Constantia" pitchFamily="1"/>
                  <a:cs typeface="Arial" pitchFamily="2"/>
                </a:rPr>
                <a:t>Экономика</a:t>
              </a:r>
            </a:p>
          </p:txBody>
        </p:sp>
        <p:sp>
          <p:nvSpPr>
            <p:cNvPr id="7" name="Овал 12"/>
            <p:cNvSpPr>
              <a:extLst>
                <a:ext uri="smNativeData">
                  <pr:smNativeData xmlns:pr="pr" xmlns="" val="SMDATA_12_CgbWWhMAAAAlAAAAZAAAAA0AAAAAIgAAACIAAAAiAAAAIg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////AQAAAAAAAAAAAAAAAAAAAAAAAAAAAAAAAAAAAAAAAAAAAAAAAH9/fwDu7OEDzMzMAMDA/wB/f38AAAAAAAAAAAAAAAAAAAAAAAAAAAAhAAAAGAAAABQAAABPGgAApwgAAOYmAABtEwAAAAAAAA=="/>
                </a:ext>
              </a:extLst>
            </p:cNvSpPr>
            <p:nvPr/>
          </p:nvSpPr>
          <p:spPr>
            <a:xfrm>
              <a:off x="4276725" y="1406525"/>
              <a:ext cx="2046605" cy="175133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21590" tIns="21590" rIns="21590" bIns="21590" numCol="1" anchor="ctr"/>
            <a:lstStyle/>
            <a:p>
              <a:pPr algn="ctr" defTabSz="755650">
                <a:lnSpc>
                  <a:spcPct val="90000"/>
                </a:lnSpc>
                <a:spcBef>
                  <a:spcPts val="0"/>
                </a:spcBef>
                <a:spcAft>
                  <a:spcPts val="710"/>
                </a:spcAft>
                <a:tabLst/>
                <a:defRPr lang="ru-RU">
                  <a:solidFill>
                    <a:srgbClr val="FFFFFF"/>
                  </a:solidFill>
                  <a:latin typeface="Constantia" pitchFamily="1"/>
                  <a:ea typeface="Constantia" pitchFamily="1"/>
                  <a:cs typeface="Constantia" pitchFamily="1"/>
                </a:defRPr>
              </a:pPr>
              <a:r>
                <a:rPr lang="ru-RU" sz="1700">
                  <a:effectLst>
                    <a:outerShdw dist="63500" dir="36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2"/>
                  <a:ea typeface="Constantia" pitchFamily="1"/>
                  <a:cs typeface="Arial" pitchFamily="2"/>
                </a:rPr>
                <a:t>Окружающая среда</a:t>
              </a:r>
            </a:p>
          </p:txBody>
        </p:sp>
        <p:sp>
          <p:nvSpPr>
            <p:cNvPr id="6" name=" 13"/>
            <p:cNvSpPr>
              <a:extLst>
                <a:ext uri="smNativeData">
                  <pr:smNativeData xmlns:pr="pr" xmlns="" val="SMDATA_12_CgbWWhMAAAAlAAAAkgAAAA0AAAAAkAAAAEgAAACQAAAASAAAAAAAAAAAAAAAAAAAAAEAAABQAAAAAAAAAAAA4D8AAAAAAADgPwAAAAAAAOA/AAAAAAAA4D8AAAAAAADgPwAAAAAAAOA/AAAAAAAA4D8AAAAAAADgPwAAAAAAAOA/AAAAAAAA4D8CAAAAjAAAAAEAAAAAAAAA////AP///wgAAAAAAAAAAAAAAAAAAAAAAAAAAAAAAAAAAAAAZAAAAAEAAABAAAAAAAAAAAAAAAAAAAAAAAAAAAAAAAAAAAAAAAAAAAAAAAAAAAAAAAAAAAAAAAAAAAAAAAAAAAAAAAAAAAAAAAAAAAAAAAAAAAAAAAAAAAAAAAAAAAAAFAAAADwAAAABAAAAAAAAADlgjgAP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////AQAAAAAAAAAAAAAAAAAAAAAAAAAAAAAAAAAAAAAAAAAAOWCOAH9/fwDu7OEDzMzMAMDA/wB/f38AAAAAAAAAAAAAAAAAAAAAAAAAAAAhAAAAGAAAABQAAABtCQAALAYAAKcuAAAcIAAAAAAAAA=="/>
                </a:ext>
              </a:extLst>
            </p:cNvSpPr>
            <p:nvPr/>
          </p:nvSpPr>
          <p:spPr>
            <a:xfrm>
              <a:off x="1532255" y="1003300"/>
              <a:ext cx="6051550" cy="4216400"/>
            </a:xfrm>
            <a:prstGeom prst="funnel">
              <a:avLst/>
            </a:prstGeom>
            <a:solidFill>
              <a:srgbClr val="FFFFFF"/>
            </a:solidFill>
            <a:ln w="9525" cap="flat" cmpd="sng" algn="ctr">
              <a:solidFill>
                <a:srgbClr val="39608E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sp>
      </p:grpSp>
      <p:sp>
        <p:nvSpPr>
          <p:cNvPr id="16" name="Прямоугольник 30"/>
          <p:cNvSpPr>
            <a:extLst>
              <a:ext uri="smNativeData">
                <pr:smNativeData xmlns:pr="pr" xmlns="" val="SMDATA_12_CgbWWhMAAAAlAAAAZAAAAE0AAAAAkAAAAEgAAACQAAAASAAAAAAAAAAAAAAAAAAAAAEAAABQAAAAAAAAAAAA4D8AAAAAAADgPwAAAAAAAOA/AAAAAAAA4D8AAAAAAADgPwAAAAAAAOA/AAAAAAAA4D8AAAAAAADgPwAAAAAAAOA/AAAAAAAA4D8CAAAAjAAAAAEAAAAGAAAA6ry7AJgFAQAAAAAAAAAAAAAAAAAAAAAAAAAAAAAAAAAAAAAAZAAAAAEAAABAAAAAAAAAAKAAAAAAAAAAAAAAAAEAAAAgAAAAz3p4AAAAAAAAAAAAAAAAAAAAAAAAAAAAAAAAAAAAAAAAAAAAAAAAAAAAAAAAAAAAAAAAAAAAAAAAAAAAFAAAADwAAAAAAAAAAAAAAAAAAAAPAAAAAQAAACMAAAAjAAAAIwAAAB4AAAAAAAAAZAAAAGQAAAAAAAAAZAAAAGQAAAAVAAAAYAAAAAAAAAAAAAAADwAAACADAAAAAAAAAAAAAAEAAACgMgAAVgcAAKr4//8BAAAAAAAACQEAAABkAAAAAAAAABQAAABAHwAAAAAAACYAAAAAAAAAwOD//wAAAAAmAAAAZAAAABYAAABMAAAAAQAAAAAAAAAEAAAAAAAAAAEAAABFHBsANAAAAAAAAAA8AAAAZAAAAGQAAAAAAAAAzMzMAAAAAABQAAAAUAAAAGQAAABkAAAAAAAAABcAAAAUAAAAAAAAAAAAAAD/fwAA/38AAAAAAAAJAAAABAAAAAAAAAAMAAAAEAAAAAAAAAAAAAAAAAAAAAAAAAAeAAAAaAAAAAAAAAAAAAAAAAAAAAAAAAAAAAAAECcAABAnAAAAAAAAAAAAAAAAAAAAAAAAAAAAAAAAAAAAAAAAAAAAAFoAAAAAAAAAwMD/AAAAAABkAAAAMgAAAAAAAABkAAAAAAAAAH9/fwAKAAAAHwAAAFQAAADqvLsAmAUBAM96eAAAAAAAAAAAAAAAAAAAAAAAAAAAAAAAAAAAAAAAAAAAAAAAAAJFHBsAzMzMAMDA/wB/f38AAAAAAAAAAAAAAAAAAAAAAAAAAAAhAAAAGAAAABQAAADzDQAACiUAAIcoAABCKAAAAAAAAA=="/>
              </a:ext>
            </a:extLst>
          </p:cNvSpPr>
          <p:nvPr/>
        </p:nvSpPr>
        <p:spPr>
          <a:xfrm>
            <a:off x="2267585" y="6021070"/>
            <a:ext cx="4320540" cy="523240"/>
          </a:xfrm>
          <a:prstGeom prst="rect">
            <a:avLst/>
          </a:prstGeom>
          <a:gradFill flip="none" rotWithShape="0">
            <a:gsLst>
              <a:gs pos="0">
                <a:srgbClr val="980501"/>
              </a:gs>
              <a:gs pos="68000">
                <a:srgbClr val="CF7A78"/>
              </a:gs>
              <a:gs pos="100000">
                <a:srgbClr val="EABCBB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ctr">
              <a:srgbClr val="451C1B">
                <a:alpha val="48000"/>
              </a:srgbClr>
            </a:outerShdw>
          </a:effectLst>
        </p:spPr>
        <p:txBody>
          <a:bodyPr vert="horz" wrap="square" lIns="91440" tIns="45720" rIns="91440" bIns="45720" numCol="1" anchor="t"/>
          <a:lstStyle/>
          <a:p>
            <a:pPr algn="ctr">
              <a:defRPr lang="ru-RU">
                <a:solidFill>
                  <a:srgbClr val="FFFFFF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r>
              <a:rPr lang="ru-RU" sz="28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Устойчивое развитие</a:t>
            </a:r>
          </a:p>
        </p:txBody>
      </p:sp>
    </p:spTree>
  </p:cSld>
  <p:clrMapOvr>
    <a:masterClrMapping/>
  </p:clrMapOvr>
  <p:transition>
    <p:fade thruBlk="1"/>
    <p:extLst>
      <p:ext uri="smNativeData">
        <pr:smNativeData xmlns:pr="pr" xmlns="" val="CgbWWgAAAAAgAwAAAAAAAAYAAAAB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</p:bldLst>
    <p:extLst>
      <p:ext uri="smNativeData">
        <pr:smNativeData xmlns:pr="pr" xmlns="" val="CgbWWgIAAAAFAAAA/f///wEAAAAKAAAAAAAAAAAAAAAAAAAAAAAAAAkAAAD9////AQAAABcAAAAQAAAAAAAAAAAAAAAAAAAA"/>
      </p:ext>
    </p:ext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extLst>
              <a:ext uri="smNativeData">
                <pr:smNativeData xmlns:pr="pr" xmlns="" val="SMDATA_12_CgbWWhMAAAAlAAAAZAAAAA0AAAAAkAAAAEgAAACQAAAASAAAAAAAAAABAAAAAAAAAAEAAABQAAAAAAAAAAAA4D8AAAAAAADgPwAAAAAAAOA/AAAAAAAA4D8AAAAAAADgPwAAAAAAAOA/AAAAAAAA4D8AAAAAAADgPwAAAAAAAOA/AAAAAAAA4D8CAAAAjAAAAAEAAAAGAAAA1+i9AGWODwAAAAAAAAAAAAAAAAAAAAAAAAAAAAAAAAAAAAAAZAAAAAEAAABAAAAAAAAAAKAAAAAAAAAAAAAAAAEAAAAgAAAArst+AAAAAAAAAAAAAAAAAAAAAAAAAAAAAAAAAAAAAAAAAAAAAAAAAAAAAAAAAAAAAAAAAAAAAAAAAAAAFAAAADwAAAABAAAAAAAAAHOLQQAPAAAAAQAAABQAAAAUAAAAFAAAAAEAAAAAAAAAZAAAAGQAAAAAAAAAZAAAAGQAAAAVAAAAYAAAAAAAAAAAAAAADwAAACADAAAAAAAAAAAAAAEAAACgMgAAVgcAAKr4//8BAAAAAAAACQEAAABkAAAAAAAAABQAAABAHwAAAAAAACYAAAAAAAAAwOD//wAAAAAmAAAAZAAAABYAAABMAAAAAQAAAAAAAAAEAAAAAAAAAAEAAAA3Qx8ANAAAAAAAAAA8AAAAZAAAAGQAAAAAAAAAzMzMAAAAAABQAAAAUAAAAGQAAABkAAAAAAAAABcAAAAUAAAAAAAAAAAAAAD/fwAA/38AAAAAAAAJAAAABAAAAAAAAAAMAAAAEAAAAAAAAAAAAAAAAAAAAAAAAAAeAAAAaAAAAAAAAAAAAAAAAAAAAAAAAAAAAAAAECcAABAnAAAAAAAAAAAAAAAAAAAAAAAAAAAAAAAAAAAAAAAAAAAAAFoAAAAAAAAAwMD/AAAAAABkAAAAMgAAAAAAAABkAAAAAAAAAH9/fwAKAAAAHwAAAFQAAADX6L0AZY4PAK7LfgAAAAAAAAAAAAAAAAAAAAAAAAAAAAAAAAAAAAAAc4tBAAAAAAI3Qx8AzMzMAMDA/wB/f38AAAAAAAAAAAAAAAAAAAAAAAAAAAAhAAAAGAAAABQAAAAAAAAAAAAAAEA4AACgBQAAAAAAAA=="/>
              </a:ext>
            </a:extLst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0">
            <a:gsLst>
              <a:gs pos="0">
                <a:srgbClr val="658E0F"/>
              </a:gs>
              <a:gs pos="68000">
                <a:srgbClr val="AECB7E"/>
              </a:gs>
              <a:gs pos="100000">
                <a:srgbClr val="D7E8BD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738B4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ctr">
              <a:srgbClr val="37431F">
                <a:alpha val="48000"/>
              </a:srgbClr>
            </a:outerShdw>
          </a:effectLst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>
                <a:solidFill>
                  <a:srgbClr val="FFFFFF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endParaRPr/>
          </a:p>
        </p:txBody>
      </p:sp>
      <p:sp>
        <p:nvSpPr>
          <p:cNvPr id="3" name="Rectangle 1"/>
          <p:cNvSpPr>
            <a:extLst>
              <a:ext uri="smNativeData">
                <pr:smNativeData xmlns:pr="pr" xmlns="" val="SMDATA_12_CgbWWhMAAAAlAAAAZAAAAE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Dk/v//YQEAACQ3AABpBAAAAAAAAA=="/>
              </a:ext>
            </a:extLst>
          </p:cNvSpPr>
          <p:nvPr/>
        </p:nvSpPr>
        <p:spPr>
          <a:xfrm>
            <a:off x="-180340" y="224155"/>
            <a:ext cx="9144000" cy="49276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/>
            </a:pPr>
            <a:r>
              <a:rPr lang="ru-RU" sz="26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Международное сотрудничество</a:t>
            </a:r>
          </a:p>
        </p:txBody>
      </p:sp>
      <p:grpSp>
        <p:nvGrpSpPr>
          <p:cNvPr id="4" name="Схема 16"/>
          <p:cNvGrpSpPr>
            <a:extLst>
              <a:ext uri="smNativeData">
                <pr:smNativeData xmlns:pr="pr" xmlns="" val="SMDATA_6_CgbWWhMAAAAlAAAAAQAAAA0AAAAAkAAAAEgAAACQAAAASAAAAAAAAAAAAAAAAAAAABcAAAAUAAAAAAAAAAAAAAD/fwAA/38AAAAAAAAJAAAABAAAAAAAAAAMAAAAEAAAAAAAAAAAAAAAAAAAAAAAAAAfAAAAVAAAAAAAAAAAAAAAAAAAAAAAAAAAAAAAAAAAAAAAAAAAAAAAAAAAAAAAAAAAAAAAAAAAAAAAAAAAAAAAAAAAAAAAAAAAAAAAAAAAAAAAAAAAAAAAAAAAACEAAAAYAAAAFAAAAAAAAAB9AgAAQDgAAK0sAAAAAAAA"/>
              </a:ext>
            </a:extLst>
          </p:cNvGrpSpPr>
          <p:nvPr/>
        </p:nvGrpSpPr>
        <p:grpSpPr>
          <a:xfrm>
            <a:off x="0" y="404495"/>
            <a:ext cx="9144000" cy="6858000"/>
            <a:chOff x="0" y="404495"/>
            <a:chExt cx="9144000" cy="6858000"/>
          </a:xfrm>
        </p:grpSpPr>
        <p:grpSp>
          <p:nvGrpSpPr>
            <p:cNvPr id="6" name="Группа1"/>
            <p:cNvGrpSpPr>
              <a:extLst>
                <a:ext uri="smNativeData">
                  <pr:smNativeData xmlns:pr="pr" xmlns="" val="SMDATA_6_CgbWWhMAAAAlAAAAAQAAAA8BAAAAkAAAAEgAAACQAAAASAAAAAAAAAAAAAAAAAAAABcAAAAUAAAAAAAAAAAAAAD/fwAA/38AAAAAAAAJAAAABAAAAAAAAAAMAAAAEAAAAAAAAAAAAAAAAAAAAAAAAAAfAAAAVAAAAAAAAAAAAAAAAAAAAAAAAAAAAAAAAAAAAAAAAAAAAAAAAAAAAAAAAAAAAAAAAAAAAAAAAAAAAAAAAAAAAAAAAAAAAAAAAAAAAAAAAAAAAAAAAAAAACEAAAAYAAAAFAAAACEOAADOBwAAiTMAAFwnAAAAAAAA"/>
                </a:ext>
              </a:extLst>
            </p:cNvGrpSpPr>
            <p:nvPr/>
          </p:nvGrpSpPr>
          <p:grpSpPr>
            <a:xfrm>
              <a:off x="2296795" y="1268730"/>
              <a:ext cx="6080760" cy="5129530"/>
              <a:chOff x="2296795" y="1268730"/>
              <a:chExt cx="6080760" cy="5129530"/>
            </a:xfrm>
          </p:grpSpPr>
          <p:sp>
            <p:nvSpPr>
              <p:cNvPr id="8" name="АвтоФигура1"/>
              <p:cNvSpPr>
                <a:extLst>
                  <a:ext uri="smNativeData">
                    <pr:smNativeData xmlns:pr="pr" xmlns="" val="SMDATA_12_CgbWWhMAAAAlAAAA2gAAAA0AAAAATQgAAHgAAADgAAAAeAAAAAAAAAABAAAAAAAAAAEAAABQAAAAU3+SZ5GA4j8AAAAAAADgPwAAAAAAAOA/AAAAAAAA4D8AAAAAAADgPwAAAAAAAOA/AAAAAAAA4D8AAAAAAADgPwAAAAAAAOA/AAAAAAAA4D8CAAAAjAAAAAEAAAAEAAAAwdqcAPv9+QAAAAAAAAAAAAAAAAAAAAAAAAAAAAAAAAAAAAAAZAAAAAEAAABAAAAAAAAAAJ8AAAAAAAAAAAAAAAIAAABdAAAA3ezEACsAAADz+ewAAAAAAAAAAAAAAAAAAAAAAAAAAAAAAAAAAAAAAAAAAAAAAAAAAAAAAAAAAAAAAAAAFAAAADwAAAAAAAAAAAAAAAAAAAkUAAAAAQAAABQAAAAUAAAAFAAAAAEAAAAAAAAAZAAAAGQAAAAAAAAAZAAAAGQAAAAVAAAAYAAAAAEAAAAAAAAAAAAAAAAAAAAAAAAAAAAAAAAAAABdNwAAAAAAAAAAAAABAAAAAAAAAAAAAABCAAAAegAAABQAAAAAAAAAAAAAACYAAAAAAAAAAAAAAAAAAAAmAAAAZAAAABYAAABMAAAAAQAAAAAAAAAEAAAAAAAAAAEAAAA3Qx8ANAAAAAAAAAA8AAAAZAAAAGQAAAAAAAAAy8vLADQAAAAAAAAAPAAAAGQAAABkAAAAAAAAABcAAAAUAAAAAAAAAAAAAAD/fwAA/38AAAAAAAAJAAAABAAAAAAAAAAMAAAAEAAAAAAAAAAAAAAAAAAAAAAAAAAeAAAAaAAAAAAAAAAAAAAAAAAAAAAAAAAAAAAAECcAABAnAAAAAAAAAAAAAAAAAAAAAAAAAAAAAAAAAAAAAAAAAAAAAFoAAAAAAAAAwMD/AAAAAABkAAAAMgAAAAAAAABkAAAAAAAAAH9/fwAKAAAAHwAAAFQAAADB2pwA+/35AN3sxADz+ewAAAAAAAAAAAAAAAAAAAAAAAAAAAAAAAAAAAAAAgAAAAA3Qx8Ay8vLAMDA/wB/f38AAAAAAAAAAAAAAAAAAAAAAAAAAAAhAAAAGAAAABQAAAAhDgAAzgcAAIkzAABcJwAAAAAAAA=="/>
                  </a:ext>
                </a:extLst>
              </p:cNvSpPr>
              <p:nvPr/>
            </p:nvSpPr>
            <p:spPr>
              <a:xfrm rot="10800000">
                <a:off x="2296795" y="1268730"/>
                <a:ext cx="6080760" cy="5129530"/>
              </a:xfrm>
              <a:prstGeom prst="homePlate">
                <a:avLst>
                  <a:gd name="adj" fmla="val 42181"/>
                </a:avLst>
              </a:prstGeom>
              <a:gradFill flip="none" rotWithShape="0">
                <a:gsLst>
                  <a:gs pos="0">
                    <a:srgbClr val="FBFDF9"/>
                  </a:gs>
                  <a:gs pos="57000">
                    <a:srgbClr val="F3F9EC"/>
                  </a:gs>
                  <a:gs pos="7000">
                    <a:srgbClr val="DDECC4"/>
                  </a:gs>
                  <a:gs pos="100000">
                    <a:srgbClr val="C1DA9C"/>
                  </a:gs>
                </a:gsLst>
                <a:path path="rect">
                  <a:fillToRect l="50000" t="129500" r="50000" b="-29500"/>
                </a:path>
                <a:tileRect/>
              </a:gradFill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57150" dist="38100" dir="5400000" algn="ctr">
                  <a:srgbClr val="37431F">
                    <a:alpha val="48000"/>
                  </a:srgbClr>
                </a:outerShdw>
              </a:effectLst>
              <a:scene3d>
                <a:camera prst="legacyObliqueFront"/>
                <a:lightRig rig="legacyFlat1" dir="t"/>
              </a:scene3d>
              <a:sp3d prstMaterial="legacyMetal"/>
            </p:spPr>
          </p:sp>
          <p:sp>
            <p:nvSpPr>
              <p:cNvPr id="7" name="БлокТекста1"/>
              <p:cNvSpPr txBox="1">
                <a:extLst>
                  <a:ext uri="smNativeData">
                    <pr:smNativeData xmlns:pr="pr" xmlns="" val="SMDATA_12_CgbWWhMAAAAlAAAAEgAAAA0AAAAATQgAAHgAAADgAAAAe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AhDgAAzgcAAIkzAABcJwAAAAAAAA=="/>
                  </a:ext>
                </a:extLst>
              </p:cNvSpPr>
              <p:nvPr/>
            </p:nvSpPr>
            <p:spPr>
              <a:xfrm>
                <a:off x="2296795" y="1268730"/>
                <a:ext cx="6080760" cy="512953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1349375" tIns="76200" rIns="142240" bIns="76200" numCol="1" anchor="ctr"/>
              <a:lstStyle/>
              <a:p>
                <a:pPr algn="ctr" defTabSz="889000">
                  <a:lnSpc>
                    <a:spcPct val="90000"/>
                  </a:lnSpc>
                  <a:spcBef>
                    <a:spcPts val="0"/>
                  </a:spcBef>
                  <a:spcAft>
                    <a:spcPts val="840"/>
                  </a:spcAft>
                  <a:tabLst/>
                  <a:defRPr lang="ru-RU">
                    <a:solidFill>
                      <a:srgbClr val="000000"/>
                    </a:solidFill>
                    <a:latin typeface="Constantia" pitchFamily="1"/>
                    <a:ea typeface="Constantia" pitchFamily="1"/>
                    <a:cs typeface="Constantia" pitchFamily="1"/>
                  </a:defRPr>
                </a:pPr>
                <a:r>
                  <a:rPr lang="ru-RU" sz="2000">
                    <a:latin typeface="Arial" pitchFamily="2"/>
                    <a:ea typeface="Constantia" pitchFamily="1"/>
                    <a:cs typeface="Arial" pitchFamily="2"/>
                  </a:rPr>
                  <a:t>Большое значение для устойчивого развития имеют как </a:t>
                </a:r>
                <a:r>
                  <a:rPr lang="ru-RU" sz="2000" b="1">
                    <a:solidFill>
                      <a:srgbClr val="C00000"/>
                    </a:solidFill>
                    <a:latin typeface="Arial" pitchFamily="2"/>
                    <a:ea typeface="Constantia" pitchFamily="1"/>
                    <a:cs typeface="Arial" pitchFamily="2"/>
                  </a:rPr>
                  <a:t>экономическая политика </a:t>
                </a:r>
                <a:r>
                  <a:rPr lang="ru-RU" sz="2000">
                    <a:latin typeface="Arial" pitchFamily="2"/>
                    <a:ea typeface="Constantia" pitchFamily="1"/>
                    <a:cs typeface="Arial" pitchFamily="2"/>
                  </a:rPr>
                  <a:t>отдельных стран, так и международные экономические отношения. Для оживления и ускорения развития необходимы как динамичные и благоприятные международные экономические отношения, так и политика, определяемая на национальном уровне.</a:t>
                </a:r>
              </a:p>
            </p:txBody>
          </p:sp>
        </p:grpSp>
        <p:sp>
          <p:nvSpPr>
            <p:cNvPr id="5" name="Эллипс1"/>
            <p:cNvSpPr>
              <a:extLst>
                <a:ext uri="smNativeData">
                  <pr:smNativeData xmlns:pr="pr" xmlns="" val="SMDATA_12_CgbWWhMAAAAlAAAAZgAAAA0AAAAAkAAAAEgAAACQAAAASAAAAAAAAAAAAAAAAAAAAAEAAABQAAAAAAAAAAAA8D8AAAAAAADwPwAAAAAAAOA/AAAAAAAA4D8AAAAAAADgPwAAAAAAAOA/AAAAAAAA4D8AAAAAAADgPwAAAAAAAOA/AAAAAAAA4D8CAAAAjAAAAAEAAAACAAAAAAAAAP///wgAAAAAAAAAAAhuTMB1Br5HqS1QrPJZSKcBAAAAZAAAAAEAAABAAAAAAAAAAAAAAAAAAAAAAAAAAAAAAAAAAAAAAAAAAAAAAAAAAAAAAAAAAAAAAAAAAAAAAAAAAAAAAAAAAAAAAAAAAAAAAAAAAAAAAAAAAAAAAAAAAAAAFAAAADwAAAABAAAAAAAAAP///wAPAAAAAQAAACMAAAAjAAAAIwAAAAEAAAAAAAAAZAAAAGQAAAAAAAAAZAAAAGQAAAAVAAAAYAAAAAAAAAAAAAAADwAAACADAAAAAAAAAAAAAAEAAACgMgAAVgcAAKr4//8BAAAAf39/AAEAAABkAAAAAAAAABQAAABAHwAAAAAAACYAAAAAAAAAwOD//wAAAAAmAAAAZAAAABYAAABMAAAAAQAAAAAAAAAEAAAAAAAAAAEAAABNUUYANAAAAAAAAAA8AAAAZAAAAGQAAAAAAAAAy8vLADQAAAAAAAAAPAAAAGQAAABkAAAAAAAAABcAAAAUAAAAAAAAAAAAAAD/fwAA/38AAAAAAAAJAAAABAAAAAAAAAAMAAAAEAAAAAAAAAAAAAAAAAAAAAAAAAAeAAAAaAAAAAAAAAAAAAAAAAAAAAAAAAAAAAAAECcAABAnAAAAAAAAAAAAAAAAAAAAAAAAAAAAAAAAAAAAAAAAAAAAAFoAAAAAAAAAwMD/AAAAAABkAAAAMgAAAAAAAABkAAAAAAAAAH9/fwAKAAAAHwAAAFQAAAAAAAAA////AQAAAAAAAAAAAAAAAAAAAAAAAAAAAAAAAAAAAAAAAAAA////AH9/fwBNUUYAy8vLAMDA/wB/f38AAAAAAAAAAAAAAAAAAAAAAAAAAAAhAAAAGAAAABQAAAC3BAAAKw4AAIoXAAD/IAAAAAAAAA=="/>
                </a:ext>
              </a:extLst>
            </p:cNvSpPr>
            <p:nvPr/>
          </p:nvSpPr>
          <p:spPr>
            <a:xfrm>
              <a:off x="766445" y="2303145"/>
              <a:ext cx="3060065" cy="3060700"/>
            </a:xfrm>
            <a:prstGeom prst="ellipse">
              <a:avLst/>
            </a:prstGeom>
            <a:blipFill>
              <a:blip r:embed="rId2"/>
              <a:srcRect/>
              <a:stretch/>
            </a:blipFill>
            <a:ln w="9525" cap="flat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57150" dist="38100" dir="5400000" algn="ctr">
                <a:srgbClr val="4D5146">
                  <a:alpha val="48000"/>
                </a:srgbClr>
              </a:outerShdw>
            </a:effectLst>
          </p:spPr>
        </p:sp>
      </p:grpSp>
    </p:spTree>
  </p:cSld>
  <p:clrMapOvr>
    <a:masterClrMapping/>
  </p:clrMapOvr>
  <p:transition>
    <p:fade thruBlk="1"/>
    <p:extLst>
      <p:ext uri="smNativeData">
        <pr:smNativeData xmlns:pr="pr" xmlns="" val="CgbWWgAAAAAgAwAAAAAAAAYAAAAB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extLst>
              <a:ext uri="smNativeData">
                <pr:smNativeData xmlns:pr="pr" xmlns="" val="SMDATA_12_CgbWWhMAAAAlAAAAZAAAAA0AAAAAkAAAAEgAAACQAAAASAAAAAAAAAABAAAAAAAAAAEAAABQAAAAAAAAAAAA4D8AAAAAAADgPwAAAAAAAOA/AAAAAAAA4D8AAAAAAADgPwAAAAAAAOA/AAAAAAAA4D8AAAAAAADgPwAAAAAAAOA/AAAAAAAA4D8CAAAAjAAAAAEAAAAGAAAA1+i9AGWODwAAAAAAAAAAAAAAAAAAAAAAAAAAAAAAAAAAAAAAZAAAAAEAAABAAAAAAAAAAKAAAAAAAAAAAAAAAAEAAAAgAAAArst+AAAAAAAAAAAAAAAAAAAAAAAAAAAAAAAAAAAAAAAAAAAAAAAAAAAAAAAAAAAAAAAAAAAAAAAAAAAAFAAAADwAAAABAAAAAAAAAHOLQQAPAAAAAQAAABQAAAAUAAAAFAAAAAEAAAAAAAAAZAAAAGQAAAAAAAAAZAAAAGQAAAAVAAAAYAAAAAAAAAAAAAAADwAAACADAAAAAAAAAAAAAAEAAACgMgAAVgcAAKr4//8BAAAAAAAACQEAAABkAAAAAAAAABQAAABAHwAAAAAAACYAAAAAAAAAwOD//wAAAAAmAAAAZAAAABYAAABMAAAAAQAAAAAAAAAEAAAAAAAAAAEAAAA3Qx8ANAAAAAAAAAA8AAAAZAAAAGQAAAAAAAAAzMzMAAAAAABQAAAAUAAAAGQAAABkAAAAAAAAABcAAAAUAAAAAAAAAAAAAAD/fwAA/38AAAAAAAAJAAAABAAAAAAAAAAMAAAAEAAAAAAAAAAAAAAAAAAAAAAAAAAeAAAAaAAAAAAAAAAAAAAAAAAAAAAAAAAAAAAAECcAABAnAAAAAAAAAAAAAAAAAAAAAAAAAAAAAAAAAAAAAAAAAAAAAFoAAAAAAAAAwMD/AAAAAABkAAAAMgAAAAAAAABkAAAAAAAAAH9/fwAKAAAAHwAAAFQAAADX6L0AZY4PAK7LfgAAAAAAAAAAAAAAAAAAAAAAAAAAAAAAAAAAAAAAc4tBAAAAAAI3Qx8AzMzMAMDA/wB/f38AAAAAAAAAAAAAAAAAAAAAAAAAAAAhAAAAGAAAABQAAAAAAAAAAAAAAEA4AACgBQAAAAAAAA=="/>
              </a:ext>
            </a:extLst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0">
            <a:gsLst>
              <a:gs pos="0">
                <a:srgbClr val="658E0F"/>
              </a:gs>
              <a:gs pos="68000">
                <a:srgbClr val="AECB7E"/>
              </a:gs>
              <a:gs pos="100000">
                <a:srgbClr val="D7E8BD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738B4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ctr">
              <a:srgbClr val="37431F">
                <a:alpha val="48000"/>
              </a:srgbClr>
            </a:outerShdw>
          </a:effectLst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>
                <a:solidFill>
                  <a:srgbClr val="FFFFFF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endParaRPr/>
          </a:p>
        </p:txBody>
      </p:sp>
      <p:sp>
        <p:nvSpPr>
          <p:cNvPr id="3" name="Rectangle 1"/>
          <p:cNvSpPr>
            <a:extLst>
              <a:ext uri="smNativeData">
                <pr:smNativeData xmlns:pr="pr" xmlns="" val="SMDATA_12_CgbWWhMAAAAlAAAAZAAAAE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Dk/v//YQEAACQ3AABpBAAAAAAAAA=="/>
              </a:ext>
            </a:extLst>
          </p:cNvSpPr>
          <p:nvPr/>
        </p:nvSpPr>
        <p:spPr>
          <a:xfrm>
            <a:off x="-180340" y="224155"/>
            <a:ext cx="9144000" cy="49276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/>
            </a:pPr>
            <a:r>
              <a:rPr lang="ru-RU" sz="26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Международное сотрудничество</a:t>
            </a:r>
          </a:p>
        </p:txBody>
      </p:sp>
      <p:sp>
        <p:nvSpPr>
          <p:cNvPr id="4" name="Прямоугольник 9"/>
          <p:cNvSpPr>
            <a:extLst>
              <a:ext uri="smNativeData">
                <pr:smNativeData xmlns:pr="pr" xmlns="" val="SMDATA_12_CgbWWhMAAAAlAAAAZAAAAE0AAAAAkAAAAEgAAACQAAAASAAAAAAAAAAAAAAAAAAAAAEAAABQAAAAAAAAAAAA4D8AAAAAAADgPwAAAAAAAOA/AAAAAAAA4D8AAAAAAADgPwAAAAAAAOA/AAAAAAAA4D8AAAAAAADgPwAAAAAAAOA/AAAAAAAA4D8CAAAAjAAAAAEAAAAGAAAA+/35AMHanAAAAAAAAAAAAAAAAAAAAAAAAAAAAAAAAAAAAAAAZAAAAAEAAABAAAAAAAAAAKAAAAAAAAAAAAAAAAIAAAA5AAAA8/nsAAcAAADd7MQAAAAAAAAAAAAAAAAAAAAAAAAAAAAAAAAAAAAAAAAAAAAAAAAAAAAAAAAAAAAAAAAAFAAAADwAAAABAAAAAAAAAHOLQQAPAAAAAQAAABQAAAAUAAAAFAAAAAEAAAAAAAAAZAAAAGQAAAAAAAAAZAAAAGQAAAAVAAAAYAAAAAAAAAAAAAAAAAAAAAAAAAAAAAAAAAAAAAAAAAAAAAAAAAAAAAAAAAAAAAAAAAAACQAAAAAAAAAAAAAAAAAAAAAAAAAAAAAAAAAAAAAAAAAAAAAAAAAAAAAAAAAAAAAAABYAAABMAAAAAQAAAAAAAAAAAAAAAAAAAAEAAAA3Qx8ANAAAAAAAAAA8AAAAZAAAAGQAAAAAAAAAAAAAAAAAAAAAAAAAAAAAAAAAAAAAAAAAAAAAABcAAAAUAAAAAAAAAAAAAAD/fwAA/38AAAAAAAAJAAAABAAAAAAAAAAMAAAAEAAAAAAAAAAAAAAAAAAAAAAAAAAeAAAAaAAAAAAAAAAAAAAAAAAAAAAAAAAAAAAAECcAABAnAAAAAAAAAAAAAAAAAAAAAAAAAAAAAAAAAAAAAAAAAAAAAFoAAAAAAAAAwMD/AAAAAABkAAAAMgAAAAAAAABkAAAAAAAAAH9/fwAKAAAAHwAAAFQAAAD7/fkAwdqcAPP57ADd7MQAAAAAAAAAAAAAAAAAAAAAAAAAAAAAAAAAc4tBAAAAAAI3Qx8AAAAAAMDA/wB/f38AAAAAAAAAAAAAAAAAAAAAAAAAAAAhAAAAGAAAABQAAACMAQAA6wYAALQ2AAAXEgAAAAAAAA=="/>
              </a:ext>
            </a:extLst>
          </p:cNvSpPr>
          <p:nvPr/>
        </p:nvSpPr>
        <p:spPr>
          <a:xfrm>
            <a:off x="251460" y="1124585"/>
            <a:ext cx="8641080" cy="1816100"/>
          </a:xfrm>
          <a:prstGeom prst="rect">
            <a:avLst/>
          </a:prstGeom>
          <a:gradFill flip="none" rotWithShape="0">
            <a:gsLst>
              <a:gs pos="0">
                <a:srgbClr val="C1DA9C"/>
              </a:gs>
              <a:gs pos="93000">
                <a:srgbClr val="DDECC4"/>
              </a:gs>
              <a:gs pos="43000">
                <a:srgbClr val="F3F9EC"/>
              </a:gs>
              <a:gs pos="100000">
                <a:srgbClr val="FBFDF9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738B4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tl">
              <a:srgbClr val="37431F">
                <a:alpha val="48000"/>
              </a:srgbClr>
            </a:outerShdw>
          </a:effectLst>
        </p:spPr>
        <p:txBody>
          <a:bodyPr vert="horz" wrap="square" lIns="91440" tIns="45720" rIns="91440" bIns="45720" numCol="1" anchor="t"/>
          <a:lstStyle/>
          <a:p>
            <a:pPr>
              <a:defRPr lang="ru-RU">
                <a:solidFill>
                  <a:srgbClr val="000000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r>
              <a:rPr lang="ru-RU" sz="2800">
                <a:latin typeface="Arial" pitchFamily="2"/>
                <a:ea typeface="Constantia" pitchFamily="1"/>
                <a:cs typeface="Arial" pitchFamily="2"/>
              </a:rPr>
              <a:t>В рамках международной экономики следует обеспечить благоприятный климат для достижения целей в области окружающей среды и развития на основе:</a:t>
            </a:r>
          </a:p>
        </p:txBody>
      </p:sp>
      <p:sp>
        <p:nvSpPr>
          <p:cNvPr id="5" name="Прямоугольник 10"/>
          <p:cNvSpPr>
            <a:extLst>
              <a:ext uri="smNativeData">
                <pr:smNativeData xmlns:pr="pr" xmlns="" val="SMDATA_12_CgbWWhMAAAAlAAAAZAAAAE0AAAAAkAAAAEgAAACQAAAASAAAAAAAAAAAAAAAAAAAAAEAAABQAAAAAAAAAAAA4D8AAAAAAADgPwAAAAAAAOA/AAAAAAAA4D8AAAAAAADgPwAAAAAAAOA/AAAAAAAA4D8AAAAAAADgPwAAAAAAAOA/AAAAAAAA4D8CAAAAjAAAAAEAAAAGAAAA+f3/AJfN4QAAAAAAAAAAAAAAAAAAAAAAAAAAAAAAAAAAAAAAZAAAAAEAAABAAAAAAAAAAKAAAAAAAAAAAAAAAAIAAAA5AAAA7PX7AAcAAADC5PEAAAAAAAAAAAAAAAAAAAAAAAAAAAAAAAAAAAAAAAAAAAAAAAAAAAAAAAAAAAAAAAAAFAAAADwAAAABAAAAAAAAADeClQAPAAAAAQAAABQAAAAUAAAAFAAAAAEAAAAAAAAAZAAAAGQAAAAAAAAAZAAAAGQAAAAVAAAAYAAAAAAAAAAAAAAAAAAAAAAAAAAAAAAAAAAAAAAAAAAAAAAAAAAAAAAAAAAAAAAAAAAACQAAAAAAAAAAAAAAAAAAAAAAAAAAAAAAAAAAAAAAAAAAAAAAAAAAAAAAAAAAAAAAABYAAABMAAAAAQAAAAAAAAAAAAAAAAAAAAEAAAAbP0cANAAAAAAAAAA8AAAAZAAAAGQAAAAAAAAAAAAAAAAAAAAAAAAAAAAAAAAAAAAAAAAAAAAAABcAAAAUAAAAAAAAAAAAAAD/fwAA/38AAAAAAAAJAAAABAAAAGT27tkMAAAAEAAAAAAAAAAAAAAAAAAAAAAAAAAeAAAAaAAAAAAAAAAAAAAAAAAAAAAAAAAAAAAAECcAABAnAAAAAAAAAAAAAAAAAAAAAAAAAAAAAAAAAAAAAAAAAAAAAFoAAAAAAAAAwMD/AAAAAABkAAAAMgAAAAAAAABkAAAAAAAAAH9/fwAKAAAAHwAAAFQAAAD5/f8Al83hAOz1+wDC5PEAAAAAAAAAAAAAAAAAAAAAAAAAAAAAAAAAN4KVAAAAAAIbP0cAAAAAAMDA/wB/f38AAAAAAAAAAAAAAAAAAAAAAAAAAAAhAAAAGAAAABQAAACMAQAAGRQAALQ2AAD3GQAAAAAAAA=="/>
              </a:ext>
            </a:extLst>
          </p:cNvSpPr>
          <p:nvPr/>
        </p:nvSpPr>
        <p:spPr>
          <a:xfrm>
            <a:off x="251460" y="3267075"/>
            <a:ext cx="8641080" cy="953770"/>
          </a:xfrm>
          <a:prstGeom prst="rect">
            <a:avLst/>
          </a:prstGeom>
          <a:gradFill flip="none" rotWithShape="0">
            <a:gsLst>
              <a:gs pos="0">
                <a:srgbClr val="97CDE1"/>
              </a:gs>
              <a:gs pos="93000">
                <a:srgbClr val="C2E4F1"/>
              </a:gs>
              <a:gs pos="43000">
                <a:srgbClr val="ECF5FB"/>
              </a:gs>
              <a:gs pos="100000">
                <a:srgbClr val="F9FDFF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378295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tl">
              <a:srgbClr val="1B3F47">
                <a:alpha val="48000"/>
              </a:srgbClr>
            </a:outerShdw>
          </a:effectLst>
        </p:spPr>
        <p:txBody>
          <a:bodyPr vert="horz" wrap="square" lIns="91440" tIns="45720" rIns="91440" bIns="45720" numCol="1" anchor="t"/>
          <a:lstStyle/>
          <a:p>
            <a:pPr>
              <a:defRPr lang="ru-RU">
                <a:solidFill>
                  <a:srgbClr val="000000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r>
              <a:rPr lang="ru-RU" sz="2800">
                <a:latin typeface="Arial" pitchFamily="2"/>
                <a:ea typeface="Constantia" pitchFamily="1"/>
                <a:cs typeface="Arial" pitchFamily="2"/>
              </a:rPr>
              <a:t>a) содействия устойчивому развитию путем осуществления либерализации торговли;</a:t>
            </a:r>
          </a:p>
        </p:txBody>
      </p:sp>
      <p:sp>
        <p:nvSpPr>
          <p:cNvPr id="6" name="Прямоугольник 11"/>
          <p:cNvSpPr>
            <a:extLst>
              <a:ext uri="smNativeData">
                <pr:smNativeData xmlns:pr="pr" xmlns="" val="SMDATA_12_CgbWWhMAAAAlAAAAZAAAAE0AAAAAkAAAAEgAAACQAAAASAAAAAAAAAAAAAAAAAAAAAEAAABQAAAAAAAAAAAA4D8AAAAAAADgPwAAAAAAAOA/AAAAAAAA4D8AAAAAAADgPwAAAAAAAOA/AAAAAAAA4D8AAAAAAADgPwAAAAAAAOA/AAAAAAAA4D8CAAAAjAAAAAEAAAAGAAAA+f3/AJfN4QAAAAAAAAAAAAAAAAAAAAAAAAAAAAAAAAAAAAAAZAAAAAEAAABAAAAAAAAAAKAAAAAAAAAAAAAAAAIAAAA5AAAA7PX7AAcAAADC5PEAAAAAAAAAAAAAAAAAAAAAAAAAAAAAAAAAAAAAAAAAAAAAAAAAAAAAAAAAAAAAAAAAFAAAADwAAAABAAAAAAAAADeClQAPAAAAAQAAABQAAAAUAAAAFAAAAAEAAAAAAAAAZAAAAGQAAAAAAAAAZAAAAGQAAAAVAAAAYAAAAAAAAAAAAAAAAAAAAAAAAAAAAAAAAAAAAAAAAAAAAAAAAAAAAAAAAAAAAAAAAAAACQAAAAAAAAAAAAAAAAAAAAAAAAAAAAAAAAAAAAAAAAAAAAAAAAAAAAAAAAAAAAAAABYAAABMAAAAAQAAAAAAAAAAAAAAAAAAAAEAAAAbP0cANAAAAAAAAAA8AAAAZAAAAGQAAAAAAAAAAAAAAAAAAAAAAAAAAAAAAAAAAAAAAAAAAAAAABcAAAAUAAAAAAAAAAAAAAD/fwAA/38AAAAAAAAJAAAABAAAAN7//PcMAAAAEAAAAAAAAAAAAAAAAAAAAAAAAAAeAAAAaAAAAAAAAAAAAAAAAAAAAAAAAAAAAAAAECcAABAnAAAAAAAAAAAAAAAAAAAAAAAAAAAAAAAAAAAAAAAAAAAAAFoAAAAAAAAAwMD/AAAAAABkAAAAMgAAAAAAAABkAAAAAAAAAH9/fwAKAAAAHwAAAFQAAAD5/f8Al83hAOz1+wDC5PEAAAAAAAAAAAAAAAAAAAAAAAAAAAAAAAAAN4KVAAAAAAIbP0cAAAAAAMDA/wB/f38AAAAAAAAAAAAAAAAAAAAAAAAAAAAhAAAAGAAAABQAAACMAQAALhwAALQ2AACzJAAAAAAAAA=="/>
              </a:ext>
            </a:extLst>
          </p:cNvSpPr>
          <p:nvPr/>
        </p:nvSpPr>
        <p:spPr>
          <a:xfrm>
            <a:off x="251460" y="4580890"/>
            <a:ext cx="8641080" cy="1384935"/>
          </a:xfrm>
          <a:prstGeom prst="rect">
            <a:avLst/>
          </a:prstGeom>
          <a:gradFill flip="none" rotWithShape="0">
            <a:gsLst>
              <a:gs pos="0">
                <a:srgbClr val="97CDE1"/>
              </a:gs>
              <a:gs pos="93000">
                <a:srgbClr val="C2E4F1"/>
              </a:gs>
              <a:gs pos="43000">
                <a:srgbClr val="ECF5FB"/>
              </a:gs>
              <a:gs pos="100000">
                <a:srgbClr val="F9FDFF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378295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tl">
              <a:srgbClr val="1B3F47">
                <a:alpha val="48000"/>
              </a:srgbClr>
            </a:outerShdw>
          </a:effectLst>
        </p:spPr>
        <p:txBody>
          <a:bodyPr vert="horz" wrap="square" lIns="91440" tIns="45720" rIns="91440" bIns="45720" numCol="1" anchor="t"/>
          <a:lstStyle/>
          <a:p>
            <a:pPr>
              <a:defRPr lang="ru-RU">
                <a:solidFill>
                  <a:srgbClr val="000000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r>
              <a:rPr lang="ru-RU" sz="2800">
                <a:latin typeface="Arial" pitchFamily="2"/>
                <a:ea typeface="Constantia" pitchFamily="1"/>
                <a:cs typeface="Arial" pitchFamily="2"/>
              </a:rPr>
              <a:t>b) создания взаимодополняющих и взаимоукрепляющих условий в области торговли и окружающей среды;</a:t>
            </a:r>
          </a:p>
        </p:txBody>
      </p:sp>
    </p:spTree>
  </p:cSld>
  <p:clrMapOvr>
    <a:masterClrMapping/>
  </p:clrMapOvr>
  <p:transition>
    <p:fade thruBlk="1"/>
    <p:extLst>
      <p:ext uri="smNativeData">
        <pr:smNativeData xmlns:pr="pr" xmlns="" val="CgbWWgAAAAAgAwAAAAAAAAYAAAAB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  <p:extLst>
      <p:ext uri="smNativeData">
        <pr:smNativeData xmlns:pr="pr" xmlns="" val="CgbWWgMAAAAFAAAA/f///wEAAAAKAAAAAAAAAAAAAAAAAAAAAAAAAAoAAAD9////AQAAAAoAAAAAAAAAAAAAAAAAAAAAAAAADwAAAP3///8BAAAACgAAAAAAAAAAAAAAAAAAAAAAAAA="/>
      </p:ext>
    </p:ext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extLst>
              <a:ext uri="smNativeData">
                <pr:smNativeData xmlns:pr="pr" xmlns="" val="SMDATA_12_CgbWWhMAAAAlAAAAZAAAAA0AAAAAkAAAAEgAAACQAAAASAAAAAAAAAABAAAAAAAAAAEAAABQAAAAAAAAAAAA4D8AAAAAAADgPwAAAAAAAOA/AAAAAAAA4D8AAAAAAADgPwAAAAAAAOA/AAAAAAAA4D8AAAAAAADgPwAAAAAAAOA/AAAAAAAA4D8CAAAAjAAAAAEAAAAGAAAA1+i9AGWODwAAAAAAAAAAAAAAAAAAAAAAAAAAAAAAAAAAAAAAZAAAAAEAAABAAAAAAAAAAKAAAAAAAAAAAAAAAAEAAAAgAAAArst+AAAAAAAAAAAAAAAAAAAAAAAAAAAAAAAAAAAAAAAAAAAAAAAAAAAAAAAAAAAAAAAAAAAAAAAAAAAAFAAAADwAAAABAAAAAAAAAHOLQQAPAAAAAQAAABQAAAAUAAAAFAAAAAEAAAAAAAAAZAAAAGQAAAAAAAAAZAAAAGQAAAAVAAAAYAAAAAAAAAAAAAAADwAAACADAAAAAAAAAAAAAAEAAACgMgAAVgcAAKr4//8BAAAAAAAACQEAAABkAAAAAAAAABQAAABAHwAAAAAAACYAAAAAAAAAwOD//wAAAAAmAAAAZAAAABYAAABMAAAAAQAAAAAAAAAEAAAAAAAAAAEAAAA3Qx8ANAAAAAAAAAA8AAAAZAAAAGQAAAAAAAAAzMzMAAAAAABQAAAAUAAAAGQAAABkAAAAAAAAABcAAAAUAAAAAAAAAAAAAAD/fwAA/38AAAAAAAAJAAAABAAAAAWFfWMMAAAAEAAAAAAAAAAAAAAAAAAAAAAAAAAeAAAAaAAAAAAAAAAAAAAAAAAAAAAAAAAAAAAAECcAABAnAAAAAAAAAAAAAAAAAAAAAAAAAAAAAAAAAAAAAAAAAAAAAFoAAAAAAAAAwMD/AAAAAABkAAAAMgAAAAAAAABkAAAAAAAAAH9/fwAKAAAAHwAAAFQAAADX6L0AZY4PAK7LfgAAAAAAAAAAAAAAAAAAAAAAAAAAAAAAAAAAAAAAc4tBAAAAAAI3Qx8AzMzMAMDA/wB/f38AAAAAAAAAAAAAAAAAAAAAAAAAAAAhAAAAGAAAABQAAAAAAAAAAAAAAEA4AACgBQAAAAAAAA=="/>
              </a:ext>
            </a:extLst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0">
            <a:gsLst>
              <a:gs pos="0">
                <a:srgbClr val="658E0F"/>
              </a:gs>
              <a:gs pos="68000">
                <a:srgbClr val="AECB7E"/>
              </a:gs>
              <a:gs pos="100000">
                <a:srgbClr val="D7E8BD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738B4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ctr">
              <a:srgbClr val="37431F">
                <a:alpha val="48000"/>
              </a:srgbClr>
            </a:outerShdw>
          </a:effectLst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>
                <a:solidFill>
                  <a:srgbClr val="FFFFFF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endParaRPr/>
          </a:p>
        </p:txBody>
      </p:sp>
      <p:sp>
        <p:nvSpPr>
          <p:cNvPr id="3" name="Rectangle 1"/>
          <p:cNvSpPr>
            <a:extLst>
              <a:ext uri="smNativeData">
                <pr:smNativeData xmlns:pr="pr" xmlns="" val="SMDATA_12_CgbWWhMAAAAlAAAAZAAAAE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I4M9fE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Dk/v//YQEAACQ3AABpBAAAAAAAAA=="/>
              </a:ext>
            </a:extLst>
          </p:cNvSpPr>
          <p:nvPr/>
        </p:nvSpPr>
        <p:spPr>
          <a:xfrm>
            <a:off x="-180340" y="224155"/>
            <a:ext cx="9144000" cy="49276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/>
            </a:pPr>
            <a:r>
              <a:rPr lang="ru-RU" sz="26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Международное сотрудничество</a:t>
            </a:r>
          </a:p>
        </p:txBody>
      </p:sp>
      <p:sp>
        <p:nvSpPr>
          <p:cNvPr id="4" name="Прямоугольник 12"/>
          <p:cNvSpPr>
            <a:extLst>
              <a:ext uri="smNativeData">
                <pr:smNativeData xmlns:pr="pr" xmlns="" val="SMDATA_12_CgbWWhMAAAAlAAAAZAAAAE0AAAAAkAAAAEgAAACQAAAASAAAAAAAAAAAAAAAAAAAAAEAAABQAAAAAAAAAAAA4D8AAAAAAADgPwAAAAAAAOA/AAAAAAAA4D8AAAAAAADgPwAAAAAAAOA/AAAAAAAA4D8AAAAAAADgPwAAAAAAAOA/AAAAAAAA4D8CAAAAjAAAAAEAAAAGAAAA+f3/AJfN4QAAAAAAAAAAAAAAAAAAAAAAAAAAAAAAAAAAAAAAZAAAAAEAAABAAAAAAAAAAKAAAAAAAAAAAAAAAAIAAAA5AAAA7PX7AAcAAADC5PEAAAAAAAAAAAAAAAAAAAAAAAAAAAAAAAAAAAAAAAAAAAAAAAAAAAAAAAAAAAAAAAAAFAAAADwAAAABAAAAAAAAADeClQAPAAAAAQAAABQAAAAUAAAAFAAAAAEAAAAAAAAAZAAAAGQAAAAAAAAAZAAAAGQAAAAVAAAAYAAAAAAAAAAAAAAAAAAAAAAAAAAAAAAAAAAAAAAAAAAAAAAAAAAAAAAAAAAAAAAAAAAACQAAAAAAAAAAAAAAAAAAAAAAAAAAAAAAAAAAAAAAAAAAAAAAAAAAAAAAAAAAAAAAABYAAABMAAAAAQAAAAAAAAAAAAAAAAAAAAEAAAAbP0cANAAAAAAAAAA8AAAAZAAAAGQAAAAAAAAAAAAAAAAAAAAAAAAAAAAAAAAAAAAAAAAAAAAAABcAAAAUAAAAAAAAAAAAAAD/fwAA/38AAAAAAAAJAAAABAAAAM0ts6wMAAAAEAAAAAAAAAAAAAAAAAAAAAAAAAAeAAAAaAAAAAAAAAAAAAAAAAAAAAAAAAAAAAAAECcAABAnAAAAAAAAAAAAAAAAAAAAAAAAAAAAAAAAAAAAAAAAAAAAAFoAAAAAAAAAwMD/AAAAAABkAAAAMgAAAAAAAABkAAAAAAAAAH9/fwAKAAAAHwAAAFQAAAD5/f8Al83hAOz1+wDC5PEAAAAAAAAAAAAAAAAAAAAAAAAAAAAAAAAAN4KVAAAAAAIbP0cAAAAAAMDA/wB/f38AAAAAAAAAAAAAAAAAAAAAAAAAAAAhAAAAGAAAABQAAACMAQAAXQcAALQ2AADiDwAAAAAAAA=="/>
              </a:ext>
            </a:extLst>
          </p:cNvSpPr>
          <p:nvPr/>
        </p:nvSpPr>
        <p:spPr>
          <a:xfrm>
            <a:off x="251460" y="1196975"/>
            <a:ext cx="8641080" cy="1384935"/>
          </a:xfrm>
          <a:prstGeom prst="rect">
            <a:avLst/>
          </a:prstGeom>
          <a:gradFill flip="none" rotWithShape="0">
            <a:gsLst>
              <a:gs pos="0">
                <a:srgbClr val="97CDE1"/>
              </a:gs>
              <a:gs pos="93000">
                <a:srgbClr val="C2E4F1"/>
              </a:gs>
              <a:gs pos="43000">
                <a:srgbClr val="ECF5FB"/>
              </a:gs>
              <a:gs pos="100000">
                <a:srgbClr val="F9FDFF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378295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tl">
              <a:srgbClr val="1B3F47">
                <a:alpha val="48000"/>
              </a:srgbClr>
            </a:outerShdw>
          </a:effectLst>
        </p:spPr>
        <p:txBody>
          <a:bodyPr vert="horz" wrap="square" lIns="91440" tIns="45720" rIns="91440" bIns="45720" numCol="1" anchor="t"/>
          <a:lstStyle/>
          <a:p>
            <a:pPr>
              <a:defRPr lang="ru-RU">
                <a:solidFill>
                  <a:srgbClr val="000000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r>
              <a:rPr lang="ru-RU" sz="2800">
                <a:latin typeface="Arial" pitchFamily="2"/>
                <a:ea typeface="Constantia" pitchFamily="1"/>
                <a:cs typeface="Arial" pitchFamily="2"/>
              </a:rPr>
              <a:t>c) предоставления адекватных финансовых ресурсов развивающимся странам и решения международной проблемы задолженности;</a:t>
            </a:r>
          </a:p>
        </p:txBody>
      </p:sp>
      <p:sp>
        <p:nvSpPr>
          <p:cNvPr id="5" name="Прямоугольник 13"/>
          <p:cNvSpPr>
            <a:extLst>
              <a:ext uri="smNativeData">
                <pr:smNativeData xmlns:pr="pr" xmlns="" val="SMDATA_12_CgbWWhMAAAAlAAAAZAAAAE0AAAAAkAAAAEgAAACQAAAASAAAAAAAAAAAAAAAAAAAAAEAAABQAAAAAAAAAAAA4D8AAAAAAADgPwAAAAAAAOA/AAAAAAAA4D8AAAAAAADgPwAAAAAAAOA/AAAAAAAA4D8AAAAAAADgPwAAAAAAAOA/AAAAAAAA4D8CAAAAjAAAAAEAAAAGAAAA+f3/AJfN4QAAAAAAAAAAAAAAAAAAAAAAAAAAAAAAAAAAAAAAZAAAAAEAAABAAAAAAAAAAKAAAAAAAAAAAAAAAAIAAAA5AAAA7PX7AAcAAADC5PEAAAAAAAAAAAAAAAAAAAAAAAAAAAAAAAAAAAAAAAAAAAAAAAAAAAAAAAAAAAAAAAAAFAAAADwAAAABAAAAAAAAADeClQAPAAAAAQAAABQAAAAUAAAAFAAAAAEAAAAAAAAAZAAAAGQAAAAAAAAAZAAAAGQAAAAVAAAAYAAAAAAAAAAAAAAAAAAAAAAAAAAAAAAAAAAAAAAAAAAAAAAAAAAAAAAAAAAAAAAAAAAACQAAAAAAAAAAAAAAAAAAAAAAAAAAAAAAAAAAAAAAAAAAAAAAAAAAAAAAAAAAAAAAABYAAABMAAAAAQAAAAAAAAAAAAAAAAAAAAEAAAAbP0cANAAAAAAAAAA8AAAAZAAAAGQAAAAAAAAAAAAAAAAAAAAAAAAAAAAAAAAAAAAAAAAAAAAAABcAAAAUAAAAAAAAAAAAAAD/fwAA/38AAAAAAAAJAAAABAAAAAYto08MAAAAEAAAAAAAAAAAAAAAAAAAAAAAAAAeAAAAaAAAAAAAAAAAAAAAAAAAAAAAAAAAAAAAECcAABAnAAAAAAAAAAAAAAAAAAAAAAAAAAAAAAAAAAAAAAAAAAAAAFoAAAAAAAAAwMD/AAAAAABkAAAAMgAAAAAAAABkAAAAAAAAAH9/fwAKAAAAHwAAAFQAAAD5/f8Al83hAOz1+wDC5PEAAAAAAAAAAAAAAAAAAAAAAAAAAAAAAAAAN4KVAAAAAAIbP0cAAAAAAMDA/wB/f38AAAAAAAAAAAAAAAAAAAAAAAAAAAAhAAAAGAAAABQAAACMAQAAGxEAALQ2AAChGQAAAAAAAA=="/>
              </a:ext>
            </a:extLst>
          </p:cNvSpPr>
          <p:nvPr/>
        </p:nvSpPr>
        <p:spPr>
          <a:xfrm>
            <a:off x="251460" y="2780665"/>
            <a:ext cx="8641080" cy="1385570"/>
          </a:xfrm>
          <a:prstGeom prst="rect">
            <a:avLst/>
          </a:prstGeom>
          <a:gradFill flip="none" rotWithShape="0">
            <a:gsLst>
              <a:gs pos="0">
                <a:srgbClr val="97CDE1"/>
              </a:gs>
              <a:gs pos="93000">
                <a:srgbClr val="C2E4F1"/>
              </a:gs>
              <a:gs pos="43000">
                <a:srgbClr val="ECF5FB"/>
              </a:gs>
              <a:gs pos="100000">
                <a:srgbClr val="F9FDFF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378295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tl">
              <a:srgbClr val="1B3F47">
                <a:alpha val="48000"/>
              </a:srgbClr>
            </a:outerShdw>
          </a:effectLst>
        </p:spPr>
        <p:txBody>
          <a:bodyPr vert="horz" wrap="square" lIns="91440" tIns="45720" rIns="91440" bIns="45720" numCol="1" anchor="t"/>
          <a:lstStyle/>
          <a:p>
            <a:pPr>
              <a:defRPr lang="ru-RU">
                <a:solidFill>
                  <a:srgbClr val="000000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r>
              <a:rPr lang="ru-RU" sz="2800">
                <a:latin typeface="Arial" pitchFamily="2"/>
                <a:ea typeface="Constantia" pitchFamily="1"/>
                <a:cs typeface="Arial" pitchFamily="2"/>
              </a:rPr>
              <a:t>d) поощрения макроэкономической политики, способствующей охране окружающей среды и развитию.</a:t>
            </a:r>
          </a:p>
        </p:txBody>
      </p:sp>
      <p:pic>
        <p:nvPicPr>
          <p:cNvPr id="6" name="Picture 2"/>
          <p:cNvPicPr>
            <a:picLocks noChangeAspect="1"/>
            <a:extLst>
              <a:ext uri="smNativeData">
                <pr:smNativeData xmlns:pr="pr" xmlns="" val="SMDATA_13_CgbWWhMAAAAlAAAAEQAAAC0AAAAAkAAAAEgAAACQAAAASAAAAAAAAAAAAAAAAAAAAAEAAABQAAAAAAAAAAAA4D8AAAAAAADgPwAAAAAAAOA/AAAAAAAA4D8AAAAAAADgPwAAAAAAAOA/AAAAAAAA4D8AAAAAAADgPwAAAAAAAOA/AAAAAAAA4D8CAAAAjAAAAAEAAAAGAAAA+/35AMHanAAAAAAAAAAAAAAAAAAAAAAAAAAAAAAAAAAAAAAAZAAAAAEAAABAAAAAAAAAAKAAAAAAAAAAAAAAAAIAAAA5AAAA8/nsAAcAAADd7MQAAAAAAAAAAAAAAAAAAAAAAAAAAAAAAAAAAAAAAAAAAAAAAAAAAAAAAAAAAAAAAAAAFAAAADwAAAABAAAAAAAAAHOLQQAPAAAAAQAAABQAAAAUAAAAFAAAAAEAAAAAAAAAZAAAAGQAAAAAAAAAZAAAAGQAAAAVAAAAYAAAAAAAAAAAAAAAAAAAAAAAAAAAAAAAAAAAAAAAAAAAAAAAAAAAAAAAAAAAAAAAAAAACQAAAAAAAAAAAAAAAAAAAAAAAAAAAAAAAAAAAAAAAAAAAAAAAAAAAAAAAAAAAAAAABYAAABMAAAAAQAAAAAAAAAAAAAAAAAAAAEAAAA3Qx8ANAAAAAAAAAA8AAAAZAAAAGQAAAAAAAAAAAAAAAAAAAAAAAAAAAAAAAAAAAAAAAAAAAAAAAcAAAA4AAAAAAAAAAAAAAAAAAAA////AAAAAAAAAAAAAAAAAAAAAAAAAAAAAAAAAAAAAABkAAAAZAAAAAAAAAAXAAAAFAAAAAAAAAAAAAAA/38AAP9/AAAAAAAACQAAAAQAAABS4gZtDAAAABAAAAAAAAAAAAAAAAAAAAAAAAAAHgAAAGgAAAAAAAAAAAAAAAAAAAAAAAAAAAAAABAnAAAQJwAAAAAAAAAAAAAAAAAAAAAAAAAAAAAAAAAAAAAAAAAAAABaAAAAAAAAAMDA/wAAAAAAZAAAADIAAAAAAAAAZAAAAAAAAAB/f38ACgAAAB8AAABUAAAA+/35AMHanADz+ewA3ezEAAAAAAAAAAAAAAAAAAAAAAAAAAAAAAAAAHOLQQAAAAACN0MfAAAAAADAwP8Af39/AAAAAAAAAAAAAAAAAP///wAAAAAAIQAAABgAAAAUAAAA8w0AAK8aAAD5KAAABykAAAAAAA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2267585" y="4337685"/>
            <a:ext cx="4392930" cy="2331720"/>
          </a:xfrm>
          <a:prstGeom prst="rect">
            <a:avLst/>
          </a:prstGeom>
          <a:gradFill flip="none" rotWithShape="0">
            <a:gsLst>
              <a:gs pos="0">
                <a:srgbClr val="C1DA9C"/>
              </a:gs>
              <a:gs pos="93000">
                <a:srgbClr val="DDECC4"/>
              </a:gs>
              <a:gs pos="43000">
                <a:srgbClr val="F3F9EC"/>
              </a:gs>
              <a:gs pos="100000">
                <a:srgbClr val="FBFDF9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738B4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tl">
              <a:srgbClr val="37431F">
                <a:alpha val="48000"/>
              </a:srgbClr>
            </a:outerShdw>
          </a:effectLst>
        </p:spPr>
      </p:pic>
    </p:spTree>
  </p:cSld>
  <p:clrMapOvr>
    <a:masterClrMapping/>
  </p:clrMapOvr>
  <p:transition>
    <p:fade thruBlk="1"/>
    <p:extLst>
      <p:ext uri="smNativeData">
        <pr:smNativeData xmlns:pr="pr" xmlns="" val="CgbWWgAAAAAgAwAAAAAAAAYAAAAB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  <p:extLst>
      <p:ext uri="smNativeData">
        <pr:smNativeData xmlns:pr="pr" xmlns="" val="CgbWWgMAAAAFAAAA/f///wEAAAAKAAAAAAAAAAAAAAAAAAAAAAAAAAoAAAD9////AQAAAAoAAAAAAAAAAAAAAAAAAAAAAAAADwAAAP3///8BAAAACgAAAAAAAAAAAAAAAAAAAAAAAAA="/>
      </p:ext>
    </p:ext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extLst>
              <a:ext uri="smNativeData">
                <pr:smNativeData xmlns:pr="pr" xmlns="" val="SMDATA_12_CgbWWhMAAAAlAAAAZAAAAA0AAAAAkAAAAEgAAACQAAAASAAAAAAAAAABAAAAAAAAAAEAAABQAAAAAAAAAAAA4D8AAAAAAADgPwAAAAAAAOA/AAAAAAAA4D8AAAAAAADgPwAAAAAAAOA/AAAAAAAA4D8AAAAAAADgPwAAAAAAAOA/AAAAAAAA4D8CAAAAjAAAAAEAAAAGAAAA1+i9AGWODwAAAAAAAAAAAAAAAAAAAAAAAAAAAAAAAAAAAAAAZAAAAAEAAABAAAAAAAAAAKAAAAAAAAAAAAAAAAEAAAAgAAAArst+AAAAAAAAAAAAAAAAAAAAAAAAAAAAAAAAAAAAAAAAAAAAAAAAAAAAAAAAAAAAAAAAAAAAAAAAAAAAFAAAADwAAAABAAAAAAAAAHOLQQAPAAAAAQAAABQAAAAUAAAAFAAAAAEAAAAAAAAAZAAAAGQAAAAAAAAAZAAAAGQAAAAVAAAAYAAAAAAAAAAAAAAADwAAACADAAAAAAAAAAAAAAEAAACgMgAAVgcAAKr4//8BAAAAAAAACQEAAABkAAAAAAAAABQAAABAHwAAAAAAACYAAAAAAAAAwOD//wAAAAAmAAAAZAAAABYAAABMAAAAAQAAAAAAAAAEAAAAAAAAAAEAAAA3Qx8ANAAAAAAAAAA8AAAAZAAAAGQAAAAAAAAAzMzMAAAAAABQAAAAUAAAAGQAAABkAAAAAAAAABcAAAAUAAAAAAAAAAAAAAD/fwAA/38AAAAAAAAJAAAABAAAANJC4nEMAAAAEAAAAAAAAAAAAAAAAAAAAAAAAAAeAAAAaAAAAAAAAAAAAAAAAAAAAAAAAAAAAAAAECcAABAnAAAAAAAAAAAAAAAAAAAAAAAAAAAAAAAAAAAAAAAAAAAAAFoAAAAAAAAAwMD/AAAAAABkAAAAMgAAAAAAAABkAAAAAAAAAH9/fwAKAAAAHwAAAFQAAADX6L0AZY4PAK7LfgAAAAAAAAAAAAAAAAAAAAAAAAAAAAAAAAAAAAAAc4tBAAAAAAI3Qx8AzMzMAMDA/wB/f38AAAAAAAAAAAAAAAAAAAAAAAAAAAAhAAAAGAAAABQAAAAAAAAAAAAAAEA4AACgBQAAAAAAAA=="/>
              </a:ext>
            </a:extLst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0">
            <a:gsLst>
              <a:gs pos="0">
                <a:srgbClr val="658E0F"/>
              </a:gs>
              <a:gs pos="68000">
                <a:srgbClr val="AECB7E"/>
              </a:gs>
              <a:gs pos="100000">
                <a:srgbClr val="D7E8BD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738B4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ctr">
              <a:srgbClr val="37431F">
                <a:alpha val="48000"/>
              </a:srgbClr>
            </a:outerShdw>
          </a:effectLst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>
                <a:solidFill>
                  <a:srgbClr val="FFFFFF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endParaRPr/>
          </a:p>
        </p:txBody>
      </p:sp>
      <p:sp>
        <p:nvSpPr>
          <p:cNvPr id="3" name="Rectangle 1"/>
          <p:cNvSpPr>
            <a:extLst>
              <a:ext uri="smNativeData">
                <pr:smNativeData xmlns:pr="pr" xmlns="" val="SMDATA_12_CgbWWhMAAAAlAAAAZAAAAE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C2l60o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Dk/v//YQEAACQ3AABpBAAAAAAAAA=="/>
              </a:ext>
            </a:extLst>
          </p:cNvSpPr>
          <p:nvPr/>
        </p:nvSpPr>
        <p:spPr>
          <a:xfrm>
            <a:off x="-180340" y="224155"/>
            <a:ext cx="9144000" cy="49276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/>
            </a:pPr>
            <a:r>
              <a:rPr lang="ru-RU" sz="26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Международное сотрудничество</a:t>
            </a:r>
          </a:p>
        </p:txBody>
      </p:sp>
      <p:grpSp>
        <p:nvGrpSpPr>
          <p:cNvPr id="4" name="Схема 10"/>
          <p:cNvGrpSpPr>
            <a:extLst>
              <a:ext uri="smNativeData">
                <pr:smNativeData xmlns:pr="pr" xmlns="" val="SMDATA_6_CgbWWhMAAAAlAAAAAQAAAA0AAAAAkAAAAEgAAACQAAAASAAAAAAAAAAAAAAAAAAAABcAAAAUAAAAAAAAAAAAAAD/fwAA/38AAAAAAAAJAAAABAAAAGYrWx0MAAAAEAAAAAAAAAAAAAAAAAAAAAAAAAAfAAAAVAAAAAAAAAAAAAAAAAAAAAAAAAAAAAAAAAAAAAAAAAAAAAAAAAAAAAAAAAAAAAAAAAAAAAAAAAAAAAAAAAAAAAAAAAAAAAAAAAAAAAAAAAAAAAAAAAAAACEAAAAYAAAAFAAAAAAAAAB9AgAAQDgAAK0sAAAAAAAA"/>
              </a:ext>
            </a:extLst>
          </p:cNvGrpSpPr>
          <p:nvPr/>
        </p:nvGrpSpPr>
        <p:grpSpPr>
          <a:xfrm>
            <a:off x="0" y="404495"/>
            <a:ext cx="9144000" cy="6858000"/>
            <a:chOff x="0" y="404495"/>
            <a:chExt cx="9144000" cy="6858000"/>
          </a:xfrm>
        </p:grpSpPr>
        <p:grpSp>
          <p:nvGrpSpPr>
            <p:cNvPr id="6" name="Группа1"/>
            <p:cNvGrpSpPr>
              <a:extLst>
                <a:ext uri="smNativeData">
                  <pr:smNativeData xmlns:pr="pr" xmlns="" val="SMDATA_6_CgbWWhMAAAAlAAAAAQAAAA8BAAAAkAAAAEgAAACQAAAASAAAAAAAAAAAAAAAAAAAABcAAAAUAAAAAAAAAAAAAAD/fwAA/38AAAAAAAAJAAAABAAAALAEKGAMAAAAEAAAAAAAAAAAAAAAAAAAAAAAAAAfAAAAVAAAAAAAAAAAAAAAAAAAAAAAAAAAAAAAAAAAAAAAAAAAAAAAAAAAAAAAAAAAAAAAAAAAAAAAAAAAAAAAAAAAAAAAAAAAAAAAAAAAAAAAAAAAAAAAAAAAACEAAAAYAAAAFAAAACEOAADOBwAAiTMAAFwnAAAAAAAA"/>
                </a:ext>
              </a:extLst>
            </p:cNvGrpSpPr>
            <p:nvPr/>
          </p:nvGrpSpPr>
          <p:grpSpPr>
            <a:xfrm>
              <a:off x="2296795" y="1268730"/>
              <a:ext cx="6080760" cy="5129530"/>
              <a:chOff x="2296795" y="1268730"/>
              <a:chExt cx="6080760" cy="5129530"/>
            </a:xfrm>
          </p:grpSpPr>
          <p:sp>
            <p:nvSpPr>
              <p:cNvPr id="8" name="АвтоФигура1"/>
              <p:cNvSpPr>
                <a:extLst>
                  <a:ext uri="smNativeData">
                    <pr:smNativeData xmlns:pr="pr" xmlns="" val="SMDATA_12_CgbWWhMAAAAlAAAA2gAAAA0AAAAATQgAAKgAAAA6AQAAqAAAAAAAAAABAAAAAAAAAAEAAABQAAAAU3+SZ5GA4j8AAAAAAADgPwAAAAAAAOA/AAAAAAAA4D8AAAAAAADgPwAAAAAAAOA/AAAAAAAA4D8AAAAAAADgPwAAAAAAAOA/AAAAAAAA4D8CAAAAjAAAAAEAAAAEAAAAwdqcAPv9+QAAAAAAAAAAAAAAAAAAAAAAAAAAAAAAAAAAAAAAZAAAAAEAAABAAAAAAAAAAJ8AAAAAAAAAAAAAAAIAAABdAAAA3ezEACsAAADz+ewAAAAAAAAAAAAAAAAAAAAAAAAAAAAAAAAAAAAAAAAAAAAAAAAAAAAAAAAAAAAAAAAAFAAAADwAAAAAAAAAAAAAAAAAAAkUAAAAAQAAABQAAAAUAAAAFAAAAAEAAAAAAAAAZAAAAGQAAAAAAAAAZAAAAGQAAAAVAAAAYAAAAAEAAAAAAAAAAAAAAAAAAAAAAAAAAAAAAAAAAABdNwAAAAAAAAAAAAABAAAAAAAAAAAAAABCAAAAegAAABQAAAAAAAAAAAAAACYAAAAAAAAAAAAAAAAAAAAmAAAAZAAAABYAAABMAAAAAQAAAAAAAAAEAAAAAAAAAAEAAAA3Qx8ANAAAAAAAAAA8AAAAZAAAAGQAAAAAAAAAy8vLADQAAAAAAAAAPAAAAGQAAABkAAAAAAAAABcAAAAUAAAAAAAAAAAAAAD/fwAA/38AAAAAAAAJAAAABAAAAAAAAAAMAAAAEAAAAAAAAAAAAAAAAAAAAAAAAAAeAAAAaAAAAAAAAAAAAAAAAAAAAAAAAAAAAAAAECcAABAnAAAAAAAAAAAAAAAAAAAAAAAAAAAAAAAAAAAAAAAAAAAAAFoAAAAAAAAAwMD/AAAAAABkAAAAMgAAAAAAAABkAAAAAAAAAH9/fwAKAAAAHwAAAFQAAADB2pwA+/35AN3sxADz+ewAAAAAAAAAAAAAAAAAAAAAAAAAAAAAAAAAAAAAAgAAAAA3Qx8Ay8vLAMDA/wB/f38AAAAAAAAAAAAAAAAAAAAAAAAAAAAhAAAAGAAAABQAAAAhDgAAzgcAAIkzAABcJwAAAAAAAA=="/>
                  </a:ext>
                </a:extLst>
              </p:cNvSpPr>
              <p:nvPr/>
            </p:nvSpPr>
            <p:spPr>
              <a:xfrm rot="10800000">
                <a:off x="2296795" y="1268730"/>
                <a:ext cx="6080760" cy="5129530"/>
              </a:xfrm>
              <a:prstGeom prst="homePlate">
                <a:avLst>
                  <a:gd name="adj" fmla="val 42181"/>
                </a:avLst>
              </a:prstGeom>
              <a:gradFill flip="none" rotWithShape="0">
                <a:gsLst>
                  <a:gs pos="0">
                    <a:srgbClr val="FBFDF9"/>
                  </a:gs>
                  <a:gs pos="57000">
                    <a:srgbClr val="F3F9EC"/>
                  </a:gs>
                  <a:gs pos="7000">
                    <a:srgbClr val="DDECC4"/>
                  </a:gs>
                  <a:gs pos="100000">
                    <a:srgbClr val="C1DA9C"/>
                  </a:gs>
                </a:gsLst>
                <a:path path="rect">
                  <a:fillToRect l="50000" t="129500" r="50000" b="-29500"/>
                </a:path>
                <a:tileRect/>
              </a:gradFill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57150" dist="38100" dir="5400000" algn="ctr">
                  <a:srgbClr val="37431F">
                    <a:alpha val="48000"/>
                  </a:srgbClr>
                </a:outerShdw>
              </a:effectLst>
              <a:scene3d>
                <a:camera prst="legacyObliqueFront"/>
                <a:lightRig rig="legacyFlat1" dir="t"/>
              </a:scene3d>
              <a:sp3d prstMaterial="legacyMetal"/>
            </p:spPr>
          </p:sp>
          <p:sp>
            <p:nvSpPr>
              <p:cNvPr id="7" name="БлокТекста1"/>
              <p:cNvSpPr txBox="1">
                <a:extLst>
                  <a:ext uri="smNativeData">
                    <pr:smNativeData xmlns:pr="pr" xmlns="" val="SMDATA_12_CgbWWhMAAAAlAAAAEgAAAA0AAAAATQgAAKgAAAA6AQAAq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AhDgAAzgcAAIkzAABcJwAAAAAAAA=="/>
                  </a:ext>
                </a:extLst>
              </p:cNvSpPr>
              <p:nvPr/>
            </p:nvSpPr>
            <p:spPr>
              <a:xfrm>
                <a:off x="2296795" y="1268730"/>
                <a:ext cx="6080760" cy="512953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1349375" tIns="106680" rIns="199390" bIns="106680" numCol="1" anchor="ctr"/>
              <a:lstStyle/>
              <a:p>
                <a:pPr algn="ctr" defTabSz="1244600">
                  <a:lnSpc>
                    <a:spcPct val="90000"/>
                  </a:lnSpc>
                  <a:spcBef>
                    <a:spcPts val="0"/>
                  </a:spcBef>
                  <a:spcAft>
                    <a:spcPts val="1175"/>
                  </a:spcAft>
                  <a:tabLst/>
                  <a:defRPr lang="ru-RU">
                    <a:solidFill>
                      <a:srgbClr val="000000"/>
                    </a:solidFill>
                    <a:latin typeface="Constantia" pitchFamily="1"/>
                    <a:ea typeface="Constantia" pitchFamily="1"/>
                    <a:cs typeface="Constantia" pitchFamily="1"/>
                  </a:defRPr>
                </a:pPr>
                <a:r>
                  <a:rPr lang="ru-RU" sz="2800" b="1">
                    <a:solidFill>
                      <a:srgbClr val="C00000"/>
                    </a:solidFill>
                    <a:latin typeface="Arial" pitchFamily="2"/>
                    <a:ea typeface="Constantia" pitchFamily="1"/>
                    <a:cs typeface="Arial" pitchFamily="2"/>
                  </a:rPr>
                  <a:t>Главным показателем устойчивости</a:t>
                </a:r>
                <a:r>
                  <a:rPr lang="ru-RU" sz="2800">
                    <a:latin typeface="Arial" pitchFamily="2"/>
                    <a:ea typeface="Constantia" pitchFamily="1"/>
                    <a:cs typeface="Arial" pitchFamily="2"/>
                  </a:rPr>
                  <a:t>, разработанным Всемирным банком, являются «истинные темпы (нормы) </a:t>
                </a:r>
                <a:r>
                  <a:rPr lang="ru-RU" sz="2800" b="1">
                    <a:solidFill>
                      <a:srgbClr val="C00000"/>
                    </a:solidFill>
                    <a:latin typeface="Arial" pitchFamily="2"/>
                    <a:ea typeface="Constantia" pitchFamily="1"/>
                    <a:cs typeface="Arial" pitchFamily="2"/>
                  </a:rPr>
                  <a:t>сбережения</a:t>
                </a:r>
                <a:r>
                  <a:rPr lang="ru-RU" sz="2800">
                    <a:latin typeface="Arial" pitchFamily="2"/>
                    <a:ea typeface="Constantia" pitchFamily="1"/>
                    <a:cs typeface="Arial" pitchFamily="2"/>
                  </a:rPr>
                  <a:t>» или «истинные нормы инвестиций» в стране.</a:t>
                </a:r>
              </a:p>
            </p:txBody>
          </p:sp>
        </p:grpSp>
        <p:sp>
          <p:nvSpPr>
            <p:cNvPr id="5" name="Эллипс1"/>
            <p:cNvSpPr>
              <a:extLst>
                <a:ext uri="smNativeData">
                  <pr:smNativeData xmlns:pr="pr" xmlns="" val="SMDATA_12_CgbWWhMAAAAlAAAAZgAAAA0AAAAAkAAAAEgAAACQAAAASAAAAAAAAAAAAAAAAAAAAAEAAABQAAAAAAAAAAAA8D8AAAAAAADwPwAAAAAAAOA/AAAAAAAA4D8AAAAAAADgPwAAAAAAAOA/AAAAAAAA4D8AAAAAAADgPwAAAAAAAOA/AAAAAAAA4D8CAAAAjAAAAAEAAAACAAAAAAAAAP///wgAAAAAAAAAABN6PQCDhc9MpXQ5CWfOTIYBAAAAZAAAAAEAAABAAAAAAAAAAAAAAAAAAAAAAAAAAAAAAAAAAAAAAAAAAAAAAAAAAAAAAAAAAAAAAAAAAAAAAAAAAAAAAAAAAAAAAAAAAAAAAAAAAAAAAAAAAAAAAAAAAAAAFAAAADwAAAABAAAAAAAAAP///wAPAAAAAQAAACMAAAAjAAAAIwAAAAEAAAAAAAAAZAAAAGQAAAAAAAAAZAAAAGQAAAAVAAAAYAAAAAAAAAAAAAAADwAAACADAAAAAAAAAAAAAAEAAACgMgAAVgcAAKr4//8BAAAAf39/AAEAAABkAAAAAAAAABQAAABAHwAAAAAAACYAAAAAAAAAwOD//wAAAAAmAAAAZAAAABYAAABMAAAAAQAAAAAAAAAEAAAAAAAAAAEAAABNUUYANAAAAAAAAAA8AAAAZAAAAGQAAAAAAAAAy8vLADQAAAAAAAAAPAAAAGQAAABkAAAAAAAAABcAAAAUAAAAAAAAAAAAAAD/fwAA/38AAAAAAAAJAAAABAAAAAAAAAAMAAAAEAAAAAAAAAAAAAAAAAAAAAAAAAAeAAAAaAAAAAAAAAAAAAAAAAAAAAAAAAAAAAAAECcAABAnAAAAAAAAAAAAAAAAAAAAAAAAAAAAAAAAAAAAAAAAAAAAAFoAAAAAAAAAwMD/AAAAAABkAAAAMgAAAAAAAABkAAAAAAAAAH9/fwAKAAAAHwAAAFQAAAAAAAAA////AQAAAAAAAAAAAAAAAAAAAAAAAAAAAAAAAAAAAAAAAAAA////AH9/fwBNUUYAy8vLAMDA/wB/f38AAAAAAAAAAAAAAAAAAAAAAAAAAAAhAAAAGAAAABQAAAC3BAAAKw4AAIoXAAD/IAAAAAAAAA=="/>
                </a:ext>
              </a:extLst>
            </p:cNvSpPr>
            <p:nvPr/>
          </p:nvSpPr>
          <p:spPr>
            <a:xfrm>
              <a:off x="766445" y="2303145"/>
              <a:ext cx="3060065" cy="3060700"/>
            </a:xfrm>
            <a:prstGeom prst="ellipse">
              <a:avLst/>
            </a:prstGeom>
            <a:blipFill>
              <a:blip r:embed="rId2"/>
              <a:srcRect/>
              <a:stretch/>
            </a:blipFill>
            <a:ln w="9525" cap="flat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57150" dist="38100" dir="5400000" algn="ctr">
                <a:srgbClr val="4D5146">
                  <a:alpha val="48000"/>
                </a:srgbClr>
              </a:outerShdw>
            </a:effectLst>
          </p:spPr>
        </p:sp>
      </p:grpSp>
    </p:spTree>
  </p:cSld>
  <p:clrMapOvr>
    <a:masterClrMapping/>
  </p:clrMapOvr>
  <p:transition>
    <p:fade thruBlk="1"/>
    <p:extLst>
      <p:ext uri="smNativeData">
        <pr:smNativeData xmlns:pr="pr" xmlns="" val="CgbWWgAAAAAgAwAAAAAAAAYAAAAB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  <a:extLst>
              <a:ext uri="smNativeData">
                <pr:smNativeData xmlns:pr="pr" xmlns="" val="SMDATA_13_CgbWWh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XAAAAFAAAAAAAAAAAAAAA/38AAP9/AAAAAAAACQAAAAQAAAABAAAADAAAABAAAAAAAAAAAAAAAAAAAAAAAAAAHgAAAGgAAAAAAAAAAAAAAAAAAAAAAAAAAAAAABAnAAAQJwAAAAAAAAAAAAAAAAAAAAAAAAAAAAAAAAAAAAAAAAAAAAAUAAAAAAAAAMDA/wAAAAAAZAAAADIAAAAAAAAAZAAAAAAAAAB/f38ACgAAAB8AAABUAAAAT4G9Bf///wEAAAAAAAAAAAAAAAAAAAAAAAAAAAAAAAAAAAAAAAAAAAAAAAJ/f38A7uzhA8zMzADAwP8Af39/AAAAAAAAAAAAAAAAAP///wAAAAAAIQAAABgAAAAUAAAAAAAAACYFAABAOAAAMCoAAAAAAA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6930"/>
            <a:ext cx="9144000" cy="60210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sp>
        <p:nvSpPr>
          <p:cNvPr id="3" name="Rectangle 2"/>
          <p:cNvSpPr>
            <a:extLst>
              <a:ext uri="smNativeData">
                <pr:smNativeData xmlns:pr="pr" xmlns="" val="SMDATA_12_CgbWWhMAAAAlAAAAZAAAAA0AAAAAkAAAAEgAAACQAAAASAAAAAAAAAABAAAAAAAAAAEAAABQAAAAAAAAAAAA4D8AAAAAAADgPwAAAAAAAOA/AAAAAAAA4D8AAAAAAADgPwAAAAAAAOA/AAAAAAAA4D8AAAAAAADgPwAAAAAAAOA/AAAAAAAA4D8CAAAAjAAAAAEAAAAGAAAA1+i9AGWODwAAAAAAAAAAAAAAAAAAAAAAAAAAAAAAAAAAAAAAZAAAAAEAAABAAAAAAAAAAKAAAAAAAAAAAAAAAAEAAAAgAAAArst+AAAAAAAAAAAAAAAAAAAAAAAAAAAAAAAAAAAAAAAAAAAAAAAAAAAAAAAAAAAAAAAAAAAAAAAAAAAAFAAAADwAAAABAAAAAAAAAHOLQQAPAAAAAQAAABQAAAAUAAAAFAAAAAEAAAAAAAAAZAAAAGQAAAAAAAAAZAAAAGQAAAAVAAAAYAAAAAAAAAAAAAAADwAAACADAAAAAAAAAAAAAAEAAACgMgAAVgcAAKr4//8BAAAAAAAACQEAAABkAAAAAAAAABQAAABAHwAAAAAAACYAAAAAAAAAwOD//wAAAAAmAAAAZAAAABYAAABMAAAAAQAAAAAAAAAEAAAAAAAAAAEAAAA3Qx8ANAAAAAAAAAA8AAAAZAAAAGQAAAAAAAAAzMzMAAAAAABQAAAAUAAAAGQAAABkAAAAAAAAABcAAAAUAAAAAAAAAAAAAAD/fwAA/38AAAAAAAAJAAAABAAAAAAAAAAMAAAAEAAAAAAAAAAAAAAAAAAAAAAAAAAeAAAAaAAAAAAAAAAAAAAAAAAAAAAAAAAAAAAAECcAABAnAAAAAAAAAAAAAAAAAAAAAAAAAAAAAAAAAAAAAAAAAAAAAFoAAAAAAAAAwMD/AAAAAABkAAAAMgAAAAAAAABkAAAAAAAAAH9/fwAKAAAAHwAAAFQAAADX6L0AZY4PAK7LfgAAAAAAAAAAAAAAAAAAAAAAAAAAAAAAAAAAAAAAc4tBAAAAAAI3Qx8AzMzMAMDA/wB/f38AAAAAAAAAAAAAAAAAAAAAAAAAAAAhAAAAGAAAABQAAAAAAAAAAAAAAEA4AACgBQAAAAAAAA=="/>
              </a:ext>
            </a:extLst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0">
            <a:gsLst>
              <a:gs pos="0">
                <a:srgbClr val="658E0F"/>
              </a:gs>
              <a:gs pos="68000">
                <a:srgbClr val="AECB7E"/>
              </a:gs>
              <a:gs pos="100000">
                <a:srgbClr val="D7E8BD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738B4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ctr">
              <a:srgbClr val="37431F">
                <a:alpha val="48000"/>
              </a:srgbClr>
            </a:outerShdw>
          </a:effectLst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endParaRPr/>
          </a:p>
        </p:txBody>
      </p:sp>
      <p:sp>
        <p:nvSpPr>
          <p:cNvPr id="4" name="Rectangle 1"/>
          <p:cNvSpPr>
            <a:extLst>
              <a:ext uri="smNativeData">
                <pr:smNativeData xmlns:pr="pr" xmlns="" val="SMDATA_12_CgbWWhMAAAAlAAAAZAAAAE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Dk/v//6AAAACQ3AADiBAAAAAAAAA=="/>
              </a:ext>
            </a:extLst>
          </p:cNvSpPr>
          <p:nvPr/>
        </p:nvSpPr>
        <p:spPr>
          <a:xfrm>
            <a:off x="-180340" y="147320"/>
            <a:ext cx="9144000" cy="64643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sz="36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Constantia" pitchFamily="1"/>
              </a:rPr>
              <a:t>Экологический след</a:t>
            </a:r>
          </a:p>
        </p:txBody>
      </p:sp>
    </p:spTree>
  </p:cSld>
  <p:clrMapOvr>
    <a:masterClrMapping/>
  </p:clrMapOvr>
  <p:transition>
    <p:fade thruBlk="1"/>
    <p:extLst>
      <p:ext uri="smNativeData">
        <pr:smNativeData xmlns:pr="pr" xmlns="" val="CgbWWgAAAAAgAwAAAAAAAAYAAAAB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extLst>
              <a:ext uri="smNativeData">
                <pr:smNativeData xmlns:pr="pr" xmlns="" val="SMDATA_12_CgbWWhMAAAAlAAAAZAAAAA0AAAAAkAAAAEgAAACQAAAASAAAAAAAAAABAAAAAAAAAAEAAABQAAAAAAAAAAAA4D8AAAAAAADgPwAAAAAAAOA/AAAAAAAA4D8AAAAAAADgPwAAAAAAAOA/AAAAAAAA4D8AAAAAAADgPwAAAAAAAOA/AAAAAAAA4D8CAAAAjAAAAAEAAAAGAAAA1+i9AGWODwAAAAAAAAAAAAAAAAAAAAAAAAAAAAAAAAAAAAAAZAAAAAEAAABAAAAAAAAAAKAAAAAAAAAAAAAAAAEAAAAgAAAArst+AAAAAAAAAAAAAAAAAAAAAAAAAAAAAAAAAAAAAAAAAAAAAAAAAAAAAAAAAAAAAAAAAAAAAAAAAAAAFAAAADwAAAABAAAAAAAAAHOLQQAPAAAAAQAAABQAAAAUAAAAFAAAAAEAAAAAAAAAZAAAAGQAAAAAAAAAZAAAAGQAAAAVAAAAYAAAAAAAAAAAAAAADwAAACADAAAAAAAAAAAAAAEAAACgMgAAVgcAAKr4//8BAAAAAAAACQEAAABkAAAAAAAAABQAAABAHwAAAAAAACYAAAAAAAAAwOD//wAAAAAmAAAAZAAAABYAAABMAAAAAQAAAAAAAAAEAAAAAAAAAAEAAAA3Qx8ANAAAAAAAAAA8AAAAZAAAAGQAAAAAAAAAzMzMAAAAAABQAAAAUAAAAGQAAABkAAAAAAAAABcAAAAUAAAAAAAAAAAAAAD/fwAA/38AAAAAAAAJAAAABAAAAAAAAAAMAAAAEAAAAAAAAAAAAAAAAAAAAAAAAAAeAAAAaAAAAAAAAAAAAAAAAAAAAAAAAAAAAAAAECcAABAnAAAAAAAAAAAAAAAAAAAAAAAAAAAAAAAAAAAAAAAAAAAAAFoAAAAAAAAAwMD/AAAAAABkAAAAMgAAAAAAAABkAAAAAAAAAH9/fwAKAAAAHwAAAFQAAADX6L0AZY4PAK7LfgAAAAAAAAAAAAAAAAAAAAAAAAAAAAAAAAAAAAAAc4tBAAAAAAI3Qx8AzMzMAMDA/wB/f38AAAAAAAAAAAAAAAAAAAAAAAAAAAAhAAAAGAAAABQAAAAAAAAAAAAAAEA4AACgBQAAAAAAAA=="/>
              </a:ext>
            </a:extLst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0">
            <a:gsLst>
              <a:gs pos="0">
                <a:srgbClr val="658E0F"/>
              </a:gs>
              <a:gs pos="68000">
                <a:srgbClr val="AECB7E"/>
              </a:gs>
              <a:gs pos="100000">
                <a:srgbClr val="D7E8BD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738B4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ctr">
              <a:srgbClr val="37431F">
                <a:alpha val="48000"/>
              </a:srgbClr>
            </a:outerShdw>
          </a:effectLst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>
                <a:solidFill>
                  <a:srgbClr val="FFFFFF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endParaRPr/>
          </a:p>
        </p:txBody>
      </p:sp>
      <p:sp>
        <p:nvSpPr>
          <p:cNvPr id="3" name="Rectangle 1"/>
          <p:cNvSpPr>
            <a:extLst>
              <a:ext uri="smNativeData">
                <pr:smNativeData xmlns:pr="pr" xmlns="" val="SMDATA_12_CgbWWhMAAAAlAAAAZAAAAE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Dk/v//6AAAACQ3AADiBAAAAAAAAA=="/>
              </a:ext>
            </a:extLst>
          </p:cNvSpPr>
          <p:nvPr/>
        </p:nvSpPr>
        <p:spPr>
          <a:xfrm>
            <a:off x="-180340" y="147320"/>
            <a:ext cx="9144000" cy="64643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/>
            </a:pPr>
            <a:r>
              <a:rPr lang="ru-RU" sz="36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Экологический след</a:t>
            </a:r>
          </a:p>
        </p:txBody>
      </p:sp>
      <p:sp>
        <p:nvSpPr>
          <p:cNvPr id="4" name="Прямоугольник 9"/>
          <p:cNvSpPr>
            <a:extLst>
              <a:ext uri="smNativeData">
                <pr:smNativeData xmlns:pr="pr" xmlns="" val="SMDATA_12_CgbWWhMAAAAlAAAAZAAAAE0AAAAAkAAAAEgAAACQAAAASAAAAAAAAAAAAAAAAAAAAAEAAABQAAAAAAAAAAAA4D8AAAAAAADgPwAAAAAAAOA/AAAAAAAA4D8AAAAAAADgPwAAAAAAAOA/AAAAAAAA4D8AAAAAAADgPwAAAAAAAOA/AAAAAAAA4D8CAAAAjAAAAAEAAAAGAAAA+/35AMHanAAAAAAAAAAAAAAAAAAAAAAAAAAAAAAAAAAAAAAAZAAAAAEAAABAAAAAAAAAAKAAAAAAAAAAAAAAAAIAAAA5AAAA8/nsAAcAAADd7MQAAAAAAAAAAAAAAAAAAAAAAAAAAAAAAAAAAAAAAAAAAAAAAAAAAAAAAAAAAAAAAAAAFAAAADwAAAABAAAAAAAAAHOLQQAPAAAAAQAAABQAAAAUAAAAFAAAAAEAAAAAAAAAZAAAAGQAAAAAAAAAZAAAAGQAAAAVAAAAYAAAAAAAAAAAAAAAAAAAAAAAAAAAAAAAAAAAAAAAAAAAAAAAAAAAAAAAAAAAAAAAAAAACQAAAAAAAAAAAAAAAAAAAAAAAAAAAAAAAAAAAAAAAAAAAAAAAAAAAAAAAAAAAAAAABYAAABMAAAAAQAAAAAAAAAAAAAAAAAAAAEAAAA3Qx8ANAAAAAAAAAA8AAAAZAAAAGQAAAAAAAAAAAAAAAAAAAAAAAAAAAAAAAAAAAAAAAAAAAAAABcAAAAUAAAAAAAAAAAAAAD/fwAA/38AAAAAAAAJAAAABAAAAAAAAAAMAAAAEAAAAAAAAAAAAAAAAAAAAAAAAAAeAAAAaAAAAAAAAAAAAAAAAAAAAAAAAAAAAAAAECcAABAnAAAAAAAAAAAAAAAAAAAAAAAAAAAAAAAAAAAAAAAAAAAAAFoAAAAAAAAAwMD/AAAAAABkAAAAMgAAAAAAAABkAAAAAAAAAH9/fwAKAAAAHwAAAFQAAAD7/fkAwdqcAPP57ADd7MQAAAAAAAAAAAAAAAAAAAAAAAAAAAAAAAAAc4tBAAAAAAI3Qx8AAAAAAMDA/wB/f38AAAAAAAAAAAAAAAAAAAAAAAAAAAAhAAAAGAAAABQAAACMAQAA6wYAALQ2AACxHAAAAAAAAA=="/>
              </a:ext>
            </a:extLst>
          </p:cNvSpPr>
          <p:nvPr/>
        </p:nvSpPr>
        <p:spPr>
          <a:xfrm>
            <a:off x="251460" y="1124585"/>
            <a:ext cx="8641080" cy="3539490"/>
          </a:xfrm>
          <a:prstGeom prst="rect">
            <a:avLst/>
          </a:prstGeom>
          <a:gradFill flip="none" rotWithShape="0">
            <a:gsLst>
              <a:gs pos="0">
                <a:srgbClr val="C1DA9C"/>
              </a:gs>
              <a:gs pos="93000">
                <a:srgbClr val="DDECC4"/>
              </a:gs>
              <a:gs pos="43000">
                <a:srgbClr val="F3F9EC"/>
              </a:gs>
              <a:gs pos="100000">
                <a:srgbClr val="FBFDF9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738B4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tl">
              <a:srgbClr val="37431F">
                <a:alpha val="48000"/>
              </a:srgbClr>
            </a:outerShdw>
          </a:effectLst>
        </p:spPr>
        <p:txBody>
          <a:bodyPr vert="horz" wrap="square" lIns="91440" tIns="45720" rIns="91440" bIns="45720" numCol="1" anchor="t"/>
          <a:lstStyle/>
          <a:p>
            <a:pPr>
              <a:defRPr lang="ru-RU">
                <a:solidFill>
                  <a:srgbClr val="000000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r>
              <a:rPr lang="ru-RU" sz="2800" b="1">
                <a:solidFill>
                  <a:srgbClr val="C00000"/>
                </a:solidFill>
                <a:latin typeface="Arial" pitchFamily="2"/>
                <a:ea typeface="Constantia" pitchFamily="1"/>
                <a:cs typeface="Arial" pitchFamily="2"/>
              </a:rPr>
              <a:t>Экологический след </a:t>
            </a:r>
            <a:r>
              <a:rPr lang="ru-RU" sz="2800">
                <a:latin typeface="Arial" pitchFamily="2"/>
                <a:ea typeface="Constantia" pitchFamily="1"/>
                <a:cs typeface="Arial" pitchFamily="2"/>
              </a:rPr>
              <a:t>— мера воздействия человека на среду обитания, которая позволяет рассчитать размеры прилегающей территории, необходимой для производства потребляемых нами ресурсов и хранения отходов.</a:t>
            </a:r>
          </a:p>
          <a:p>
            <a:pPr>
              <a:defRPr lang="ru-RU">
                <a:solidFill>
                  <a:srgbClr val="000000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endParaRPr lang="ru-RU" sz="2800">
              <a:latin typeface="Arial" pitchFamily="2"/>
              <a:ea typeface="Constantia" pitchFamily="1"/>
              <a:cs typeface="Arial" pitchFamily="2"/>
            </a:endParaRPr>
          </a:p>
          <a:p>
            <a:pPr>
              <a:defRPr lang="ru-RU">
                <a:solidFill>
                  <a:srgbClr val="000000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r>
              <a:rPr lang="ru-RU" sz="2800">
                <a:latin typeface="Arial" pitchFamily="2"/>
                <a:ea typeface="Constantia" pitchFamily="1"/>
                <a:cs typeface="Arial" pitchFamily="2"/>
              </a:rPr>
              <a:t>Термин </a:t>
            </a:r>
            <a:r>
              <a:rPr lang="ru-RU" sz="2800" i="1">
                <a:latin typeface="Arial" pitchFamily="2"/>
                <a:ea typeface="Constantia" pitchFamily="1"/>
                <a:cs typeface="Arial" pitchFamily="2"/>
              </a:rPr>
              <a:t>«экологический след» </a:t>
            </a:r>
            <a:r>
              <a:rPr lang="ru-RU" sz="2800">
                <a:latin typeface="Arial" pitchFamily="2"/>
                <a:ea typeface="Constantia" pitchFamily="1"/>
                <a:cs typeface="Arial" pitchFamily="2"/>
              </a:rPr>
              <a:t>был введён в 1992 году Уильямом Ризом</a:t>
            </a:r>
          </a:p>
        </p:txBody>
      </p:sp>
    </p:spTree>
  </p:cSld>
  <p:clrMapOvr>
    <a:masterClrMapping/>
  </p:clrMapOvr>
  <p:transition>
    <p:fade thruBlk="1"/>
    <p:extLst>
      <p:ext uri="smNativeData">
        <pr:smNativeData xmlns:pr="pr" xmlns="" val="CgbWWgAAAAAgAwAAAAAAAAYAAAAB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extLst>
              <a:ext uri="smNativeData">
                <pr:smNativeData xmlns:pr="pr" xmlns="" val="SMDATA_12_CgbWWhMAAAAlAAAAZAAAAA0AAAAAkAAAAEgAAACQAAAASAAAAAAAAAABAAAAAAAAAAEAAABQAAAAAAAAAAAA4D8AAAAAAADgPwAAAAAAAOA/AAAAAAAA4D8AAAAAAADgPwAAAAAAAOA/AAAAAAAA4D8AAAAAAADgPwAAAAAAAOA/AAAAAAAA4D8CAAAAjAAAAAEAAAAGAAAA1+i9AGWODwAAAAAAAAAAAAAAAAAAAAAAAAAAAAAAAAAAAAAAZAAAAAEAAABAAAAAAAAAAKAAAAAAAAAAAAAAAAEAAAAgAAAArst+AAAAAAAAAAAAAAAAAAAAAAAAAAAAAAAAAAAAAAAAAAAAAAAAAAAAAAAAAAAAAAAAAAAAAAAAAAAAFAAAADwAAAABAAAAAAAAAHOLQQAPAAAAAQAAABQAAAAUAAAAFAAAAAEAAAAAAAAAZAAAAGQAAAAAAAAAZAAAAGQAAAAVAAAAYAAAAAAAAAAAAAAADwAAACADAAAAAAAAAAAAAAEAAACgMgAAVgcAAKr4//8BAAAAAAAACQEAAABkAAAAAAAAABQAAABAHwAAAAAAACYAAAAAAAAAwOD//wAAAAAmAAAAZAAAABYAAABMAAAAAQAAAAAAAAAEAAAAAAAAAAEAAAA3Qx8ANAAAAAAAAAA8AAAAZAAAAGQAAAAAAAAAzMzMAAAAAABQAAAAUAAAAGQAAABkAAAAAAAAABcAAAAUAAAAAAAAAAAAAAD/fwAA/38AAAAAAAAJAAAABAAAAAAAAAAMAAAAEAAAAAAAAAAAAAAAAAAAAAAAAAAeAAAAaAAAAAAAAAAAAAAAAAAAAAAAAAAAAAAAECcAABAnAAAAAAAAAAAAAAAAAAAAAAAAAAAAAAAAAAAAAAAAAAAAAFoAAAAAAAAAwMD/AAAAAABkAAAAMgAAAAAAAABkAAAAAAAAAH9/fwAKAAAAHwAAAFQAAADX6L0AZY4PAK7LfgAAAAAAAAAAAAAAAAAAAAAAAAAAAAAAAAAAAAAAc4tBAAAAAAI3Qx8AzMzMAMDA/wB/f38AAAAAAAAAAAAAAAAAAAAAAAAAAAAhAAAAGAAAABQAAAAAAAAAAAAAAEA4AACgBQAAAAAAAA=="/>
              </a:ext>
            </a:extLst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0">
            <a:gsLst>
              <a:gs pos="0">
                <a:srgbClr val="658E0F"/>
              </a:gs>
              <a:gs pos="68000">
                <a:srgbClr val="AECB7E"/>
              </a:gs>
              <a:gs pos="100000">
                <a:srgbClr val="D7E8BD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738B4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ctr">
              <a:srgbClr val="37431F">
                <a:alpha val="48000"/>
              </a:srgbClr>
            </a:outerShdw>
          </a:effectLst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>
                <a:solidFill>
                  <a:srgbClr val="FFFFFF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endParaRPr/>
          </a:p>
        </p:txBody>
      </p:sp>
      <p:sp>
        <p:nvSpPr>
          <p:cNvPr id="3" name="Rectangle 1"/>
          <p:cNvSpPr>
            <a:extLst>
              <a:ext uri="smNativeData">
                <pr:smNativeData xmlns:pr="pr" xmlns="" val="SMDATA_12_CgbWWhMAAAAlAAAAZAAAAE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Dk/v//6AAAACQ3AADiBAAAAAAAAA=="/>
              </a:ext>
            </a:extLst>
          </p:cNvSpPr>
          <p:nvPr/>
        </p:nvSpPr>
        <p:spPr>
          <a:xfrm>
            <a:off x="-180340" y="147320"/>
            <a:ext cx="9144000" cy="64643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/>
            </a:pPr>
            <a:r>
              <a:rPr lang="ru-RU" sz="36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Экологический след</a:t>
            </a:r>
          </a:p>
        </p:txBody>
      </p:sp>
      <p:sp>
        <p:nvSpPr>
          <p:cNvPr id="4" name="Прямоугольник 9"/>
          <p:cNvSpPr>
            <a:extLst>
              <a:ext uri="smNativeData">
                <pr:smNativeData xmlns:pr="pr" xmlns="" val="SMDATA_12_CgbWWhMAAAAlAAAAZAAAAE0AAAAAkAAAAEgAAACQAAAASAAAAAAAAAAAAAAAAAAAAAEAAABQAAAAAAAAAAAA4D8AAAAAAADgPwAAAAAAAOA/AAAAAAAA4D8AAAAAAADgPwAAAAAAAOA/AAAAAAAA4D8AAAAAAADgPwAAAAAAAOA/AAAAAAAA4D8CAAAAjAAAAAEAAAAGAAAA+/35AMHanAAAAAAAAAAAAAAAAAAAAAAAAAAAAAAAAAAAAAAAZAAAAAEAAABAAAAAAAAAAKAAAAAAAAAAAAAAAAIAAAA5AAAA8/nsAAcAAADd7MQAAAAAAAAAAAAAAAAAAAAAAAAAAAAAAAAAAAAAAAAAAAAAAAAAAAAAAAAAAAAAAAAAFAAAADwAAAABAAAAAAAAAHOLQQAPAAAAAQAAABQAAAAUAAAAFAAAAAEAAAAAAAAAZAAAAGQAAAAAAAAAZAAAAGQAAAAVAAAAYAAAAAAAAAAAAAAAAAAAAAAAAAAAAAAAAAAAAAAAAAAAAAAAAAAAAAAAAAAAAAAAAAAACQAAAAAAAAAAAAAAAAAAAAAAAAAAAAAAAAAAAAAAAAAAAAAAAAAAAAAAAAAAAAAAABYAAABMAAAAAQAAAAAAAAAAAAAAAAAAAAEAAAA3Qx8ANAAAAAAAAAA8AAAAZAAAAGQAAAAAAAAAAAAAAAAAAAAAAAAAAAAAAAAAAAAAAAAAAAAAABcAAAAUAAAAAAAAAAAAAAD/fwAA/38AAAAAAAAJAAAABAAAAAAAAAAMAAAAEAAAAAAAAAAAAAAAAAAAAAAAAAAeAAAAaAAAAAAAAAAAAAAAAAAAAAAAAAAAAAAAECcAABAnAAAAAAAAAAAAAAAAAAAAAAAAAAAAAAAAAAAAAAAAAAAAAFoAAAAAAAAAwMD/AAAAAABkAAAAMgAAAAAAAABkAAAAAAAAAH9/fwAKAAAAHwAAAFQAAAD7/fkAwdqcAPP57ADd7MQAAAAAAAAAAAAAAAAAAAAAAAAAAAAAAAAAc4tBAAAAAAI3Qx8AAAAAAMDA/wB/f38AAAAAAAAAAAAAAAAAAAAAAAAAAAAhAAAAGAAAABQAAACMAQAA6wYAALQ2AABwDwAAAAAAAA=="/>
              </a:ext>
            </a:extLst>
          </p:cNvSpPr>
          <p:nvPr/>
        </p:nvSpPr>
        <p:spPr>
          <a:xfrm>
            <a:off x="251460" y="1124585"/>
            <a:ext cx="8641080" cy="1384935"/>
          </a:xfrm>
          <a:prstGeom prst="rect">
            <a:avLst/>
          </a:prstGeom>
          <a:gradFill flip="none" rotWithShape="0">
            <a:gsLst>
              <a:gs pos="0">
                <a:srgbClr val="C1DA9C"/>
              </a:gs>
              <a:gs pos="93000">
                <a:srgbClr val="DDECC4"/>
              </a:gs>
              <a:gs pos="43000">
                <a:srgbClr val="F3F9EC"/>
              </a:gs>
              <a:gs pos="100000">
                <a:srgbClr val="FBFDF9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738B4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tl">
              <a:srgbClr val="37431F">
                <a:alpha val="48000"/>
              </a:srgbClr>
            </a:outerShdw>
          </a:effectLst>
        </p:spPr>
        <p:txBody>
          <a:bodyPr vert="horz" wrap="square" lIns="91440" tIns="45720" rIns="91440" bIns="45720" numCol="1" anchor="t"/>
          <a:lstStyle/>
          <a:p>
            <a:pPr>
              <a:defRPr lang="ru-RU">
                <a:solidFill>
                  <a:srgbClr val="000000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r>
              <a:rPr lang="ru-RU" sz="2800">
                <a:latin typeface="Arial" pitchFamily="2"/>
                <a:ea typeface="Constantia" pitchFamily="1"/>
                <a:cs typeface="Arial" pitchFamily="2"/>
              </a:rPr>
              <a:t>Эта мера отражает расход экологических ресурсов для производства необходимых нам вещей, продуктов питания, энергии и т.д.</a:t>
            </a:r>
          </a:p>
        </p:txBody>
      </p:sp>
      <p:pic>
        <p:nvPicPr>
          <p:cNvPr id="5" name="Picture 2"/>
          <p:cNvPicPr>
            <a:picLocks noChangeAspect="1"/>
            <a:extLst>
              <a:ext uri="smNativeData">
                <pr:smNativeData xmlns:pr="pr" xmlns="" val="SMDATA_13_CgbWWhMAAAAlAAAAEQAAAC0AAAAAkAAAAEgAAACQAAAASAAAAAAAAAAAAAAAAAAAAAEAAABQAAAAAAAAAAAA4D8AAAAAAADgPwAAAAAAAOA/AAAAAAAA4D8AAAAAAADgPwAAAAAAAOA/AAAAAAAA4D8AAAAAAADgPwAAAAAAAOA/AAAAAAAA4D8CAAAAjAAAAAEAAAAAAAAA7u7u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XAAAAFAAAAAAAAAAAAAAA/38AAP9/AAAAAAAACQAAAAQAAACk////DAAAABAAAAAAAAAAAAAAAAAAAAAAAAAAHgAAAGgAAAAAAAAAAAAAAAAAAAAAAAAAAAAAABAnAAAQJwAAAAAAAAAAAAAAAAAAAAAAAAAAAAAAAAAAAAAAAAAAAAAUAAAAAAAAAMDA/wABAAAAHAAAAD4AAAAIAAAAZAAAAAAAAAB/f38ACgAAAB8AAABUAAAA7u7uAP///wEAAAAAAAAAAAAAAAAAAAAAAAAAAAAAAAAAAAAAAAAAAAAAAAJ/f38A7uzhA8zMzADAwP8Af39/AAAAAAAAAAAAAAAAAP///wAAAAAAIQAAABgAAAAUAAAAjAEAAP4RAAA8GwAARSMAAAAAAA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" y="2924810"/>
            <a:ext cx="4175760" cy="2808605"/>
          </a:xfrm>
          <a:prstGeom prst="rect">
            <a:avLst/>
          </a:prstGeom>
          <a:solidFill>
            <a:srgbClr val="EEEEEE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reflection stA="38000" endPos="28000" dist="5080" dir="5400000" sy="-100000" rotWithShape="0"/>
          </a:effectLst>
        </p:spPr>
      </p:pic>
      <p:pic>
        <p:nvPicPr>
          <p:cNvPr id="6" name="Picture 3"/>
          <p:cNvPicPr>
            <a:picLocks noChangeAspect="1"/>
            <a:extLst>
              <a:ext uri="smNativeData">
                <pr:smNativeData xmlns:pr="pr" xmlns="" val="SMDATA_13_CgbWWhMAAAAlAAAAEQAAAC0AAAAAkAAAAEgAAACQAAAASAAAAAAAAAAAAAAAAAAAAAEAAABQAAAAAAAAAAAA4D8AAAAAAADgPwAAAAAAAOA/AAAAAAAA4D8AAAAAAADgPwAAAAAAAOA/AAAAAAAA4D8AAAAAAADgPwAAAAAAAOA/AAAAAAAA4D8CAAAAjAAAAAEAAAAAAAAA7u7u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XAAAAFAAAAAAAAAAAAAAA/38AAP9/AAAAAAAACQAAAAQAAAC02DQADAAAABAAAAAAAAAAAAAAAAAAAAAAAAAAHgAAAGgAAAAAAAAAAAAAAAAAAAAAAAAAAAAAABAnAAAQJwAAAAAAAAAAAAAAAAAAAAAAAAAAAAAAAAAAAAAAAAAAAAAUAAAAAAAAAMDA/wABAAAAHAAAAD4AAAAIAAAAZAAAAAAAAAB/f38ACgAAAB8AAABUAAAA7u7uAP///wEAAAAAAAAAAAAAAAAAAAAAAAAAAAAAAAAAAAAAAAAAAAAAAAJ/f38A7uzhA8zMzADAwP8Af39/AAAAAAAAAAAAAAAAAP///wAAAAAAIQAAABgAAAAUAAAA+RwAAP4RAAC0NgAAOCMAAAAAAA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4709795" y="2924810"/>
            <a:ext cx="4182745" cy="2800350"/>
          </a:xfrm>
          <a:prstGeom prst="rect">
            <a:avLst/>
          </a:prstGeom>
          <a:solidFill>
            <a:srgbClr val="EEEEEE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reflection stA="38000" endPos="28000" dist="5080" dir="5400000" sy="-100000" rotWithShape="0"/>
          </a:effectLst>
        </p:spPr>
      </p:pic>
    </p:spTree>
  </p:cSld>
  <p:clrMapOvr>
    <a:masterClrMapping/>
  </p:clrMapOvr>
  <p:transition>
    <p:fade thruBlk="1"/>
    <p:extLst>
      <p:ext uri="smNativeData">
        <pr:smNativeData xmlns:pr="pr" xmlns="" val="CgbWWgAAAAAgAwAAAAAAAAYAAAAB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  <p:extLst>
      <p:ext uri="smNativeData">
        <pr:smNativeData xmlns:pr="pr" xmlns="" val="CgbWWgIAAAAFAAAA/f///wEAAAAKAAAAAAAAAAAAAAAAAAAAAAAAAAkAAAD9////AQAAAAoAAAAAAAAAAAAAAAAAAAAAAAAA"/>
      </p:ext>
    </p:ext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extLst>
              <a:ext uri="smNativeData">
                <pr:smNativeData xmlns:pr="pr" xmlns="" val="SMDATA_12_CgbWWhMAAAAlAAAAZAAAAA0AAAAAkAAAAEgAAACQAAAASAAAAAAAAAABAAAAAAAAAAEAAABQAAAAAAAAAAAA4D8AAAAAAADgPwAAAAAAAOA/AAAAAAAA4D8AAAAAAADgPwAAAAAAAOA/AAAAAAAA4D8AAAAAAADgPwAAAAAAAOA/AAAAAAAA4D8CAAAAjAAAAAEAAAAGAAAA1+i9AGWODwAAAAAAAAAAAAAAAAAAAAAAAAAAAAAAAAAAAAAAZAAAAAEAAABAAAAAAAAAAKAAAAAAAAAAAAAAAAEAAAAgAAAArst+AAAAAAAAAAAAAAAAAAAAAAAAAAAAAAAAAAAAAAAAAAAAAAAAAAAAAAAAAAAAAAAAAAAAAAAAAAAAFAAAADwAAAABAAAAAAAAAHOLQQAPAAAAAQAAABQAAAAUAAAAFAAAAAEAAAAAAAAAZAAAAGQAAAAAAAAAZAAAAGQAAAAVAAAAYAAAAAAAAAAAAAAADwAAACADAAAAAAAAAAAAAAEAAACgMgAAVgcAAKr4//8BAAAAAAAACQEAAABkAAAAAAAAABQAAABAHwAAAAAAACYAAAAAAAAAwOD//wAAAAAmAAAAZAAAABYAAABMAAAAAQAAAAAAAAAEAAAAAAAAAAEAAAA3Qx8ANAAAAAAAAAA8AAAAZAAAAGQAAAAAAAAAzMzMAAAAAABQAAAAUAAAAGQAAABkAAAAAAAAABcAAAAUAAAAAAAAAAAAAAD/fwAA/38AAAAAAAAJAAAABAAAAAAAAAAMAAAAEAAAAAAAAAAAAAAAAAAAAAAAAAAeAAAAaAAAAAAAAAAAAAAAAAAAAAAAAAAAAAAAECcAABAnAAAAAAAAAAAAAAAAAAAAAAAAAAAAAAAAAAAAAAAAAAAAAFoAAAAAAAAAwMD/AAAAAABkAAAAMgAAAAAAAABkAAAAAAAAAH9/fwAKAAAAHwAAAFQAAADX6L0AZY4PAK7LfgAAAAAAAAAAAAAAAAAAAAAAAAAAAAAAAAAAAAAAc4tBAAAAAAI3Qx8AzMzMAMDA/wB/f38AAAAAAAAAAAAAAAAAAAAAAAAAAAAhAAAAGAAAABQAAAAAAAAAAAAAAEA4AACgBQAAAAAAAA=="/>
              </a:ext>
            </a:extLst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0">
            <a:gsLst>
              <a:gs pos="0">
                <a:srgbClr val="658E0F"/>
              </a:gs>
              <a:gs pos="68000">
                <a:srgbClr val="AECB7E"/>
              </a:gs>
              <a:gs pos="100000">
                <a:srgbClr val="D7E8BD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738B4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ctr">
              <a:srgbClr val="37431F">
                <a:alpha val="48000"/>
              </a:srgbClr>
            </a:outerShdw>
          </a:effectLst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>
                <a:solidFill>
                  <a:srgbClr val="FFFFFF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endParaRPr/>
          </a:p>
        </p:txBody>
      </p:sp>
      <p:sp>
        <p:nvSpPr>
          <p:cNvPr id="3" name="Rectangle 1"/>
          <p:cNvSpPr>
            <a:extLst>
              <a:ext uri="smNativeData">
                <pr:smNativeData xmlns:pr="pr" xmlns="" val="SMDATA_12_CgbWWhMAAAAlAAAAZAAAAE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Dk/v//6AAAACQ3AADiBAAAAAAAAA=="/>
              </a:ext>
            </a:extLst>
          </p:cNvSpPr>
          <p:nvPr/>
        </p:nvSpPr>
        <p:spPr>
          <a:xfrm>
            <a:off x="-180340" y="147320"/>
            <a:ext cx="9144000" cy="64643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/>
            </a:pPr>
            <a:r>
              <a:rPr lang="ru-RU" sz="36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Экологический след</a:t>
            </a:r>
          </a:p>
        </p:txBody>
      </p:sp>
      <p:pic>
        <p:nvPicPr>
          <p:cNvPr id="4" name="Picture 2"/>
          <p:cNvPicPr>
            <a:picLocks noChangeAspect="1"/>
            <a:extLst>
              <a:ext uri="smNativeData">
                <pr:smNativeData xmlns:pr="pr" xmlns="" val="SMDATA_13_CgbWWhMAAAAlAAAAEQAAAC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QAAAAAAAAAAAAAAAAAAAAEAAAAzMzMAIwAAAJwAAACcAAAAZAAAAGQAAAAAAAAAy8vLACMAAACcAAAAnAAAAGQAAABkAAAAAAAAAAcAAAA4AAAAAAAAAAAAAAAAAAAA////AAAAAAAAAAAAAAAAAAAAAAAAAAAAAAAAAAAAAABkAAAAZAAAAAAAAAAXAAAAFAAAAAAAAAAAAAAA/38AAP9/AAAAAAAACQAAAAQAAADAiSEADAAAABAAAAAAAAAAAAAAAAAAAAAAAAAAHgAAAGgAAAAAAAAAAAAAAAAAAAAAAAAAAAAAABAnAAAQJwAAAAAAAAAAAAAAAAAAAAAAAAAAAAAAAAAAAAAAAAAAAADMAQAAAAAAAMDA/wAAAAAAZAAAADIAAAAAAAAAZAAAAAAAAAB/f38ACgAAAB8AAABUAAAA////AP///wEAAAAAAAAAAAAAAAAAAAAAAAAAAAAAAAAAAAAAAAAAAAAAAAJ/f38AMzMzAMvLywDAwP8Af39/AAAAAAAAAAAAAAAAAP///wAAAAAAIQAAABgAAAAUAAAA4wAAAM4HAAAlNwAA0iMAAAAAAA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44145" y="1268730"/>
            <a:ext cx="8820150" cy="455422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292100" dist="140092" dir="2700000" algn="tl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 thruBlk="1"/>
    <p:extLst>
      <p:ext uri="smNativeData">
        <pr:smNativeData xmlns:pr="pr" xmlns="" val="CgbWWgAAAAAgAwAAAAAAAAYAAAAB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/>
          <a:tile sx="100000" sy="100000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elitefon.ru-35629.jpg"/>
          <p:cNvPicPr>
            <a:picLocks noChangeAspect="1"/>
            <a:extLst>
              <a:ext uri="smNativeData">
                <pr:smNativeData xmlns:pr="pr" xmlns="" val="SMDATA_13_CgbWWh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Oz///9QAAAAZAAAAAAAAAAXAAAAFAAAAAAAAAAAAAAA/38AAP9/AAAAAAAACQAAAAQAAAAAAAAADAAAABAAAAAAAAAAAAAAAAAAAAAAAAAAHgAAAGgAAAAAAAAAAAAAAAAAAAAAAAAAAAAAABAnAAAQJwAAAAAAAAAAAAAAAAAAAAAAAAAAAAAAAAAAAAAAAAAAAAAUAAAAAAAAAMDA/wAAAAAAZAAAADIAAAAAAAAAZAAAAAAAAAB/f38ACgAAAB8AAABUAAAAT4G9Bf///wEAAAAAAAAAAAAAAAAAAAAAAAAAAAAAAAAAAAAAAAAAAAAAAAB/f38A7uzhA8zMzADAwP8Af39/AAAAAAAAAAAAAAAAAP///wAAAAAAIQAAABgAAAAUAAAAAAAAAAMAAABAOAAAMCoAAAAAAAA="/>
              </a:ext>
            </a:extLst>
          </p:cNvPicPr>
          <p:nvPr/>
        </p:nvPicPr>
        <p:blipFill>
          <a:blip r:embed="rId3">
            <a:lum bright="-20000" contrast="-20000"/>
          </a:blip>
          <a:stretch>
            <a:fillRect/>
          </a:stretch>
        </p:blipFill>
        <p:spPr>
          <a:xfrm>
            <a:off x="0" y="1905"/>
            <a:ext cx="9144000" cy="685609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sp>
        <p:nvSpPr>
          <p:cNvPr id="3" name="Rectangle 2"/>
          <p:cNvSpPr>
            <a:extLst>
              <a:ext uri="smNativeData">
                <pr:smNativeData xmlns:pr="pr" xmlns="" val="SMDATA_12_CgbWWhMAAAAlAAAAZAAAAA0AAAAAkAAAAEgAAACQAAAASAAAAAAAAAABAAAAAAAAAAEAAABQAAAAAAAAAAAA4D8AAAAAAADgPwAAAAAAAOA/AAAAAAAA4D8AAAAAAADgPwAAAAAAAOA/AAAAAAAA4D8AAAAAAADgPwAAAAAAAOA/AAAAAAAA4D8CAAAAjAAAAAEAAAAGAAAA1+i9AGWODwAAAAAAAAAAAAAAAAAAAAAAAAAAAAAAAAAAAAAAZAAAAAEAAABAAAAAAAAAAKAAAAAAAAAAAAAAAAEAAAAgAAAArst+AAAAAAAAAAAAAAAAAAAAAAAAAAAAAAAAAAAAAAAAAAAAAAAAAAAAAAAAAAAAAAAAAAAAAAAAAAAAFAAAADwAAAABAAAAAAAAAHOLQQAPAAAAAQAAABQAAAAUAAAAFAAAAAEAAAAAAAAAZAAAAGQAAAAAAAAAZAAAAGQAAAAVAAAAYAAAAAAAAAAAAAAADwAAACADAAAAAAAAAAAAAAEAAACgMgAAVgcAAKr4//8BAAAAAAAACQEAAABkAAAAAAAAABQAAABAHwAAAAAAACYAAAAAAAAAwOD//wAAAAAmAAAAZAAAABYAAABMAAAAAQAAAAAAAAAEAAAAAAAAAAEAAAA3Qx8ANAAAAAAAAAA8AAAAZAAAAGQAAAAAAAAAzMzMAAAAAABQAAAAUAAAAGQAAABkAAAAAAAAABcAAAAUAAAAAAAAAAAAAAD/fwAA/38AAAAAAAAJAAAABAAAAAAAAAAMAAAAEAAAAAAAAAAAAAAAAAAAAAAAAAAeAAAAaAAAAAAAAAAAAAAAAAAAAAAAAAAAAAAAECcAABAnAAAAAAAAAAAAAAAAAAAAAAAAAAAAAAAAAAAAAAAAAAAAAFoAAAAAAAAAwMD/AAAAAABkAAAAMgAAAAAAAABkAAAAAAAAAH9/fwAKAAAAHwAAAFQAAADX6L0AZY4PAK7LfgAAAAAAAAAAAAAAAAAAAAAAAAAAAAAAAAAAAAAAc4tBAAAAAAI3Qx8AzMzMAMDA/wB/f38AAAAAAAAAAAAAAAAAAAAAAAAAAAAhAAAAGAAAABQAAAAAAAAAAAAAAEA4AACgBQAAAAAAAA=="/>
              </a:ext>
            </a:extLst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0">
            <a:gsLst>
              <a:gs pos="0">
                <a:srgbClr val="658E0F"/>
              </a:gs>
              <a:gs pos="68000">
                <a:srgbClr val="AECB7E"/>
              </a:gs>
              <a:gs pos="100000">
                <a:srgbClr val="D7E8BD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738B4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ctr">
              <a:srgbClr val="37431F">
                <a:alpha val="48000"/>
              </a:srgbClr>
            </a:outerShdw>
          </a:effectLst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>
                <a:solidFill>
                  <a:srgbClr val="FFFFFF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endParaRPr/>
          </a:p>
        </p:txBody>
      </p:sp>
      <p:sp>
        <p:nvSpPr>
          <p:cNvPr id="4" name="Rectangle 1"/>
          <p:cNvSpPr>
            <a:extLst>
              <a:ext uri="smNativeData">
                <pr:smNativeData xmlns:pr="pr" xmlns="" val="SMDATA_12_CgbWWhMAAAAlAAAAZAAAAE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Dk/v//lf///0A4AAA1BgAAAAAAAA=="/>
              </a:ext>
            </a:extLst>
          </p:cNvSpPr>
          <p:nvPr/>
        </p:nvSpPr>
        <p:spPr>
          <a:xfrm>
            <a:off x="-180340" y="-67945"/>
            <a:ext cx="9324340" cy="107696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/>
            </a:pPr>
            <a:r>
              <a:rPr lang="ru-RU" sz="32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Как уменьшить свой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 lang="ru-RU"/>
            </a:pPr>
            <a:r>
              <a:rPr lang="ru-RU" sz="32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экологический след</a:t>
            </a:r>
          </a:p>
        </p:txBody>
      </p:sp>
      <p:sp>
        <p:nvSpPr>
          <p:cNvPr id="5" name="TextBox 3"/>
          <p:cNvSpPr>
            <a:extLst>
              <a:ext uri="smNativeData">
                <pr:smNativeData xmlns:pr="pr" xmlns="" val="SMDATA_12_CgbWWh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AUAwAAuxcAADYEAAACGgAAAAAAAA=="/>
              </a:ext>
            </a:extLst>
          </p:cNvSpPr>
          <p:nvPr/>
        </p:nvSpPr>
        <p:spPr>
          <a:xfrm>
            <a:off x="500380" y="3857625"/>
            <a:ext cx="184150" cy="37020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/>
          <a:lstStyle/>
          <a:p>
            <a:pPr>
              <a:defRPr lang="ru-RU"/>
            </a:pPr>
            <a:endParaRPr lang="ru-RU">
              <a:latin typeface="Arial" pitchFamily="2"/>
              <a:ea typeface="Constantia" pitchFamily="1"/>
              <a:cs typeface="Arial" pitchFamily="2"/>
            </a:endParaRPr>
          </a:p>
        </p:txBody>
      </p:sp>
      <p:grpSp>
        <p:nvGrpSpPr>
          <p:cNvPr id="6" name="Группа 31"/>
          <p:cNvGrpSpPr>
            <a:extLst>
              <a:ext uri="smNativeData">
                <pr:smNativeData xmlns:pr="pr" xmlns="" val="SMDATA_6_CgbWWhMAAAAlAAAAAQAAAA8BAAAAkAAAAEgAAACQAAAASAAAAAAAAAAAAAAAAAAAABcAAAAUAAAAAAAAAAAAAAD/fwAA/38AAAAAAAAJAAAABAAAAD9sr2IMAAAAEAAAAAAAAAAAAAAAAAAAAAAAAAAfAAAAVAAAAAAAAAAAAAAAAAAAAAAAAAAAAAAAAAAAAAAAAAAAAAAAAAAAAAAAAAAAAAAAAAAAAAAAAAAAAAAAAAAAAAAAAAAAAAAAAAAAAAAAAAAAAAAAAAAAACEAAAAYAAAAFAAAAAAAAABaCAAA8Q4AACAVAAAAAAAA"/>
              </a:ext>
            </a:extLst>
          </p:cNvGrpSpPr>
          <p:nvPr/>
        </p:nvGrpSpPr>
        <p:grpSpPr>
          <a:xfrm>
            <a:off x="0" y="1357630"/>
            <a:ext cx="2428875" cy="2076450"/>
            <a:chOff x="0" y="1357630"/>
            <a:chExt cx="2428875" cy="2076450"/>
          </a:xfrm>
        </p:grpSpPr>
        <p:pic>
          <p:nvPicPr>
            <p:cNvPr id="8" name="Рисунок 4" descr="http://www.wwf.ru/imn/special/earthhour/design/stik/8.png"/>
            <p:cNvPicPr>
              <a:picLocks noChangeAspect="1"/>
              <a:extLst>
                <a:ext uri="smNativeData">
                  <pr:smNativeData xmlns:pr="pr" xmlns="" val="SMDATA_13_CgbWWh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XAAAAFAAAAAAAAAAAAAAA/38AAP9/AAAAAAAACQAAAAQAAAAAAAAADAAAABAAAAAAAAAAAAAAAAAAAAAAAAAAHgAAAGgAAAAAAAAAAAAAAAAAAAAAAAAAAAAAABAnAAAQJwAAAAAAAAAAAAAAAAAAAAAAAAAAAAAAAAAAAAAAAAAAAAAUAAAAAAAAAMDA/wAAAAAAZAAAADIAAAAAAAAAZAAAAAAAAAB/f38ACgAAAB8AAABUAAAAT4G9Bf///wEAAAAAAAAAAAAAAAAAAAAAAAAAAAAAAAAAAAAAAAAAAAAAAAJ/f38A7uzhA8zMzADAwP8Af39/AAAAAAAAAAAAAAAAAP///wAAAAAAIQAAABgAAAAUAAAAAAAAAFoIAADxDgAAIBUAAAAAAAA="/>
                </a:ext>
              </a:extLst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357630"/>
              <a:ext cx="2428875" cy="207645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</p:pic>
        <p:sp>
          <p:nvSpPr>
            <p:cNvPr id="7" name="Прямоугольник 5"/>
            <p:cNvSpPr>
              <a:extLst>
                <a:ext uri="smNativeData">
                  <pr:smNativeData xmlns:pr="pr" xmlns="" val="SMDATA_12_CgbWWh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DhAAAAqwkAABAOAABNEAAAAAAAAA=="/>
                </a:ext>
              </a:extLst>
            </p:cNvSpPr>
            <p:nvPr/>
          </p:nvSpPr>
          <p:spPr>
            <a:xfrm>
              <a:off x="142875" y="1571625"/>
              <a:ext cx="2143125" cy="107823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anchor="t"/>
            <a:lstStyle/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Старайтесь </a:t>
              </a:r>
            </a:p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реже  пользоваться </a:t>
              </a:r>
            </a:p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аэрозолями</a:t>
              </a:r>
              <a:r>
                <a:rPr lang="ru-RU" sz="1600">
                  <a:latin typeface="Arial" pitchFamily="2"/>
                  <a:ea typeface="Constantia" pitchFamily="1"/>
                  <a:cs typeface="Arial" pitchFamily="2"/>
                </a:rPr>
                <a:t>.</a:t>
              </a:r>
            </a:p>
          </p:txBody>
        </p:sp>
      </p:grpSp>
      <p:grpSp>
        <p:nvGrpSpPr>
          <p:cNvPr id="9" name="Группа 32"/>
          <p:cNvGrpSpPr>
            <a:extLst>
              <a:ext uri="smNativeData">
                <pr:smNativeData xmlns:pr="pr" xmlns="" val="SMDATA_6_CgbWWhMAAAAlAAAAAQAAAA8BAAAAkAAAAEgAAACQAAAASAAAAAAAAAAAAAAAAAAAABcAAAAUAAAAAAAAAAAAAAD/fwAA/38AAAAAAAAJAAAABAAAAHjBebUMAAAAEAAAAAAAAAAAAAAAAAAAAAAAAAAfAAAAVAAAAAAAAAAAAAAAAAAAAAAAAAAAAAAAAAAAAAAAAAAAAAAAAAAAAAAAAAAAAAAAAAAAAAAAAAAAAAAAAAAAAAAAAAAAAAAAAAAAAAAAAAAAAAAAAAAAACEAAAAYAAAAFAAAAGIPAADKCAAA4h0AAGoWAAAAAAAA"/>
              </a:ext>
            </a:extLst>
          </p:cNvGrpSpPr>
          <p:nvPr/>
        </p:nvGrpSpPr>
        <p:grpSpPr>
          <a:xfrm>
            <a:off x="2500630" y="1428750"/>
            <a:ext cx="2357120" cy="2214880"/>
            <a:chOff x="2500630" y="1428750"/>
            <a:chExt cx="2357120" cy="2214880"/>
          </a:xfrm>
        </p:grpSpPr>
        <p:pic>
          <p:nvPicPr>
            <p:cNvPr id="11" name="Картинка1" descr="http://www.wwf.ru/imn/special/earthhour/design/stik/3.png"/>
            <p:cNvPicPr>
              <a:extLst>
                <a:ext uri="smNativeData">
                  <pr:smNativeData xmlns:pr="pr" xmlns="" val="SMDATA_13_CgbWWhMAAAAlAAAAEQ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XAAAAFAAAAAAAAAAAAAAA/38AAP9/AAAAAAAACQAAAAQAAAAAAAAADAAAABAAAAAAAAAAAAAAAAAAAAAAAAAAHgAAAGgAAAAAAAAAAAAAAAAAAAAAAAAAAAAAABAnAAAQJwAAAAAAAAAAAAAAAAAAAAAAAAAAAAAAAAAAAAAAAAAAAAAUAAAAAAAAAMDA/wAAAAAAZAAAADIAAAAAAAAAZAAAAAAAAAB/f38ACgAAAB8AAABUAAAAT4G9Bf///wEAAAAAAAAAAAAAAAAAAAAAAAAAAAAAAAAAAAAAAAAAAAAAAAJ/f38A7uzhA8zMzADAwP8Af39/AAAAAAAAAAAAAAAAAP///wAAAAAAIQAAABgAAAAUAAAAYg8AAMoIAADiHQAAahYAAAAAAAA="/>
                </a:ext>
              </a:extLst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00630" y="1428750"/>
              <a:ext cx="2357120" cy="221488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</p:pic>
        <p:sp>
          <p:nvSpPr>
            <p:cNvPr id="10" name="Прямоугольник 21"/>
            <p:cNvSpPr>
              <a:extLst>
                <a:ext uri="smNativeData">
                  <pr:smNativeData xmlns:pr="pr" xmlns="" val="SMDATA_12_CgbWWh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CzEAAAHAoAAOIdAADEEwAAAAAAAA=="/>
                </a:ext>
              </a:extLst>
            </p:cNvSpPr>
            <p:nvPr/>
          </p:nvSpPr>
          <p:spPr>
            <a:xfrm>
              <a:off x="2714625" y="1643380"/>
              <a:ext cx="2143125" cy="156972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anchor="t"/>
            <a:lstStyle/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В поход по</a:t>
              </a:r>
            </a:p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 магазинам</a:t>
              </a:r>
            </a:p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 захватите с </a:t>
              </a:r>
            </a:p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собой </a:t>
              </a:r>
            </a:p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хозяйственную</a:t>
              </a:r>
            </a:p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 сумку</a:t>
              </a:r>
              <a:endParaRPr lang="ru-RU" sz="1600">
                <a:latin typeface="Arial" pitchFamily="2"/>
                <a:ea typeface="Constantia" pitchFamily="1"/>
                <a:cs typeface="Arial" pitchFamily="2"/>
              </a:endParaRPr>
            </a:p>
          </p:txBody>
        </p:sp>
      </p:grpSp>
      <p:grpSp>
        <p:nvGrpSpPr>
          <p:cNvPr id="12" name="Группа 33"/>
          <p:cNvGrpSpPr>
            <a:extLst>
              <a:ext uri="smNativeData">
                <pr:smNativeData xmlns:pr="pr" xmlns="" val="SMDATA_6_CgbWWhMAAAAlAAAAAQAAAA8BAAAAkAAAAEgAAACQAAAASAAAAAAAAAAAAAAAAAAAABcAAAAUAAAAAAAAAAAAAAD/fwAA/38AAAAAAAAJAAAABAAAAOJpJEAMAAAAEAAAAAAAAAAAAAAAAAAAAAAAAAAfAAAAVAAAAAAAAAAAAAAAAAAAAAAAAAAAAAAAAAAAAAAAAAAAAAAAAAAAAAAAAAAAAAAAAAAAAAAAAAAAAAAAAAAAAAAAAAAAAAAAAAAAAAAAAAAAAAAAAAAAACEAAAAYAAAAFAAAAMIBAAAFEgAA8Q4AAFMeAAAAAAAA"/>
              </a:ext>
            </a:extLst>
          </p:cNvGrpSpPr>
          <p:nvPr/>
        </p:nvGrpSpPr>
        <p:grpSpPr>
          <a:xfrm>
            <a:off x="285750" y="2929255"/>
            <a:ext cx="2143125" cy="2000250"/>
            <a:chOff x="285750" y="2929255"/>
            <a:chExt cx="2143125" cy="2000250"/>
          </a:xfrm>
        </p:grpSpPr>
        <p:pic>
          <p:nvPicPr>
            <p:cNvPr id="14" name="Рисунок 8" descr="http://www.wwf.ru/imn/special/earthhour/design/stik/5.png"/>
            <p:cNvPicPr>
              <a:picLocks noChangeAspect="1"/>
              <a:extLst>
                <a:ext uri="smNativeData">
                  <pr:smNativeData xmlns:pr="pr" xmlns="" val="SMDATA_13_CgbWWh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XAAAAFAAAAAAAAAAAAAAA/38AAP9/AAAAAAAACQAAAAQAAAAAAAAADAAAABAAAAAAAAAAAAAAAAAAAAAAAAAAHgAAAGgAAAAAAAAAAAAAAAAAAAAAAAAAAAAAABAnAAAQJwAAAAAAAAAAAAAAAAAAAAAAAAAAAAAAAAAAAAAAAAAAAAAUAAAAAAAAAMDA/wAAAAAAZAAAADIAAAAAAAAAZAAAAAAAAAB/f38ACgAAAB8AAABUAAAAT4G9Bf///wEAAAAAAAAAAAAAAAAAAAAAAAAAAAAAAAAAAAAAAAAAAAAAAAJ/f38A7uzhA8zMzADAwP8Af39/AAAAAAAAAAAAAAAAAP///wAAAAAAIQAAABgAAAAUAAAAwgEAAAUSAADxDgAAUx4AAAAAAAA="/>
                </a:ext>
              </a:extLst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5750" y="2929255"/>
              <a:ext cx="2143125" cy="200025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</p:pic>
        <p:sp>
          <p:nvSpPr>
            <p:cNvPr id="13" name="Прямоугольник 22"/>
            <p:cNvSpPr>
              <a:extLst>
                <a:ext uri="smNativeData">
                  <pr:smNativeData xmlns:pr="pr" xmlns="" val="SMDATA_12_CgbWWh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AUAwAAqBQAAEkMAADDGQAAAAAAAA=="/>
                </a:ext>
              </a:extLst>
            </p:cNvSpPr>
            <p:nvPr/>
          </p:nvSpPr>
          <p:spPr>
            <a:xfrm>
              <a:off x="500380" y="3357880"/>
              <a:ext cx="1496695" cy="829945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anchor="t"/>
            <a:lstStyle/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Принимайте </a:t>
              </a:r>
            </a:p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душ вместо </a:t>
              </a:r>
            </a:p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ванны</a:t>
              </a:r>
              <a:endParaRPr lang="ru-RU" sz="1600">
                <a:latin typeface="Arial" pitchFamily="2"/>
                <a:ea typeface="Constantia" pitchFamily="1"/>
                <a:cs typeface="Arial" pitchFamily="2"/>
              </a:endParaRPr>
            </a:p>
          </p:txBody>
        </p:sp>
      </p:grpSp>
      <p:grpSp>
        <p:nvGrpSpPr>
          <p:cNvPr id="15" name="Группа 35"/>
          <p:cNvGrpSpPr>
            <a:extLst>
              <a:ext uri="smNativeData">
                <pr:smNativeData xmlns:pr="pr" xmlns="" val="SMDATA_6_CgbWWhMAAAAlAAAAAQAAAA8BAAAAkAAAAEgAAACQAAAASAAAAAAAAAAAAAAAAAAAABcAAAAUAAAAAAAAAAAAAAD/fwAA/38AAAAAAAAJAAAABAAAADd84ZoMAAAAEAAAAAAAAAAAAAAAAAAAAAAAAAAfAAAAVAAAAAAAAAAAAAAAAAAAAAAAAAAAAAAAAAAAAAAAAAAAAAAAAAAAAAAAAAAAAAAAAAAAAAAAAAAAAAAAAAAAAAAAAAAAAAAAAAAAAAAAAAAAAAAAAAAAACEAAAAYAAAAFAAAAPEOAABeGgAA1yEAADAqAAAAAAAA"/>
              </a:ext>
            </a:extLst>
          </p:cNvGrpSpPr>
          <p:nvPr/>
        </p:nvGrpSpPr>
        <p:grpSpPr>
          <a:xfrm>
            <a:off x="2428875" y="4286250"/>
            <a:ext cx="3072130" cy="2571750"/>
            <a:chOff x="2428875" y="4286250"/>
            <a:chExt cx="3072130" cy="2571750"/>
          </a:xfrm>
        </p:grpSpPr>
        <p:pic>
          <p:nvPicPr>
            <p:cNvPr id="17" name="Рисунок 18" descr="http://www.wwf.ru/imn/special/earthhour/design/stik/11.png"/>
            <p:cNvPicPr>
              <a:picLocks noChangeAspect="1"/>
              <a:extLst>
                <a:ext uri="smNativeData">
                  <pr:smNativeData xmlns:pr="pr" xmlns="" val="SMDATA_13_CgbWWh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XAAAAFAAAAAAAAAAAAAAA/38AAP9/AAAAAAAACQAAAAQAAAAAAAAADAAAABAAAAAAAAAAAAAAAAAAAAAAAAAAHgAAAGgAAAAAAAAAAAAAAAAAAAAAAAAAAAAAABAnAAAQJwAAAAAAAAAAAAAAAAAAAAAAAAAAAAAAAAAAAAAAAAAAAAAUAAAAAAAAAMDA/wAAAAAAZAAAADIAAAAAAAAAZAAAAAAAAAB/f38ACgAAAB8AAABUAAAAT4G9Bf///wEAAAAAAAAAAAAAAAAAAAAAAAAAAAAAAAAAAAAAAAAAAAAAAAJ/f38A7uzhA8zMzADAwP8Af39/AAAAAAAAAAAAAAAAAP///wAAAAAAIQAAABgAAAAUAAAA8Q4AAF4aAADXIQAAMCoAAAAAAAA="/>
                </a:ext>
              </a:extLst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28875" y="4286250"/>
              <a:ext cx="3072130" cy="257175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</p:pic>
        <p:sp>
          <p:nvSpPr>
            <p:cNvPr id="16" name="Прямоугольник 24"/>
            <p:cNvSpPr>
              <a:extLst>
                <a:ext uri="smNativeData">
                  <pr:smNativeData xmlns:pr="pr" xmlns="" val="SMDATA_12_CgbWWh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AkEQAAwx4AANchAABlJQAAAAAAAA=="/>
                </a:ext>
              </a:extLst>
            </p:cNvSpPr>
            <p:nvPr/>
          </p:nvSpPr>
          <p:spPr>
            <a:xfrm>
              <a:off x="2786380" y="5000625"/>
              <a:ext cx="2714625" cy="107823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anchor="t"/>
            <a:lstStyle/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Старайтесь покупать</a:t>
              </a:r>
            </a:p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 моющие средства, </a:t>
              </a:r>
            </a:p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не содержащие </a:t>
              </a:r>
            </a:p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фосфаты</a:t>
              </a:r>
              <a:endParaRPr lang="ru-RU" sz="1600">
                <a:latin typeface="Arial" pitchFamily="2"/>
                <a:ea typeface="Constantia" pitchFamily="1"/>
                <a:cs typeface="Arial" pitchFamily="2"/>
              </a:endParaRPr>
            </a:p>
          </p:txBody>
        </p:sp>
      </p:grpSp>
      <p:grpSp>
        <p:nvGrpSpPr>
          <p:cNvPr id="18" name="Группа 36"/>
          <p:cNvGrpSpPr>
            <a:extLst>
              <a:ext uri="smNativeData">
                <pr:smNativeData xmlns:pr="pr" xmlns="" val="SMDATA_6_CgbWWhMAAAAlAAAAAQAAAA8BAAAAkAAAAEgAAACQAAAASAAAAAAAAAAAAAAAAAAAABcAAAAUAAAAAAAAAAAAAAD/fwAA/38AAAAAAAAJAAAABAAAAAAAAAAMAAAAEAAAAAAAAAAAAAAAAAAAAAAAAAAfAAAAVAAAAAAAAAAAAAAAAAAAAAAAAAAAAAAAAAAAAAAAAAAAAAAAAAAAAAAAAAAAAAAAAAAAAAAAAAAAAAAAAAAAAAAAAAAAAAAAAAAAAAAAAAAAAAAAAAAAACEAAAAYAAAAFAAAAKgUAACUEQAAPCYAABUgAAAAAAAA"/>
              </a:ext>
            </a:extLst>
          </p:cNvGrpSpPr>
          <p:nvPr/>
        </p:nvGrpSpPr>
        <p:grpSpPr>
          <a:xfrm>
            <a:off x="3357880" y="2857500"/>
            <a:ext cx="2857500" cy="2357755"/>
            <a:chOff x="3357880" y="2857500"/>
            <a:chExt cx="2857500" cy="2357755"/>
          </a:xfrm>
        </p:grpSpPr>
        <p:pic>
          <p:nvPicPr>
            <p:cNvPr id="20" name="Рисунок 12" descr="http://www.wwf.ru/imn/special/earthhour/design/stik/8.png"/>
            <p:cNvPicPr>
              <a:picLocks noChangeAspect="1"/>
              <a:extLst>
                <a:ext uri="smNativeData">
                  <pr:smNativeData xmlns:pr="pr" xmlns="" val="SMDATA_13_CgbWWh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XAAAAFAAAAAAAAAAAAAAA/38AAP9/AAAAAAAACQAAAAQAAAAAAAAADAAAABAAAAAAAAAAAAAAAAAAAAAAAAAAHgAAAGgAAAAAAAAAAAAAAAAAAAAAAAAAAAAAABAnAAAQJwAAAAAAAAAAAAAAAAAAAAAAAAAAAAAAAAAAAAAAAAAAAAAUAAAAAAAAAMDA/wAAAAAAZAAAADIAAAAAAAAAZAAAAAAAAAB/f38ACgAAAB8AAABUAAAAT4G9Bf///wEAAAAAAAAAAAAAAAAAAAAAAAAAAAAAAAAAAAAAAAAAAAAAAAJ/f38A7uzhA8zMzADAwP8Af39/AAAAAAAAAAAAAAAAAP///wAAAAAAIQAAABgAAAAUAAAAqBQAAJQRAAA8JgAAFSAAAAAAAAA="/>
                </a:ext>
              </a:extLst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57880" y="2857500"/>
              <a:ext cx="2857500" cy="2357755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</p:pic>
        <p:sp>
          <p:nvSpPr>
            <p:cNvPr id="19" name="Прямоугольник 25"/>
            <p:cNvSpPr>
              <a:extLst>
                <a:ext uri="smNativeData">
                  <pr:smNativeData xmlns:pr="pr" xmlns="" val="SMDATA_12_CgbWWh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BqFgAAGBUAAAkkAAC6GwAAAAAAAA=="/>
                </a:ext>
              </a:extLst>
            </p:cNvSpPr>
            <p:nvPr/>
          </p:nvSpPr>
          <p:spPr>
            <a:xfrm>
              <a:off x="3643630" y="3429000"/>
              <a:ext cx="2214245" cy="107823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anchor="t"/>
            <a:lstStyle/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Подумайте, можете </a:t>
              </a:r>
            </a:p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ли вы сегодня </a:t>
              </a:r>
            </a:p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обойтись без </a:t>
              </a:r>
            </a:p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автомобиля</a:t>
              </a:r>
              <a:endParaRPr lang="ru-RU" sz="1600">
                <a:latin typeface="Arial" pitchFamily="2"/>
                <a:ea typeface="Constantia" pitchFamily="1"/>
                <a:cs typeface="Arial" pitchFamily="2"/>
              </a:endParaRPr>
            </a:p>
          </p:txBody>
        </p:sp>
      </p:grpSp>
      <p:grpSp>
        <p:nvGrpSpPr>
          <p:cNvPr id="21" name="Группа 37"/>
          <p:cNvGrpSpPr>
            <a:extLst>
              <a:ext uri="smNativeData">
                <pr:smNativeData xmlns:pr="pr" xmlns="" val="SMDATA_6_CgbWWhMAAAAlAAAAAQAAAA8BAAAAkAAAAEgAAACQAAAASAAAAAAAAAAAAAAAAAAAABcAAAAUAAAAAAAAAAAAAAD/fwAA/38AAAAAAAAJAAAABAAAANvSQPsMAAAAEAAAAAAAAAAAAAAAAAAAAAAAAAAfAAAAVAAAAAAAAAAAAAAAAAAAAAAAAAAAAAAAAAAAAAAAAAAAAAAAAAAAAAAAAAAAAAAAAAAAAAAAAAAAAAAAAAAAAAAAAAAAAAAAAAAAAAAAAAAAAAAAAAAAACEAAAAYAAAAFAAAAHQdAACsBQAAJy4AAMQTAAAAAAAA"/>
              </a:ext>
            </a:extLst>
          </p:cNvGrpSpPr>
          <p:nvPr/>
        </p:nvGrpSpPr>
        <p:grpSpPr>
          <a:xfrm>
            <a:off x="4787900" y="922020"/>
            <a:ext cx="2714625" cy="2291080"/>
            <a:chOff x="4787900" y="922020"/>
            <a:chExt cx="2714625" cy="2291080"/>
          </a:xfrm>
        </p:grpSpPr>
        <p:pic>
          <p:nvPicPr>
            <p:cNvPr id="23" name="Рисунок 7" descr="http://www.wwf.ru/imn/special/earthhour/design/stik/11.png"/>
            <p:cNvPicPr>
              <a:picLocks noChangeAspect="1"/>
              <a:extLst>
                <a:ext uri="smNativeData">
                  <pr:smNativeData xmlns:pr="pr" xmlns="" val="SMDATA_13_CgbWWh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XAAAAFAAAAAAAAAAAAAAA/38AAP9/AAAAAAAACQAAAAQAAAAAAAAADAAAABAAAAAAAAAAAAAAAAAAAAAAAAAAHgAAAGgAAAAAAAAAAAAAAAAAAAAAAAAAAAAAABAnAAAQJwAAAAAAAAAAAAAAAAAAAAAAAAAAAAAAAAAAAAAAAAAAAAAUAAAAAAAAAMDA/wAAAAAAZAAAADIAAAAAAAAAZAAAAAAAAAB/f38ACgAAAB8AAABUAAAAT4G9Bf///wEAAAAAAAAAAAAAAAAAAAAAAAAAAAAAAAAAAAAAAAAAAAAAAAJ/f38A7uzhA8zMzADAwP8Af39/AAAAAAAAAAAAAAAAAP///wAAAAAAIQAAABgAAAAUAAAAdB0AAKwFAAAnLgAAxBMAAAAAAAA="/>
                </a:ext>
              </a:extLst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7900" y="922020"/>
              <a:ext cx="2714625" cy="229108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</p:pic>
        <p:sp>
          <p:nvSpPr>
            <p:cNvPr id="22" name="Прямоугольник 27"/>
            <p:cNvSpPr>
              <a:extLst>
                <a:ext uri="smNativeData">
                  <pr:smNativeData xmlns:pr="pr" xmlns="" val="SMDATA_12_CgbWWh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CmIAAAtAgAAIQsAABWDwAAAAAAAA=="/>
                </a:ext>
              </a:extLst>
            </p:cNvSpPr>
            <p:nvPr/>
          </p:nvSpPr>
          <p:spPr>
            <a:xfrm>
              <a:off x="5307330" y="1414780"/>
              <a:ext cx="1929130" cy="107823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anchor="t"/>
            <a:lstStyle/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Максимально </a:t>
              </a:r>
            </a:p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используйте </a:t>
              </a:r>
            </a:p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естественное </a:t>
              </a:r>
            </a:p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освещение </a:t>
              </a:r>
              <a:endParaRPr lang="ru-RU" sz="1600">
                <a:latin typeface="Arial" pitchFamily="2"/>
                <a:ea typeface="Constantia" pitchFamily="1"/>
                <a:cs typeface="Arial" pitchFamily="2"/>
              </a:endParaRPr>
            </a:p>
          </p:txBody>
        </p:sp>
      </p:grpSp>
      <p:grpSp>
        <p:nvGrpSpPr>
          <p:cNvPr id="24" name="Группа 39"/>
          <p:cNvGrpSpPr>
            <a:extLst>
              <a:ext uri="smNativeData">
                <pr:smNativeData xmlns:pr="pr" xmlns="" val="SMDATA_6_CgbWWhMAAAAlAAAAAQAAAA8BAAAAkAAAAEgAAACQAAAASAAAAAAAAAAAAAAAAAAAABcAAAAUAAAAAAAAAAAAAAD/fwAA/38AAAAAAAAJAAAABAAAAAAAAAAMAAAAEAAAAAAAAAAAAAAAAAAAAAAAAAAfAAAAVAAAAAAAAAAAAAAAAAAAAAAAAAAAAAAAAAAAAAAAAAAAAAAAAAAAAAAAAAAAAAAAAAAAAAAAAAAAAAAAAAAAAAAAAAAAAAAAAAAAAAAAAAAAAAAAAAAAACEAAAAYAAAAFAAAADAqAAD9CgAAQDgAAGYaAAAAAAAA"/>
              </a:ext>
            </a:extLst>
          </p:cNvGrpSpPr>
          <p:nvPr/>
        </p:nvGrpSpPr>
        <p:grpSpPr>
          <a:xfrm>
            <a:off x="6858000" y="1786255"/>
            <a:ext cx="2286000" cy="2505075"/>
            <a:chOff x="6858000" y="1786255"/>
            <a:chExt cx="2286000" cy="2505075"/>
          </a:xfrm>
        </p:grpSpPr>
        <p:pic>
          <p:nvPicPr>
            <p:cNvPr id="26" name="Рисунок 9" descr="http://www.wwf.ru/imn/special/earthhour/design/stik/6.png"/>
            <p:cNvPicPr>
              <a:picLocks noChangeAspect="1"/>
              <a:extLst>
                <a:ext uri="smNativeData">
                  <pr:smNativeData xmlns:pr="pr" xmlns="" val="SMDATA_13_CgbWWh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XAAAAFAAAAAAAAAAAAAAA/38AAP9/AAAAAAAACQAAAAQAAAAAAAAADAAAABAAAAAAAAAAAAAAAAAAAAAAAAAAHgAAAGgAAAAAAAAAAAAAAAAAAAAAAAAAAAAAABAnAAAQJwAAAAAAAAAAAAAAAAAAAAAAAAAAAAAAAAAAAAAAAAAAAAAUAAAAAAAAAMDA/wAAAAAAZAAAADIAAAAAAAAAZAAAAAAAAAB/f38ACgAAAB8AAABUAAAAT4G9Bf///wEAAAAAAAAAAAAAAAAAAAAAAAAAAAAAAAAAAAAAAAAAAAAAAAJ/f38A7uzhA8zMzADAwP8Af39/AAAAAAAAAAAAAAAAAP///wAAAAAAIQAAABgAAAAUAAAAMCoAAP0KAABAOAAAZhoAAAAAAAA="/>
                </a:ext>
              </a:extLst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58000" y="1786255"/>
              <a:ext cx="2286000" cy="2505075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</p:pic>
        <p:sp>
          <p:nvSpPr>
            <p:cNvPr id="25" name="Прямоугольник 28"/>
            <p:cNvSpPr>
              <a:extLst>
                <a:ext uri="smNativeData">
                  <pr:smNativeData xmlns:pr="pr" xmlns="" val="SMDATA_12_CgbWWh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BjLAAAEA4AAEA4AAA1FgAAAAAAAA=="/>
                </a:ext>
              </a:extLst>
            </p:cNvSpPr>
            <p:nvPr/>
          </p:nvSpPr>
          <p:spPr>
            <a:xfrm>
              <a:off x="7215505" y="2286000"/>
              <a:ext cx="1928495" cy="1323975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anchor="t"/>
            <a:lstStyle/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Отдайте </a:t>
              </a:r>
            </a:p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предпочтение </a:t>
              </a:r>
            </a:p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путешествию </a:t>
              </a:r>
            </a:p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на поезде, а не </a:t>
              </a:r>
            </a:p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на самолете.</a:t>
              </a:r>
            </a:p>
          </p:txBody>
        </p:sp>
      </p:grpSp>
      <p:grpSp>
        <p:nvGrpSpPr>
          <p:cNvPr id="27" name="Группа 38"/>
          <p:cNvGrpSpPr>
            <a:extLst>
              <a:ext uri="smNativeData">
                <pr:smNativeData xmlns:pr="pr" xmlns="" val="SMDATA_6_CgbWWhMAAAAlAAAAAQAAAA8BAAAAkAAAAEgAAACQAAAASAAAAAAAAAAAAAAAAAAAABcAAAAUAAAAAAAAAAAAAAD/fwAA/38AAAAAAAAJAAAABAAAAOrJvUUMAAAAEAAAAAAAAAAAAAAAAAAAAAAAAAAfAAAAVAAAAAAAAAAAAAAAAAAAAAAAAAAAAAAAAAAAAAAAAAAAAAAAAAAAAAAAAAAAAAAAAAAAAAAAAAAAAAAAAAAAAAAAAAAAAAAAAAAAAAAAAAAAAAAAAAAAACEAAAAYAAAAFAAAANchAABqFgAAGTIAAAkkAAAAAAAA"/>
              </a:ext>
            </a:extLst>
          </p:cNvGrpSpPr>
          <p:nvPr/>
        </p:nvGrpSpPr>
        <p:grpSpPr>
          <a:xfrm>
            <a:off x="5501005" y="3643630"/>
            <a:ext cx="2642870" cy="2214245"/>
            <a:chOff x="5501005" y="3643630"/>
            <a:chExt cx="2642870" cy="2214245"/>
          </a:xfrm>
        </p:grpSpPr>
        <p:pic>
          <p:nvPicPr>
            <p:cNvPr id="29" name="Содержимое 6" descr="http://www.wwf.ru/imn/special/earthhour/design/stik/3.png"/>
            <p:cNvPicPr>
              <a:extLst>
                <a:ext uri="smNativeData">
                  <pr:smNativeData xmlns:pr="pr" xmlns="" val="SMDATA_13_CgbWWhMAAAAlAAAAEQ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XAAAAFAAAAAAAAAAAAAAA/38AAP9/AAAAAAAACQAAAAQAAAAAAAAADAAAABAAAAAAAAAAAAAAAAAAAAAAAAAAHgAAAGgAAAAAAAAAAAAAAAAAAAAAAAAAAAAAABAnAAAQJwAAAAAAAAAAAAAAAAAAAAAAAAAAAAAAAAAAAAAAAAAAAAAUAAAAAAAAAMDA/wAAAAAAZAAAADIAAAAAAAAAZAAAAAAAAAB/f38ACgAAAB8AAABUAAAAT4G9Bf///wEAAAAAAAAAAAAAAAAAAAAAAAAAAAAAAAAAAAAAAAAAAAAAAAJ/f38A7uzhA8zMzADAwP8Af39/AAAAAAAAAAAAAAAAAP///wAAAAAAIQAAABgAAAAUAAAA1yEAAGoWAAAZMgAACSQAAAAAAAA="/>
                </a:ext>
              </a:extLst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01005" y="3643630"/>
              <a:ext cx="2642870" cy="2214245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</p:pic>
        <p:sp>
          <p:nvSpPr>
            <p:cNvPr id="28" name="Прямоугольник 29"/>
            <p:cNvSpPr>
              <a:extLst>
                <a:ext uri="smNativeData">
                  <pr:smNativeData xmlns:pr="pr" xmlns="" val="SMDATA_12_CgbWWh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CZIwAA7hkAADgxAAAJHwAAAAAAAA=="/>
                </a:ext>
              </a:extLst>
            </p:cNvSpPr>
            <p:nvPr/>
          </p:nvSpPr>
          <p:spPr>
            <a:xfrm>
              <a:off x="5786755" y="4215130"/>
              <a:ext cx="2214245" cy="829945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anchor="t"/>
            <a:lstStyle/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Не выбрасывайте </a:t>
              </a:r>
            </a:p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мусор в раковины</a:t>
              </a:r>
            </a:p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 и туалеты</a:t>
              </a:r>
              <a:endParaRPr lang="ru-RU" sz="1600">
                <a:latin typeface="Arial" pitchFamily="2"/>
                <a:ea typeface="Constantia" pitchFamily="1"/>
                <a:cs typeface="Arial" pitchFamily="2"/>
              </a:endParaRPr>
            </a:p>
          </p:txBody>
        </p:sp>
      </p:grpSp>
      <p:grpSp>
        <p:nvGrpSpPr>
          <p:cNvPr id="30" name="Группа 40"/>
          <p:cNvGrpSpPr>
            <a:extLst>
              <a:ext uri="smNativeData">
                <pr:smNativeData xmlns:pr="pr" xmlns="" val="SMDATA_6_CgbWWhMAAAAlAAAAAQAAAA8BAAAAkAAAAEgAAACQAAAASAAAAAAAAAAAAAAAAAAAABcAAAAUAAAAAAAAAAAAAAD/fwAA/38AAAAAAAAJAAAABAAAAAAAAAAMAAAAEAAAAAAAAAAAAAAAAAAAAAAAAAAfAAAAVAAAAAAAAAAAAAAAAAAAAAAAAAAAAAAAAAAAAAAAAAAAAAAAAAAAAAAAAAAAAAAAAAAAAAAAAAAAAAAAAAAAAAAAAAAAAAAAAAAAAAAAAAAAAAAAAAAAACEAAAAYAAAAFAAAAE8pAABTHgAAQDgAABkrAAAAAAAA"/>
              </a:ext>
            </a:extLst>
          </p:cNvGrpSpPr>
          <p:nvPr/>
        </p:nvGrpSpPr>
        <p:grpSpPr>
          <a:xfrm>
            <a:off x="6715125" y="4929505"/>
            <a:ext cx="2428875" cy="2076450"/>
            <a:chOff x="6715125" y="4929505"/>
            <a:chExt cx="2428875" cy="2076450"/>
          </a:xfrm>
        </p:grpSpPr>
        <p:pic>
          <p:nvPicPr>
            <p:cNvPr id="32" name="Рисунок 11" descr="http://www.wwf.ru/imn/special/earthhour/design/stik/8.png"/>
            <p:cNvPicPr>
              <a:picLocks noChangeAspect="1"/>
              <a:extLst>
                <a:ext uri="smNativeData">
                  <pr:smNativeData xmlns:pr="pr" xmlns="" val="SMDATA_13_CgbWWh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XAAAAFAAAAAAAAAAAAAAA/38AAP9/AAAAAAAACQAAAAQAAAAAAAAADAAAABAAAAAAAAAAAAAAAAAAAAAAAAAAHgAAAGgAAAAAAAAAAAAAAAAAAAAAAAAAAAAAABAnAAAQJwAAAAAAAAAAAAAAAAAAAAAAAAAAAAAAAAAAAAAAAAAAAAAUAAAAAAAAAMDA/wAAAAAAZAAAADIAAAAAAAAAZAAAAAAAAAB/f38ACgAAAB8AAABUAAAAT4G9Bf///wEAAAAAAAAAAAAAAAAAAAAAAAAAAAAAAAAAAAAAAAAAAAAAAAJ/f38A7uzhA8zMzADAwP8Af39/AAAAAAAAAAAAAAAAAP///wAAAAAAIQAAABgAAAAUAAAATykAAFMeAABAOAAAGSsAAAAAAAA="/>
                </a:ext>
              </a:extLst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15125" y="4929505"/>
              <a:ext cx="2428875" cy="207645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</p:pic>
        <p:sp>
          <p:nvSpPr>
            <p:cNvPr id="31" name="Прямоугольник 30"/>
            <p:cNvSpPr>
              <a:extLst>
                <a:ext uri="smNativeData">
                  <pr:smNativeData xmlns:pr="pr" xmlns="" val="SMDATA_12_CgbWWh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AwKgAARyIAAEA4AABjJwAAAAAAAA=="/>
                </a:ext>
              </a:extLst>
            </p:cNvSpPr>
            <p:nvPr/>
          </p:nvSpPr>
          <p:spPr>
            <a:xfrm>
              <a:off x="6858000" y="5572125"/>
              <a:ext cx="2286000" cy="83058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anchor="t"/>
            <a:lstStyle/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Проверьте, хорошо</a:t>
              </a:r>
            </a:p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 ли утеплены окна</a:t>
              </a:r>
            </a:p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 и двери у вас дома</a:t>
              </a:r>
              <a:endParaRPr lang="ru-RU" sz="1600">
                <a:latin typeface="Arial" pitchFamily="2"/>
                <a:ea typeface="Constantia" pitchFamily="1"/>
                <a:cs typeface="Arial" pitchFamily="2"/>
              </a:endParaRPr>
            </a:p>
          </p:txBody>
        </p:sp>
      </p:grpSp>
      <p:grpSp>
        <p:nvGrpSpPr>
          <p:cNvPr id="33" name="Группа 34"/>
          <p:cNvGrpSpPr>
            <a:extLst>
              <a:ext uri="smNativeData">
                <pr:smNativeData xmlns:pr="pr" xmlns="" val="SMDATA_6_CgbWWhMAAAAlAAAAAQAAAA8BAAAAkAAAAEgAAACQAAAASAAAAAAAAAAAAAAAAAAAABcAAAAUAAAAAAAAAAAAAAD/fwAA/38AAAAAAAAJAAAABAAAAAAAAAAMAAAAEAAAAAAAAAAAAAAAAAAAAAAAAAAfAAAAVAAAAAAAAAAAAAAAAAAAAAAAAAAAAAAAAAAAAAAAAAAAAAAAAAAAAAAAAAAAAAAAAAAAAAAAAAAAAAAAAAAAAAAAAAAAAAAAAAAAAAAAAAAAAAAAAAAAACEAAAAYAAAAFAAAAAAAAABqHQAAQxAAADAqAAAAAAAA"/>
              </a:ext>
            </a:extLst>
          </p:cNvGrpSpPr>
          <p:nvPr/>
        </p:nvGrpSpPr>
        <p:grpSpPr>
          <a:xfrm>
            <a:off x="0" y="4781550"/>
            <a:ext cx="2643505" cy="2076450"/>
            <a:chOff x="0" y="4781550"/>
            <a:chExt cx="2643505" cy="2076450"/>
          </a:xfrm>
        </p:grpSpPr>
        <p:pic>
          <p:nvPicPr>
            <p:cNvPr id="35" name="Рисунок 10" descr="http://www.wwf.ru/imn/special/earthhour/design/stik/8.png"/>
            <p:cNvPicPr>
              <a:picLocks noChangeAspect="1"/>
              <a:extLst>
                <a:ext uri="smNativeData">
                  <pr:smNativeData xmlns:pr="pr" xmlns="" val="SMDATA_13_CgbWWh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XAAAAFAAAAAAAAAAAAAAA/38AAP9/AAAAAAAACQAAAAQAAAAAAAAADAAAABAAAAAAAAAAAAAAAAAAAAAAAAAAHgAAAGgAAAAAAAAAAAAAAAAAAAAAAAAAAAAAABAnAAAQJwAAAAAAAAAAAAAAAAAAAAAAAAAAAAAAAAAAAAAAAAAAAAAUAAAAAAAAAMDA/wAAAAAAZAAAADIAAAAAAAAAZAAAAAAAAAB/f38ACgAAAB8AAABUAAAAT4G9Bf///wEAAAAAAAAAAAAAAAAAAAAAAAAAAAAAAAAAAAAAAAAAAAAAAAJ/f38A7uzhA8zMzADAwP8Af39/AAAAAAAAAAAAAAAAAP///wAAAAAAIQAAABgAAAAUAAAAAAAAAGodAABDEAAAMCoAAAAAAAA="/>
                </a:ext>
              </a:extLst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781550"/>
              <a:ext cx="2643505" cy="207645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</p:pic>
        <p:sp>
          <p:nvSpPr>
            <p:cNvPr id="34" name="Прямоугольник 23"/>
            <p:cNvSpPr>
              <a:extLst>
                <a:ext uri="smNativeData">
                  <pr:smNativeData xmlns:pr="pr" xmlns="" val="SMDATA_12_CgbWWh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DhAAAAhSAAADoPAAChJQAAAAAAAA=="/>
                </a:ext>
              </a:extLst>
            </p:cNvSpPr>
            <p:nvPr/>
          </p:nvSpPr>
          <p:spPr>
            <a:xfrm>
              <a:off x="142875" y="5286375"/>
              <a:ext cx="2332355" cy="83058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anchor="t"/>
            <a:lstStyle/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Не покупайте букеты</a:t>
              </a:r>
            </a:p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 из дикорастущих</a:t>
              </a:r>
            </a:p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 растений</a:t>
              </a:r>
              <a:endParaRPr lang="ru-RU" sz="1600">
                <a:latin typeface="Arial" pitchFamily="2"/>
                <a:ea typeface="Constantia" pitchFamily="1"/>
                <a:cs typeface="Arial" pitchFamily="2"/>
              </a:endParaRPr>
            </a:p>
          </p:txBody>
        </p:sp>
      </p:grpSp>
    </p:spTree>
  </p:cSld>
  <p:clrMapOvr>
    <a:masterClrMapping/>
  </p:clrMapOvr>
  <p:transition>
    <p:fade thruBlk="1"/>
    <p:extLst>
      <p:ext uri="smNativeData">
        <pr:smNativeData xmlns:pr="pr" xmlns="" val="CgbWWgAAAAAgAwAAAAAAAAYAAAAB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2" grpId="0" animBg="1"/>
      <p:bldP spid="15" grpId="0" animBg="1"/>
      <p:bldP spid="18" grpId="0" animBg="1"/>
      <p:bldP spid="21" grpId="0" animBg="1"/>
      <p:bldP spid="24" grpId="0" animBg="1"/>
      <p:bldP spid="27" grpId="0" animBg="1"/>
      <p:bldP spid="30" grpId="0" animBg="1"/>
      <p:bldP spid="33" grpId="0" animBg="1"/>
    </p:bldLst>
    <p:extLst>
      <p:ext uri="smNativeData">
        <pr:smNativeData xmlns:pr="pr" xmlns="" val="CgbWWgoAAAAFAAAA/f///wEAAAAMAAAABAAAAAAAAAAAAAAAAAAAAAoAAAD9////AQAAAAwAAAAEAAAAAAAAAAAAAAAAAAAADwAAAP3///8BAAAADAAAAAQAAAAAAAAAAAAAAAAAAAAUAAAA/f///wEAAAAMAAAABAAAAAAAAAAAAAAAAAAAABkAAAD9////AQAAAAwAAAAEAAAAAAAAAAAAAAAAAAAAHgAAAP3///8BAAAADAAAAAQAAAAAAAAAAAAAAAAAAAAjAAAA/f///wEAAAAMAAAABAAAAAAAAAAAAAAAAAAAACgAAAD9////AQAAAAwAAAAEAAAAAAAAAAAAAAAAAAAALQAAAP3///8BAAAADAAAAAQAAAAAAAAAAAAAAAAAAAAyAAAA/f///wEAAAAMAAAABAAAAAAAAAAAAAAAAAAAAA=="/>
      </p:ext>
    </p:ext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/>
          <a:tile sx="100000" sy="100000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elitefon.ru-35629.jpg"/>
          <p:cNvPicPr>
            <a:picLocks noChangeAspect="1"/>
            <a:extLst>
              <a:ext uri="smNativeData">
                <pr:smNativeData xmlns:pr="pr" xmlns="" val="SMDATA_13_CgbWWh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Oz///9kAAAAZAAAAAAAAAAXAAAAFAAAAAAAAAAAAAAA/38AAP9/AAAAAAAACQAAAAQAAAAAAAAADAAAABAAAAAAAAAAAAAAAAAAAAAAAAAAHgAAAGgAAAAAAAAAAAAAAAAAAAAAAAAAAAAAABAnAAAQJwAAAAAAAAAAAAAAAAAAAAAAAAAAAAAAAAAAAAAAAAAAAAAUAAAAAAAAAMDA/wAAAAAAZAAAADIAAAAAAAAAZAAAAAAAAAB/f38ACgAAAB8AAABUAAAAT4G9Bf///wEAAAAAAAAAAAAAAAAAAAAAAAAAAAAAAAAAAAAAAAAAAAAAAAB/f38A7uzhA8zMzADAwP8Af39/AAAAAAAAAAAAAAAAAP///wAAAAAAIQAAABgAAAAUAAAAAAAAAAMAAABAOAAAMCoAAAAAAAA="/>
              </a:ext>
            </a:extLst>
          </p:cNvPicPr>
          <p:nvPr/>
        </p:nvPicPr>
        <p:blipFill>
          <a:blip r:embed="rId4">
            <a:lum bright="-20000"/>
          </a:blip>
          <a:stretch>
            <a:fillRect/>
          </a:stretch>
        </p:blipFill>
        <p:spPr>
          <a:xfrm>
            <a:off x="0" y="1905"/>
            <a:ext cx="9144000" cy="685609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3" name="Содержимое 3" descr="http://www.wwf.ru/imn/special/earthhour/design/stik/6.png"/>
          <p:cNvPicPr>
            <a:picLocks noGrp="1" noChangeArrowheads="1"/>
            <a:extLst>
              <a:ext uri="smNativeData">
                <pr:smNativeData xmlns:pr="pr" xmlns="" val="SMDATA_13_CgbWWhMAAAAlAAAAEQ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XAAAAFAAAAAAAAAAAAAAA/38AAP9/AAAAAAAACQAAAAQAAAAAAAAADAAAABAAAAAAAAAAAAAAAAAAAAAAAAAAHgAAAGgAAAAAAAAAAAAAAAAAAAAAAAAAAAAAABAnAAAQJwAAAAAAAAAAAAAAAAAAAAAAAAAAAAAAAAAAAAAAAAAAAAAUAAAAAAAAAMDA/wAAAAAAZAAAADIAAAAAAAAAZAAAAAAAAAB/f38ACgAAAB8AAABUAAAAT4G9Bf///wEAAAAAAAAAAAAAAAAAAAAAAAAAAAAAAAAAAAAAAAAAAAAAAAJ/f38A7uzhA8zMzADAwP8Af39/AAAAAAAAAAAAAAAAAP///wAAAAAAIQAAABgAAAAUAAAAcSYAAEUFAABDNgAApxQAAAAAAAA="/>
              </a:ext>
            </a:extLst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249035" y="856615"/>
            <a:ext cx="2571750" cy="250063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grpSp>
        <p:nvGrpSpPr>
          <p:cNvPr id="4" name="Группа 52"/>
          <p:cNvGrpSpPr>
            <a:extLst>
              <a:ext uri="smNativeData">
                <pr:smNativeData xmlns:pr="pr" xmlns="" val="SMDATA_6_CgbWWhMAAAAlAAAAAQAAAA8BAAAAkAAAAEgAAACQAAAASAAAAAAAAAAAAAAAAAAAABcAAAAUAAAAAAAAAAAAAAD/fwAA/38AAAAAAAAJAAAABAAAALoj9MoMAAAAEAAAAAAAAAAAAAAAAAAAAAAAAAAfAAAAVAAAAAAAAAAAAAAAAAAAAAAAAAAAAAAAAAAAAAAAAAAAAAAAAAAAAAAAAAAAAAAAAAAAAAAAAAAAAAAAAAAAAAAAAAAAAAAAAAAAAAAAAAAAAAAAAAAAACEAAAAYAAAAFAAAAAAAAAC3BQAAgQ4AAHUSAAAAAAAA"/>
              </a:ext>
            </a:extLst>
          </p:cNvGrpSpPr>
          <p:nvPr/>
        </p:nvGrpSpPr>
        <p:grpSpPr>
          <a:xfrm>
            <a:off x="0" y="929005"/>
            <a:ext cx="2357755" cy="2071370"/>
            <a:chOff x="0" y="929005"/>
            <a:chExt cx="2357755" cy="2071370"/>
          </a:xfrm>
        </p:grpSpPr>
        <p:pic>
          <p:nvPicPr>
            <p:cNvPr id="6" name="Рисунок 6" descr="http://www.wwf.ru/imn/special/earthhour/design/stik/6.png"/>
            <p:cNvPicPr>
              <a:picLocks noChangeAspect="1"/>
              <a:extLst>
                <a:ext uri="smNativeData">
                  <pr:smNativeData xmlns:pr="pr" xmlns="" val="SMDATA_13_CgbWWh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XAAAAFAAAAAAAAAAAAAAA/38AAP9/AAAAAAAACQAAAAQAAAAAAAAADAAAABAAAAAAAAAAAAAAAAAAAAAAAAAAHgAAAGgAAAAAAAAAAAAAAAAAAAAAAAAAAAAAABAnAAAQJwAAAAAAAAAAAAAAAAAAAAAAAAAAAAAAAAAAAAAAAAAAAAAUAAAAAAAAAMDA/wAAAAAAZAAAADIAAAAAAAAAZAAAAAAAAAB/f38ACgAAAB8AAABUAAAAT4G9Bf///wEAAAAAAAAAAAAAAAAAAAAAAAAAAAAAAAAAAAAAAAAAAAAAAAJ/f38A7uzhA8zMzADAwP8Af39/AAAAAAAAAAAAAAAAAP///wAAAAAAIQAAABgAAAAUAAAAAAAAALcFAACBDgAAdRIAAAAAAAA="/>
                </a:ext>
              </a:extLst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929005"/>
              <a:ext cx="2357755" cy="207137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</p:pic>
        <p:sp>
          <p:nvSpPr>
            <p:cNvPr id="5" name="Прямоугольник 15"/>
            <p:cNvSpPr>
              <a:extLst>
                <a:ext uri="smNativeData">
                  <pr:smNativeData xmlns:pr="pr" xmlns="" val="SMDATA_12_CgbWWh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BSAQAACAcAAC8NAACqDQAAAAAAAA=="/>
                </a:ext>
              </a:extLst>
            </p:cNvSpPr>
            <p:nvPr/>
          </p:nvSpPr>
          <p:spPr>
            <a:xfrm>
              <a:off x="214630" y="1143000"/>
              <a:ext cx="1928495" cy="107823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anchor="t"/>
            <a:lstStyle/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Не наполняйте </a:t>
              </a:r>
            </a:p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кастрюли и </a:t>
              </a:r>
            </a:p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чайники до </a:t>
              </a:r>
            </a:p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краев</a:t>
              </a:r>
              <a:endParaRPr lang="ru-RU" sz="1600">
                <a:latin typeface="Arial" pitchFamily="2"/>
                <a:ea typeface="Constantia" pitchFamily="1"/>
                <a:cs typeface="Arial" pitchFamily="2"/>
              </a:endParaRPr>
            </a:p>
          </p:txBody>
        </p:sp>
      </p:grpSp>
      <p:grpSp>
        <p:nvGrpSpPr>
          <p:cNvPr id="7" name="Группа 53"/>
          <p:cNvGrpSpPr>
            <a:extLst>
              <a:ext uri="smNativeData">
                <pr:smNativeData xmlns:pr="pr" xmlns="" val="SMDATA_6_CgbWWhMAAAAlAAAAAQAAAA8BAAAAkAAAAEgAAACQAAAASAAAAAAAAAAAAAAAAAAAABcAAAAUAAAAAAAAAAAAAAD/fwAA/38AAAAAAAAJAAAABAAAAAAAAAAMAAAAEAAAAAAAAAAAAAAAAAAAAAAAAAAfAAAAVAAAAAAAAAAAAAAAAAAAAAAAAAAAAAAAAAAAAAAAAAAAAAAAAAAAAAAAAAAAAAAAAAAAAAAAAAAAAAAAAAAAAAAAAAAAAAAAAAAAAAAAAAAAAAAAAAAAACEAAAAYAAAAFAAAAAAAAAAkEQAAsxAAABwgAAAAAAAA"/>
              </a:ext>
            </a:extLst>
          </p:cNvGrpSpPr>
          <p:nvPr/>
        </p:nvGrpSpPr>
        <p:grpSpPr>
          <a:xfrm>
            <a:off x="0" y="2786380"/>
            <a:ext cx="2714625" cy="2433320"/>
            <a:chOff x="0" y="2786380"/>
            <a:chExt cx="2714625" cy="2433320"/>
          </a:xfrm>
        </p:grpSpPr>
        <p:pic>
          <p:nvPicPr>
            <p:cNvPr id="9" name="Рисунок 5" descr="http://www.wwf.ru/imn/special/earthhour/design/stik/6.png"/>
            <p:cNvPicPr>
              <a:picLocks noChangeAspect="1"/>
              <a:extLst>
                <a:ext uri="smNativeData">
                  <pr:smNativeData xmlns:pr="pr" xmlns="" val="SMDATA_13_CgbWWh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XAAAAFAAAAAAAAAAAAAAA/38AAP9/AAAAAAAACQAAAAQAAAAAAAAADAAAABAAAAAAAAAAAAAAAAAAAAAAAAAAHgAAAGgAAAAAAAAAAAAAAAAAAAAAAAAAAAAAABAnAAAQJwAAAAAAAAAAAAAAAAAAAAAAAAAAAAAAAAAAAAAAAAAAAAAUAAAAAAAAAMDA/wAAAAAAZAAAADIAAAAAAAAAZAAAAAAAAAB/f38ACgAAAB8AAABUAAAAT4G9Bf///wEAAAAAAAAAAAAAAAAAAAAAAAAAAAAAAAAAAAAAAAAAAAAAAAJ/f38A7uzhA8zMzADAwP8Af39/AAAAAAAAAAAAAAAAAP///wAAAAAAIQAAABgAAAAUAAAAAAAAACQRAACzEAAAHCAAAAAAAAA="/>
                </a:ext>
              </a:extLst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2786380"/>
              <a:ext cx="2714625" cy="243332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</p:pic>
        <p:sp>
          <p:nvSpPr>
            <p:cNvPr id="8" name="Прямоугольник 19"/>
            <p:cNvSpPr>
              <a:extLst>
                <a:ext uri="smNativeData">
                  <pr:smNativeData xmlns:pr="pr" xmlns="" val="SMDATA_12_CgbWWh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CjAgAAGBUAAKANAAC6GwAAAAAAAA=="/>
                </a:ext>
              </a:extLst>
            </p:cNvSpPr>
            <p:nvPr/>
          </p:nvSpPr>
          <p:spPr>
            <a:xfrm>
              <a:off x="428625" y="3429000"/>
              <a:ext cx="1786255" cy="107823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anchor="t"/>
            <a:lstStyle/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Не забывайте о </a:t>
              </a:r>
            </a:p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призыве </a:t>
              </a:r>
            </a:p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«Уходя, гасите </a:t>
              </a:r>
            </a:p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свет!»</a:t>
              </a:r>
              <a:endParaRPr lang="ru-RU" sz="1600">
                <a:latin typeface="Arial" pitchFamily="2"/>
                <a:ea typeface="Constantia" pitchFamily="1"/>
                <a:cs typeface="Arial" pitchFamily="2"/>
              </a:endParaRPr>
            </a:p>
          </p:txBody>
        </p:sp>
      </p:grpSp>
      <p:grpSp>
        <p:nvGrpSpPr>
          <p:cNvPr id="10" name="Группа 58"/>
          <p:cNvGrpSpPr>
            <a:extLst>
              <a:ext uri="smNativeData">
                <pr:smNativeData xmlns:pr="pr" xmlns="" val="SMDATA_6_CgbWWhMAAAAlAAAAAQAAAA8BAAAAkAAAAEgAAACQAAAASAAAAAAAAAAAAAAAAAAAABcAAAAUAAAAAAAAAAAAAAD/fwAA/38AAAAAAAAJAAAABAAAAAAAAAAMAAAAEAAAAAAAAAAAAAAAAAAAAAAAAAAfAAAAVAAAAAAAAAAAAAAAAAAAAAAAAAAAAAAAAAAAAAAAAAAAAAAAAAAAAAAAAAAAAAAAAAAAAAAAAAAAAAAAAAAAAAAAAAAAAAAAAAAAAAAAAAAAAAAAAAAAACEAAAAYAAAAFAAAALsXAADpBwAA3ygAANoWAAAAAAAA"/>
              </a:ext>
            </a:extLst>
          </p:cNvGrpSpPr>
          <p:nvPr/>
        </p:nvGrpSpPr>
        <p:grpSpPr>
          <a:xfrm>
            <a:off x="3857625" y="1285875"/>
            <a:ext cx="2786380" cy="2428875"/>
            <a:chOff x="3857625" y="1285875"/>
            <a:chExt cx="2786380" cy="2428875"/>
          </a:xfrm>
        </p:grpSpPr>
        <p:pic>
          <p:nvPicPr>
            <p:cNvPr id="12" name="Рисунок 8" descr="http://www.wwf.ru/imn/special/earthhour/design/stik/8.png"/>
            <p:cNvPicPr>
              <a:picLocks noChangeAspect="1"/>
              <a:extLst>
                <a:ext uri="smNativeData">
                  <pr:smNativeData xmlns:pr="pr" xmlns="" val="SMDATA_13_CgbWWh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XAAAAFAAAAAAAAAAAAAAA/38AAP9/AAAAAAAACQAAAAQAAAAAAAAADAAAABAAAAAAAAAAAAAAAAAAAAAAAAAAHgAAAGgAAAAAAAAAAAAAAAAAAAAAAAAAAAAAABAnAAAQJwAAAAAAAAAAAAAAAAAAAAAAAAAAAAAAAAAAAAAAAAAAAAAUAAAAAAAAAMDA/wAAAAAAZAAAADIAAAAAAAAAZAAAAAAAAAB/f38ACgAAAB8AAABUAAAAT4G9Bf///wEAAAAAAAAAAAAAAAAAAAAAAAAAAAAAAAAAAAAAAAAAAAAAAAJ/f38A7uzhA8zMzADAwP8Af39/AAAAAAAAAAAAAAAAAP///wAAAAAAIQAAABgAAAAUAAAAuxcAAOkHAADfKAAA2hYAAAAAAAA="/>
                </a:ext>
              </a:extLst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57625" y="1285875"/>
              <a:ext cx="2786380" cy="2428875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</p:pic>
        <p:sp>
          <p:nvSpPr>
            <p:cNvPr id="11" name="Прямоугольник 20"/>
            <p:cNvSpPr>
              <a:extLst>
                <a:ext uri="smNativeData">
                  <pr:smNativeData xmlns:pr="pr" xmlns="" val="SMDATA_12_CgbWWh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B9GQAA/QoAAP4nAAAiEwAAAAAAAA=="/>
                </a:ext>
              </a:extLst>
            </p:cNvSpPr>
            <p:nvPr/>
          </p:nvSpPr>
          <p:spPr>
            <a:xfrm>
              <a:off x="4143375" y="1786255"/>
              <a:ext cx="2357755" cy="1323975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anchor="t"/>
            <a:lstStyle/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Начните сдавать </a:t>
              </a:r>
            </a:p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макулатуру, бутылки, </a:t>
              </a:r>
            </a:p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батарейки и </a:t>
              </a:r>
            </a:p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консервные банки</a:t>
              </a:r>
              <a:endParaRPr lang="ru-RU" sz="1600">
                <a:latin typeface="Arial" pitchFamily="2"/>
                <a:ea typeface="Constantia" pitchFamily="1"/>
                <a:cs typeface="Arial" pitchFamily="2"/>
              </a:endParaRPr>
            </a:p>
          </p:txBody>
        </p:sp>
      </p:grpSp>
      <p:grpSp>
        <p:nvGrpSpPr>
          <p:cNvPr id="13" name="Группа 55"/>
          <p:cNvGrpSpPr>
            <a:extLst>
              <a:ext uri="smNativeData">
                <pr:smNativeData xmlns:pr="pr" xmlns="" val="SMDATA_6_CgbWWhMAAAAlAAAAAQAAAA8BAAAAkAAAAEgAAACQAAAASAAAAAAAAAAAAAAAAAAAABcAAAAUAAAAAAAAAAAAAAD/fwAA/38AAAAAAAAJAAAABAAAAAAAAAAMAAAAEAAAAAAAAAAAAAAAAAAAAAAAAAAfAAAAVAAAAAAAAAAAAAAAAAAAAAAAAAAAAAAAAAAAAAAAAAAAAAAAAAAAAAAAAAAAAAAAAAAAAAAAAAAAAAAAAAAAAAAAAAAAAAAAAAAAAAAAAAAAAAAAAAAAACEAAAAYAAAAFAAAAP0KAAAIBwAAnBgAAD8UAAAAAAAA"/>
              </a:ext>
            </a:extLst>
          </p:cNvGrpSpPr>
          <p:nvPr/>
        </p:nvGrpSpPr>
        <p:grpSpPr>
          <a:xfrm>
            <a:off x="1786255" y="1143000"/>
            <a:ext cx="2214245" cy="2148205"/>
            <a:chOff x="1786255" y="1143000"/>
            <a:chExt cx="2214245" cy="2148205"/>
          </a:xfrm>
        </p:grpSpPr>
        <p:pic>
          <p:nvPicPr>
            <p:cNvPr id="15" name="Картинка1" descr="http://www.wwf.ru/imn/special/earthhour/design/stik/3.png"/>
            <p:cNvPicPr>
              <a:extLst>
                <a:ext uri="smNativeData">
                  <pr:smNativeData xmlns:pr="pr" xmlns="" val="SMDATA_13_CgbWWhMAAAAlAAAAEQ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XAAAAFAAAAAAAAAAAAAAA/38AAP9/AAAAAAAACQAAAAQAAAAAAAAADAAAABAAAAAAAAAAAAAAAAAAAAAAAAAAHgAAAGgAAAAAAAAAAAAAAAAAAAAAAAAAAAAAABAnAAAQJwAAAAAAAAAAAAAAAAAAAAAAAAAAAAAAAAAAAAAAAAAAAAAUAAAAAAAAAMDA/wAAAAAAZAAAADIAAAAAAAAAZAAAAAAAAAB/f38ACgAAAB8AAABUAAAAT4G9Bf///wEAAAAAAAAAAAAAAAAAAAAAAAAAAAAAAAAAAAAAAAAAAAAAAAJ/f38A7uzhA8zMzADAwP8Af39/AAAAAAAAAAAAAAAAAP///wAAAAAAIQAAABgAAAAUAAAA/QoAAAgHAACcGAAAPxQAAAAAAAA="/>
                </a:ext>
              </a:extLst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86255" y="1143000"/>
              <a:ext cx="2214245" cy="2148205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</p:pic>
        <p:sp>
          <p:nvSpPr>
            <p:cNvPr id="14" name="Прямоугольник 22"/>
            <p:cNvSpPr>
              <a:extLst>
                <a:ext uri="smNativeData">
                  <pr:smNativeData xmlns:pr="pr" xmlns="" val="SMDATA_12_CgbWWh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DeCwAAqwkAALsXAADQEQAAAAAAAA=="/>
                </a:ext>
              </a:extLst>
            </p:cNvSpPr>
            <p:nvPr/>
          </p:nvSpPr>
          <p:spPr>
            <a:xfrm>
              <a:off x="1929130" y="1571625"/>
              <a:ext cx="1928495" cy="1323975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anchor="t"/>
            <a:lstStyle/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Старайтесь </a:t>
              </a:r>
            </a:p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избегать покупки</a:t>
              </a:r>
            </a:p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 одноразовых</a:t>
              </a:r>
            </a:p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 предметов </a:t>
              </a:r>
              <a:endParaRPr lang="ru-RU" sz="1600">
                <a:latin typeface="Arial" pitchFamily="2"/>
                <a:ea typeface="Constantia" pitchFamily="1"/>
                <a:cs typeface="Arial" pitchFamily="2"/>
              </a:endParaRPr>
            </a:p>
          </p:txBody>
        </p:sp>
      </p:grpSp>
      <p:grpSp>
        <p:nvGrpSpPr>
          <p:cNvPr id="16" name="Группа 54"/>
          <p:cNvGrpSpPr>
            <a:extLst>
              <a:ext uri="smNativeData">
                <pr:smNativeData xmlns:pr="pr" xmlns="" val="SMDATA_6_CgbWWhMAAAAlAAAAAQAAAA8BAAAAkAAAAEgAAACQAAAASAAAAAAAAAAAAAAAAAAAABcAAAAUAAAAAAAAAAAAAAD/fwAA/38AAAAAAAAJAAAABAAAAAAAAAAMAAAAEAAAAAAAAAAAAAAAAAAAAAAAAAAfAAAAVAAAAAAAAAAAAAAAAAAAAAAAAAAAAAAAAAAAAAAAAAAAAAAAAAAAAAAAAAAAAAAAAAAAAAAAAAAAAAAAAAAAAAAAAAAAAAAAAAAAAAAAAAAAAAAAAAAAACEAAAAYAAAAFAAAAMIBAADPGgAAxxMAAN8oAAAAAAAA"/>
              </a:ext>
            </a:extLst>
          </p:cNvGrpSpPr>
          <p:nvPr/>
        </p:nvGrpSpPr>
        <p:grpSpPr>
          <a:xfrm>
            <a:off x="285750" y="4358005"/>
            <a:ext cx="2929255" cy="2286000"/>
            <a:chOff x="285750" y="4358005"/>
            <a:chExt cx="2929255" cy="2286000"/>
          </a:xfrm>
        </p:grpSpPr>
        <p:pic>
          <p:nvPicPr>
            <p:cNvPr id="18" name="Рисунок 9" descr="http://www.wwf.ru/imn/special/earthhour/design/stik/8.png"/>
            <p:cNvPicPr>
              <a:picLocks noChangeAspect="1"/>
              <a:extLst>
                <a:ext uri="smNativeData">
                  <pr:smNativeData xmlns:pr="pr" xmlns="" val="SMDATA_13_CgbWWh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XAAAAFAAAAAAAAAAAAAAA/38AAP9/AAAAAAAACQAAAAQAAAAAAAAADAAAABAAAAAAAAAAAAAAAAAAAAAAAAAAHgAAAGgAAAAAAAAAAAAAAAAAAAAAAAAAAAAAABAnAAAQJwAAAAAAAAAAAAAAAAAAAAAAAAAAAAAAAAAAAAAAAAAAAAAUAAAAAAAAAMDA/wAAAAAAZAAAADIAAAAAAAAAZAAAAAAAAAB/f38ACgAAAB8AAABUAAAAT4G9Bf///wEAAAAAAAAAAAAAAAAAAAAAAAAAAAAAAAAAAAAAAAAAAAAAAAJ/f38A7uzhA8zMzADAwP8Af39/AAAAAAAAAAAAAAAAAP///wAAAAAAIQAAABgAAAAUAAAAwgEAAM8aAADHEwAA3ygAAAAAAAA="/>
                </a:ext>
              </a:extLst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5750" y="4358005"/>
              <a:ext cx="2929255" cy="228600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</p:pic>
        <p:sp>
          <p:nvSpPr>
            <p:cNvPr id="17" name="Прямоугольник 23"/>
            <p:cNvSpPr>
              <a:extLst>
                <a:ext uri="smNativeData">
                  <pr:smNativeData xmlns:pr="pr" xmlns="" val="SMDATA_12_CgbWWh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CEAwAApB8AAHUSAADAJAAAAAAAAA=="/>
                </a:ext>
              </a:extLst>
            </p:cNvSpPr>
            <p:nvPr/>
          </p:nvSpPr>
          <p:spPr>
            <a:xfrm>
              <a:off x="571500" y="5143500"/>
              <a:ext cx="2428875" cy="83058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anchor="t"/>
            <a:lstStyle/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По возможности</a:t>
              </a:r>
            </a:p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 покупайте напитки в </a:t>
              </a:r>
            </a:p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стеклянных бутылках</a:t>
              </a:r>
              <a:endParaRPr lang="ru-RU" sz="1600">
                <a:latin typeface="Arial" pitchFamily="2"/>
                <a:ea typeface="Constantia" pitchFamily="1"/>
                <a:cs typeface="Arial" pitchFamily="2"/>
              </a:endParaRPr>
            </a:p>
          </p:txBody>
        </p:sp>
      </p:grpSp>
      <p:grpSp>
        <p:nvGrpSpPr>
          <p:cNvPr id="19" name="Группа 57"/>
          <p:cNvGrpSpPr>
            <a:extLst>
              <a:ext uri="smNativeData">
                <pr:smNativeData xmlns:pr="pr" xmlns="" val="SMDATA_6_CgbWWhMAAAAlAAAAAQAAAA8BAAAAkAAAAEgAAACQAAAASAAAAAAAAAAAAAAAAAAAABcAAAAUAAAAAAAAAAAAAAD/fwAA/38AAAAAAAAJAAAABAAAAAAAAAAMAAAAEAAAAAAAAAAAAAAAAAAAAAAAAAAfAAAAVAAAAAAAAAAAAAAAAAAAAAAAAAAAAAAAAAAAAAAAAAAAAAAAAAAAAAAAAAAAAAAAAAAAAAAAAAAAAAAAAAAAAAAAAAAAAAAAAAAAAAAAAAAAAAAAAAAAACEAAAAYAAAAFAAAABgVAADiHQAAWyUAAIIrAAAAAAAA"/>
              </a:ext>
            </a:extLst>
          </p:cNvGrpSpPr>
          <p:nvPr/>
        </p:nvGrpSpPr>
        <p:grpSpPr>
          <a:xfrm>
            <a:off x="3429000" y="4857750"/>
            <a:ext cx="2643505" cy="2214880"/>
            <a:chOff x="3429000" y="4857750"/>
            <a:chExt cx="2643505" cy="2214880"/>
          </a:xfrm>
        </p:grpSpPr>
        <p:pic>
          <p:nvPicPr>
            <p:cNvPr id="21" name="Рисунок 7" descr="http://www.wwf.ru/imn/special/earthhour/design/stik/8.png"/>
            <p:cNvPicPr>
              <a:picLocks noChangeAspect="1"/>
              <a:extLst>
                <a:ext uri="smNativeData">
                  <pr:smNativeData xmlns:pr="pr" xmlns="" val="SMDATA_13_CgbWWh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XAAAAFAAAAAAAAAAAAAAA/38AAP9/AAAAAAAACQAAAAQAAAAAAAAADAAAABAAAAAAAAAAAAAAAAAAAAAAAAAAHgAAAGgAAAAAAAAAAAAAAAAAAAAAAAAAAAAAABAnAAAQJwAAAAAAAAAAAAAAAAAAAAAAAAAAAAAAAAAAAAAAAAAAAAAUAAAAAAAAAMDA/wAAAAAAZAAAADIAAAAAAAAAZAAAAAAAAAB/f38ACgAAAB8AAABUAAAAT4G9Bf///wEAAAAAAAAAAAAAAAAAAAAAAAAAAAAAAAAAAAAAAAAAAAAAAAJ/f38A7uzhA8zMzADAwP8Af39/AAAAAAAAAAAAAAAAAP///wAAAAAAIQAAABgAAAAUAAAAGBUAAOIdAABbJQAAgisAAAAAAAA="/>
                </a:ext>
              </a:extLst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29000" y="4857750"/>
              <a:ext cx="2643505" cy="221488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</p:pic>
        <p:sp>
          <p:nvSpPr>
            <p:cNvPr id="20" name="Прямоугольник 25"/>
            <p:cNvSpPr>
              <a:extLst>
                <a:ext uri="smNativeData">
                  <pr:smNativeData xmlns:pr="pr" xmlns="" val="SMDATA_12_CgbWWh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DaFgAARyIAAOokAADpKAAAAAAAAA=="/>
                </a:ext>
              </a:extLst>
            </p:cNvSpPr>
            <p:nvPr/>
          </p:nvSpPr>
          <p:spPr>
            <a:xfrm>
              <a:off x="3714750" y="5572125"/>
              <a:ext cx="2286000" cy="107823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anchor="t"/>
            <a:lstStyle/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Во время мытья </a:t>
              </a:r>
            </a:p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машины пользуйтесь</a:t>
              </a:r>
            </a:p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 ведром</a:t>
              </a:r>
              <a:endParaRPr lang="ru-RU" sz="1600">
                <a:latin typeface="Arial" pitchFamily="2"/>
                <a:ea typeface="Constantia" pitchFamily="1"/>
                <a:cs typeface="Arial" pitchFamily="2"/>
              </a:endParaRPr>
            </a:p>
          </p:txBody>
        </p:sp>
      </p:grpSp>
      <p:grpSp>
        <p:nvGrpSpPr>
          <p:cNvPr id="22" name="Группа 61"/>
          <p:cNvGrpSpPr>
            <a:extLst>
              <a:ext uri="smNativeData">
                <pr:smNativeData xmlns:pr="pr" xmlns="" val="SMDATA_6_CgbWWhMAAAAlAAAAAQAAAA8BAAAAkAAAAEgAAACQAAAASAAAAAAAAAAAAAAAAAAAABcAAAAUAAAAAAAAAAAAAAD/fwAA/38AAAAAAAAJAAAABAAAAAAAAAAMAAAAEAAAAAAAAAAAAAAAAAAAAAAAAAAfAAAAVAAAAAAAAAAAAAAAAAAAAAAAAAAAAAAAAAAAAAAAAAAAAAAAAAAAAAAAAAAAAAAAAAAAAAAAAAAAAAAAAAAAAAAAAAAAAAAAAAAAAAAAAAAAAAAAAAAAACEAAAAYAAAAFAAAAMApAACRHAAAqjcAADAqAAAAAAAA"/>
              </a:ext>
            </a:extLst>
          </p:cNvGrpSpPr>
          <p:nvPr/>
        </p:nvGrpSpPr>
        <p:grpSpPr>
          <a:xfrm>
            <a:off x="6786880" y="4643755"/>
            <a:ext cx="2261870" cy="2214245"/>
            <a:chOff x="6786880" y="4643755"/>
            <a:chExt cx="2261870" cy="2214245"/>
          </a:xfrm>
        </p:grpSpPr>
        <p:pic>
          <p:nvPicPr>
            <p:cNvPr id="24" name="Рисунок 4" descr="http://www.wwf.ru/imn/special/earthhour/design/stik/6.png"/>
            <p:cNvPicPr>
              <a:picLocks noChangeAspect="1"/>
              <a:extLst>
                <a:ext uri="smNativeData">
                  <pr:smNativeData xmlns:pr="pr" xmlns="" val="SMDATA_13_CgbWWh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XAAAAFAAAAAAAAAAAAAAA/38AAP9/AAAAAAAACQAAAAQAAAAAAAAADAAAABAAAAAAAAAAAAAAAAAAAAAAAAAAHgAAAGgAAAAAAAAAAAAAAAAAAAAAAAAAAAAAABAnAAAQJwAAAAAAAAAAAAAAAAAAAAAAAAAAAAAAAAAAAAAAAAAAAAAUAAAAAAAAAMDA/wAAAAAAZAAAADIAAAAAAAAAZAAAAAAAAAB/f38ACgAAAB8AAABUAAAAT4G9Bf///wEAAAAAAAAAAAAAAAAAAAAAAAAAAAAAAAAAAAAAAAAAAAAAAAJ/f38A7uzhA8zMzADAwP8Af39/AAAAAAAAAAAAAAAAAP///wAAAAAAIQAAABgAAAAUAAAAwCkAAJEcAACqNwAAMCoAAAAAAAA="/>
                </a:ext>
              </a:extLst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86880" y="4643755"/>
              <a:ext cx="2261870" cy="2214245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</p:pic>
        <p:sp>
          <p:nvSpPr>
            <p:cNvPr id="23" name="Прямоугольник 27"/>
            <p:cNvSpPr>
              <a:extLst>
                <a:ext uri="smNativeData">
                  <pr:smNativeData xmlns:pr="pr" xmlns="" val="SMDATA_12_CgbWWh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ChKgAAuCIAABQ3AADTJwAAAAAAAA=="/>
                </a:ext>
              </a:extLst>
            </p:cNvSpPr>
            <p:nvPr/>
          </p:nvSpPr>
          <p:spPr>
            <a:xfrm>
              <a:off x="6929755" y="5643880"/>
              <a:ext cx="2023745" cy="829945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anchor="t"/>
            <a:lstStyle/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Сажайте деревья,</a:t>
              </a:r>
            </a:p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 посадите цветы </a:t>
              </a:r>
            </a:p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у дома</a:t>
              </a:r>
              <a:endParaRPr lang="ru-RU" sz="1600">
                <a:latin typeface="Arial" pitchFamily="2"/>
                <a:ea typeface="Constantia" pitchFamily="1"/>
                <a:cs typeface="Arial" pitchFamily="2"/>
              </a:endParaRPr>
            </a:p>
          </p:txBody>
        </p:sp>
      </p:grpSp>
      <p:sp>
        <p:nvSpPr>
          <p:cNvPr id="25" name="Прямоугольник 28"/>
          <p:cNvSpPr>
            <a:extLst>
              <a:ext uri="smNativeData">
                <pr:smNativeData xmlns:pr="pr" xmlns="" val="SMDATA_12_CgbWWh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AzKAAA6AcAALQ2AACKDgAAAAAAAA=="/>
              </a:ext>
            </a:extLst>
          </p:cNvSpPr>
          <p:nvPr/>
        </p:nvSpPr>
        <p:spPr>
          <a:xfrm>
            <a:off x="6534785" y="1285240"/>
            <a:ext cx="2357755" cy="107823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/>
          <a:lstStyle/>
          <a:p>
            <a:pPr>
              <a:defRPr lang="ru-RU"/>
            </a:pPr>
            <a:r>
              <a:rPr lang="ru-RU" sz="1600" b="1">
                <a:latin typeface="Arial" pitchFamily="2"/>
                <a:ea typeface="Constantia" pitchFamily="1"/>
                <a:cs typeface="Arial" pitchFamily="2"/>
              </a:rPr>
              <a:t>Рационально </a:t>
            </a:r>
          </a:p>
          <a:p>
            <a:pPr>
              <a:defRPr lang="ru-RU"/>
            </a:pPr>
            <a:r>
              <a:rPr lang="ru-RU" sz="1600" b="1">
                <a:latin typeface="Arial" pitchFamily="2"/>
                <a:ea typeface="Constantia" pitchFamily="1"/>
                <a:cs typeface="Arial" pitchFamily="2"/>
              </a:rPr>
              <a:t>используйте горячую </a:t>
            </a:r>
          </a:p>
          <a:p>
            <a:pPr>
              <a:defRPr lang="ru-RU"/>
            </a:pPr>
            <a:r>
              <a:rPr lang="ru-RU" sz="1600" b="1">
                <a:latin typeface="Arial" pitchFamily="2"/>
                <a:ea typeface="Constantia" pitchFamily="1"/>
                <a:cs typeface="Arial" pitchFamily="2"/>
              </a:rPr>
              <a:t>и холодную воду</a:t>
            </a:r>
            <a:endParaRPr lang="ru-RU" sz="1600">
              <a:latin typeface="Arial" pitchFamily="2"/>
              <a:ea typeface="Constantia" pitchFamily="1"/>
              <a:cs typeface="Arial" pitchFamily="2"/>
            </a:endParaRPr>
          </a:p>
        </p:txBody>
      </p:sp>
      <p:sp>
        <p:nvSpPr>
          <p:cNvPr id="26" name="Rectangle 2"/>
          <p:cNvSpPr>
            <a:extLst>
              <a:ext uri="smNativeData">
                <pr:smNativeData xmlns:pr="pr" xmlns="" val="SMDATA_12_CgbWWhMAAAAlAAAAZAAAAA0AAAAAkAAAAEgAAACQAAAASAAAAAAAAAABAAAAAAAAAAEAAABQAAAAAAAAAAAA4D8AAAAAAADgPwAAAAAAAOA/AAAAAAAA4D8AAAAAAADgPwAAAAAAAOA/AAAAAAAA4D8AAAAAAADgPwAAAAAAAOA/AAAAAAAA4D8CAAAAjAAAAAEAAAAGAAAA1+i9AGWODwAAAAAAAAAAAAAAAAAAAAAAAAAAAAAAAAAAAAAAZAAAAAEAAABAAAAAAAAAAKAAAAAAAAAAAAAAAAEAAAAgAAAArst+AAAAAAAAAAAAAAAAAAAAAAAAAAAAAAAAAAAAAAAAAAAAAAAAAAAAAAAAAAAAAAAAAAAAAAAAAAAAFAAAADwAAAABAAAAAAAAAHOLQQAPAAAAAQAAABQAAAAUAAAAFAAAAAEAAAAAAAAAZAAAAGQAAAAAAAAAZAAAAGQAAAAVAAAAYAAAAAAAAAAAAAAADwAAACADAAAAAAAAAAAAAAEAAACgMgAAVgcAAKr4//8BAAAAAAAACQEAAABkAAAAAAAAABQAAABAHwAAAAAAACYAAAAAAAAAwOD//wAAAAAmAAAAZAAAABYAAABMAAAAAQAAAAAAAAAEAAAAAAAAAAEAAAA3Qx8ANAAAAAAAAAA8AAAAZAAAAGQAAAAAAAAAzMzMAAAAAABQAAAAUAAAAGQAAABkAAAAAAAAABcAAAAUAAAAAAAAAAAAAAD/fwAA/38AAAAAAAAJAAAABAAAAAAAAAAMAAAAEAAAAAAAAAAAAAAAAAAAAAAAAAAeAAAAaAAAAAAAAAAAAAAAAAAAAAAAAAAAAAAAECcAABAnAAAAAAAAAAAAAAAAAAAAAAAAAAAAAAAAAAAAAAAAAAAAAFoAAAAAAAAAwMD/AAAAAABkAAAAMgAAAAAAAABkAAAAAAAAAH9/fwAKAAAAHwAAAFQAAADX6L0AZY4PAK7LfgAAAAAAAAAAAAAAAAAAAAAAAAAAAAAAAAAAAAAAc4tBAAAAAAI3Qx8AzMzMAMDA/wB/f38AAAAAAAAAAAAAAAAAAAAAAAAAAAAhAAAAGAAAABQAAAAAAAAAAAAAAEA4AACgBQAAAAAAAA=="/>
              </a:ext>
            </a:extLst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0">
            <a:gsLst>
              <a:gs pos="0">
                <a:srgbClr val="658E0F"/>
              </a:gs>
              <a:gs pos="68000">
                <a:srgbClr val="AECB7E"/>
              </a:gs>
              <a:gs pos="100000">
                <a:srgbClr val="D7E8BD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738B4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ctr">
              <a:srgbClr val="37431F">
                <a:alpha val="48000"/>
              </a:srgbClr>
            </a:outerShdw>
          </a:effectLst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>
                <a:solidFill>
                  <a:srgbClr val="FFFFFF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endParaRPr/>
          </a:p>
        </p:txBody>
      </p:sp>
      <p:sp>
        <p:nvSpPr>
          <p:cNvPr id="27" name="Rectangle 1"/>
          <p:cNvSpPr>
            <a:extLst>
              <a:ext uri="smNativeData">
                <pr:smNativeData xmlns:pr="pr" xmlns="" val="SMDATA_12_CgbWWhMAAAAlAAAAZAAAAE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Dk/v//lf///0A4AAA1BgAAAAAAAA=="/>
              </a:ext>
            </a:extLst>
          </p:cNvSpPr>
          <p:nvPr/>
        </p:nvSpPr>
        <p:spPr>
          <a:xfrm>
            <a:off x="-180340" y="-67945"/>
            <a:ext cx="9324340" cy="107696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/>
            </a:pPr>
            <a:r>
              <a:rPr lang="ru-RU" sz="32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Как уменьшить свой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 lang="ru-RU"/>
            </a:pPr>
            <a:r>
              <a:rPr lang="ru-RU" sz="32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экологический след</a:t>
            </a:r>
          </a:p>
        </p:txBody>
      </p:sp>
      <p:grpSp>
        <p:nvGrpSpPr>
          <p:cNvPr id="28" name="Группа 56"/>
          <p:cNvGrpSpPr>
            <a:extLst>
              <a:ext uri="smNativeData">
                <pr:smNativeData xmlns:pr="pr" xmlns="" val="SMDATA_6_CgbWWhMAAAAlAAAAAQAAAA8BAAAAkAAAAEgAAACQAAAASAAAAAAAAAAAAAAAAAAAABcAAAAUAAAAAAAAAAAAAAD/fwAA/38AAAAAAAAJAAAABAAAAAAAAAAMAAAAEAAAAAAAAAAAAAAAAAAAAAAAAAAfAAAAVAAAAAAAAAAAAAAAAAAAAAAAAAAAAAAAAAAAAAAAAAAAAAAAAAAAAAAAAAAAAAAAAAAAAAAAAAAAAAAAAAAAAAAAAAAAAAAAAAAAAAAAAAAAAAAAAAAAACEAAAAYAAAAFAAAALMQAACJFQAAKCMAACgjAAAAAAAA"/>
              </a:ext>
            </a:extLst>
          </p:cNvGrpSpPr>
          <p:nvPr/>
        </p:nvGrpSpPr>
        <p:grpSpPr>
          <a:xfrm>
            <a:off x="2714625" y="3500755"/>
            <a:ext cx="3000375" cy="2214245"/>
            <a:chOff x="2714625" y="3500755"/>
            <a:chExt cx="3000375" cy="2214245"/>
          </a:xfrm>
        </p:grpSpPr>
        <p:pic>
          <p:nvPicPr>
            <p:cNvPr id="30" name="Рисунок 13" descr="http://www.wwf.ru/imn/special/earthhour/design/stik/5.png"/>
            <p:cNvPicPr>
              <a:picLocks noChangeAspect="1"/>
              <a:extLst>
                <a:ext uri="smNativeData">
                  <pr:smNativeData xmlns:pr="pr" xmlns="" val="SMDATA_13_CgbWWh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XAAAAFAAAAAAAAAAAAAAA/38AAP9/AAAAAAAACQAAAAQAAAAAAAAADAAAABAAAAAAAAAAAAAAAAAAAAAAAAAAHgAAAGgAAAAAAAAAAAAAAAAAAAAAAAAAAAAAABAnAAAQJwAAAAAAAAAAAAAAAAAAAAAAAAAAAAAAAAAAAAAAAAAAAAAUAAAAAAAAAMDA/wAAAAAAZAAAADIAAAAAAAAAZAAAAAAAAAB/f38ACgAAAB8AAABUAAAAT4G9Bf///wEAAAAAAAAAAAAAAAAAAAAAAAAAAAAAAAAAAAAAAAAAAAAAAAJ/f38A7uzhA8zMzADAwP8Af39/AAAAAAAAAAAAAAAAAP///wAAAAAAIQAAABgAAAAUAAAAsxAAAIkVAAAoIwAAKCMAAAAAAAA="/>
                </a:ext>
              </a:extLst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14625" y="3500755"/>
              <a:ext cx="3000375" cy="2214245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</p:pic>
        <p:sp>
          <p:nvSpPr>
            <p:cNvPr id="29" name="Прямоугольник 21"/>
            <p:cNvSpPr>
              <a:extLst>
                <a:ext uri="smNativeData">
                  <pr:smNativeData xmlns:pr="pr" xmlns="" val="SMDATA_12_CgbWWh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BWEwAAahYAAIUgAADFIQAAAAAAAA=="/>
                </a:ext>
              </a:extLst>
            </p:cNvSpPr>
            <p:nvPr/>
          </p:nvSpPr>
          <p:spPr>
            <a:xfrm>
              <a:off x="3143250" y="3643630"/>
              <a:ext cx="2143125" cy="1845945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anchor="t"/>
            <a:lstStyle/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Старайтесь покупать</a:t>
              </a:r>
            </a:p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 продукцию, </a:t>
              </a:r>
            </a:p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изготовленную из </a:t>
              </a:r>
            </a:p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материалов, </a:t>
              </a:r>
            </a:p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подлежащих </a:t>
              </a:r>
            </a:p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переработке</a:t>
              </a:r>
              <a:r>
                <a:rPr lang="ru-RU">
                  <a:latin typeface="Arial" pitchFamily="2"/>
                  <a:ea typeface="Constantia" pitchFamily="1"/>
                  <a:cs typeface="Arial" pitchFamily="2"/>
                </a:rPr>
                <a:t> </a:t>
              </a:r>
            </a:p>
          </p:txBody>
        </p:sp>
      </p:grpSp>
      <p:grpSp>
        <p:nvGrpSpPr>
          <p:cNvPr id="31" name="Группа 60"/>
          <p:cNvGrpSpPr>
            <a:extLst>
              <a:ext uri="smNativeData">
                <pr:smNativeData xmlns:pr="pr" xmlns="" val="SMDATA_6_CgbWWhMAAAAlAAAAAQAAAA8BAAAAkAAAAEgAAACQAAAASAAAAAAAAAAAAAAAAAAAABcAAAAUAAAAAAAAAAAAAAD/fwAA/38AAAAAAAAJAAAABAAAAAAAAAAMAAAAEAAAAAAAAAAAAAAAAAAAAAAAAAAfAAAAVAAAAAAAAAAAAAAAAAAAAAAAAAAAAAAAAAAAAAAAAAAAAAAAAAAAAAAAAAAAAAAAAAAAAAAAAAAAAAAAAAAAAAAAAAAAAAAAAAAAAAAAAAAAAAAAAAAAACEAAAAYAAAAFAAAAEciAAD5FQAAijIAABEkAAAAAAAA"/>
              </a:ext>
            </a:extLst>
          </p:cNvGrpSpPr>
          <p:nvPr/>
        </p:nvGrpSpPr>
        <p:grpSpPr>
          <a:xfrm>
            <a:off x="5572125" y="3571875"/>
            <a:ext cx="2643505" cy="2291080"/>
            <a:chOff x="5572125" y="3571875"/>
            <a:chExt cx="2643505" cy="2291080"/>
          </a:xfrm>
        </p:grpSpPr>
        <p:pic>
          <p:nvPicPr>
            <p:cNvPr id="33" name="Содержимое 6" descr="http://www.wwf.ru/imn/special/earthhour/design/stik/3.png"/>
            <p:cNvPicPr>
              <a:extLst>
                <a:ext uri="smNativeData">
                  <pr:smNativeData xmlns:pr="pr" xmlns="" val="SMDATA_13_CgbWWhMAAAAlAAAAEQ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XAAAAFAAAAAAAAAAAAAAA/38AAP9/AAAAAAAACQAAAAQAAAAAAAAADAAAABAAAAAAAAAAAAAAAAAAAAAAAAAAHgAAAGgAAAAAAAAAAAAAAAAAAAAAAAAAAAAAABAnAAAQJwAAAAAAAAAAAAAAAAAAAAAAAAAAAAAAAAAAAAAAAAAAAAAUAAAAAAAAAMDA/wAAAAAAZAAAADIAAAAAAAAAZAAAAAAAAAB/f38ACgAAAB8AAABUAAAAT4G9Bf///wEAAAAAAAAAAAAAAAAAAAAAAAAAAAAAAAAAAAAAAAAAAAAAAAJ/f38A7uzhA8zMzADAwP8Af39/AAAAAAAAAAAAAAAAAP///wAAAAAAIQAAABgAAAAUAAAARyIAAPkVAACKMgAAESQAAAAAAAA="/>
                </a:ext>
              </a:extLst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72125" y="3571875"/>
              <a:ext cx="2643505" cy="229108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</p:pic>
        <p:sp>
          <p:nvSpPr>
            <p:cNvPr id="32" name="Прямоугольник 26"/>
            <p:cNvSpPr>
              <a:extLst>
                <a:ext uri="smNativeData">
                  <pr:smNativeData xmlns:pr="pr" xmlns="" val="SMDATA_12_CgbWWh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AoIwAAkRwAAP4xAAApIAAAAAAAAA=="/>
                </a:ext>
              </a:extLst>
            </p:cNvSpPr>
            <p:nvPr/>
          </p:nvSpPr>
          <p:spPr>
            <a:xfrm>
              <a:off x="5715000" y="4643755"/>
              <a:ext cx="2411730" cy="58420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anchor="t"/>
            <a:lstStyle/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Бросайте мусор</a:t>
              </a:r>
            </a:p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 только в контейнеры</a:t>
              </a:r>
              <a:endParaRPr lang="ru-RU" sz="1600">
                <a:latin typeface="Arial" pitchFamily="2"/>
                <a:ea typeface="Constantia" pitchFamily="1"/>
                <a:cs typeface="Arial" pitchFamily="2"/>
              </a:endParaRPr>
            </a:p>
          </p:txBody>
        </p:sp>
      </p:grpSp>
      <p:grpSp>
        <p:nvGrpSpPr>
          <p:cNvPr id="34" name="Группа 59"/>
          <p:cNvGrpSpPr>
            <a:extLst>
              <a:ext uri="smNativeData">
                <pr:smNativeData xmlns:pr="pr" xmlns="" val="SMDATA_6_CgbWWhMAAAAlAAAAAQAAAA8BAAAAkAAAAEgAAACQAAAASAAAAAAAAAAAAAAAAAAAABcAAAAUAAAAAAAAAAAAAAD/fwAA/38AAAAAAAAJAAAABAAAAAAAAAAMAAAAEAAAAAAAAAAAAAAAAAAAAAAAAAAfAAAAVAAAAAAAAAAAAAAAAAAAAAAAAAAAAAAAAAAAAAAAAAAAAAAAAAAAAAAAAAAAAAAAAAAAAAAAAAAAAAAAAAAAAAAAAAAAAAAAAAAAAAAAAAAAAAAAAAAAACEAAAAYAAAAFAAAAP4nAACvDQAAkjkAAKAcAAAAAAAA"/>
              </a:ext>
            </a:extLst>
          </p:cNvGrpSpPr>
          <p:nvPr/>
        </p:nvGrpSpPr>
        <p:grpSpPr>
          <a:xfrm>
            <a:off x="6501130" y="2224405"/>
            <a:ext cx="2857500" cy="2428875"/>
            <a:chOff x="6501130" y="2224405"/>
            <a:chExt cx="2857500" cy="2428875"/>
          </a:xfrm>
        </p:grpSpPr>
        <p:pic>
          <p:nvPicPr>
            <p:cNvPr id="36" name="Рисунок 14" descr="http://www.wwf.ru/imn/special/earthhour/design/stik/5.png"/>
            <p:cNvPicPr>
              <a:picLocks noChangeAspect="1"/>
              <a:extLst>
                <a:ext uri="smNativeData">
                  <pr:smNativeData xmlns:pr="pr" xmlns="" val="SMDATA_13_CgbWWh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XAAAAFAAAAAAAAAAAAAAA/38AAP9/AAAAAAAACQAAAAQAAAAAAAAADAAAABAAAAAAAAAAAAAAAAAAAAAAAAAAHgAAAGgAAAAAAAAAAAAAAAAAAAAAAAAAAAAAABAnAAAQJwAAAAAAAAAAAAAAAAAAAAAAAAAAAAAAAAAAAAAAAAAAAAAUAAAAAAAAAMDA/wAAAAAAZAAAADIAAAAAAAAAZAAAAAAAAAB/f38ACgAAAB8AAABUAAAAT4G9Bf///wEAAAAAAAAAAAAAAAAAAAAAAAAAAAAAAAAAAAAAAAAAAAAAAAJ/f38A7uzhA8zMzADAwP8Af39/AAAAAAAAAAAAAAAAAP///wAAAAAAIQAAABgAAAAUAAAA/icAAK8NAACSOQAAoBwAAAAAAAA="/>
                </a:ext>
              </a:extLst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01130" y="2224405"/>
              <a:ext cx="2857500" cy="2428875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</p:pic>
        <p:sp>
          <p:nvSpPr>
            <p:cNvPr id="35" name="Прямоугольник 24"/>
            <p:cNvSpPr>
              <a:extLst>
                <a:ext uri="smNativeData">
                  <pr:smNativeData xmlns:pr="pr" xmlns="" val="SMDATA_12_CgbWWh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AwKgAAFBIAAEA4AAAvFwAAAAAAAA=="/>
                </a:ext>
              </a:extLst>
            </p:cNvSpPr>
            <p:nvPr/>
          </p:nvSpPr>
          <p:spPr>
            <a:xfrm>
              <a:off x="6858000" y="2938780"/>
              <a:ext cx="2286000" cy="829945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anchor="t"/>
            <a:lstStyle/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Установите </a:t>
              </a:r>
            </a:p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энергосберегающие</a:t>
              </a:r>
            </a:p>
            <a:p>
              <a:pPr>
                <a:defRPr lang="ru-RU"/>
              </a:pPr>
              <a:r>
                <a:rPr lang="ru-RU" sz="1600" b="1">
                  <a:latin typeface="Arial" pitchFamily="2"/>
                  <a:ea typeface="Constantia" pitchFamily="1"/>
                  <a:cs typeface="Arial" pitchFamily="2"/>
                </a:rPr>
                <a:t> лампочки</a:t>
              </a:r>
              <a:endParaRPr lang="ru-RU" sz="1600">
                <a:latin typeface="Arial" pitchFamily="2"/>
                <a:ea typeface="Constantia" pitchFamily="1"/>
                <a:cs typeface="Arial" pitchFamily="2"/>
              </a:endParaRPr>
            </a:p>
          </p:txBody>
        </p:sp>
      </p:grpSp>
    </p:spTree>
  </p:cSld>
  <p:clrMapOvr>
    <a:masterClrMapping/>
  </p:clrMapOvr>
  <p:transition>
    <p:fade thruBlk="1"/>
    <p:extLst>
      <p:ext uri="smNativeData">
        <pr:smNativeData xmlns:pr="pr" xmlns="" val="CgbWWgAAAAAgAwAAAAAAAAYAAAAB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10" grpId="0" animBg="1"/>
      <p:bldP spid="13" grpId="0" animBg="1"/>
      <p:bldP spid="16" grpId="0" animBg="1"/>
      <p:bldP spid="19" grpId="0" animBg="1"/>
      <p:bldP spid="22" grpId="0" animBg="1"/>
      <p:bldP spid="25" grpId="0"/>
      <p:bldP spid="28" grpId="0" animBg="1"/>
      <p:bldP spid="31" grpId="0" animBg="1"/>
      <p:bldP spid="34" grpId="0" animBg="1"/>
    </p:bldLst>
    <p:extLst>
      <p:ext uri="smNativeData">
        <pr:smNativeData xmlns:pr="pr" xmlns="" val="CgbWWgwAAAAFAAAA/////wEAAAAMAAAABAAAAAAAAAAAAAAAAAAAAAgAAAD9////AQAAAAwAAAAEAAAAAAAAAAAAAAAAAAAADQAAAP3///8BAAAADAAAAAQAAAAAAAAAAAAAAAAAAAASAAAA/f///wEAAAAMAAAABAAAAAAAAAAAAAAAAAAAABcAAAD9////AQAAAAwAAAAEAAAAAAAAAAAAAAAAAAAAHAAAAP3///8BAAAADAAAAAQAAAAAAAAAAAAAAAAAAAAhAAAA/f///wEAAAAMAAAABAAAAAAAAAAAAAAAAAAAACYAAAD9////AQAAAAwAAAAEAAAAAAAAAAAAAAAAAAAAKwAAAP3///8BAAAADAAAAAQAAAAAAAAAAAAAAAAAAAAwAAAA/f///wEAAAAMAAAABAAAAAAAAAAAAAAAAAAAADUAAAD9////AQAAAAwAAAAEAAAAAAAAAAAAAAAAAAAAOgAAAP3///8BAAAADAAAAAQAAAAAAAAAAAAAAAAAAAA="/>
      </p:ext>
    </p:ext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  <a:extLst>
              <a:ext uri="smNativeData">
                <pr:smNativeData xmlns:pr="pr" xmlns="" val="SMDATA_13_CgbWWhMAAAAlAAAAEQAAAC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QAAAAAAAAAAAAAAAAAAAAEAAAAzMzMAIwAAAJwAAACcAAAAZAAAAGQAAAAAAAAAy8vLACMAAACcAAAAnAAAAGQAAABkAAAAAAAAAAcAAAA4AAAAAAAAAAAAAAAAAAAA////AAAAAAAAAAAAAAAAAAAAAAAAAAAAAAAAAAAAAABkAAAAZAAAAAAAAAAXAAAAFAAAAAAAAAAAAAAA/38AAP9/AAAAAAAACQAAAAQAAAAAAAAADAAAABAAAAAAAAAAAAAAAAAAAAAAAAAAHgAAAGgAAAAAAAAAAAAAAAAAAAAAAAAAAAAAABAnAAAQJwAAAAAAAAAAAAAAAAAAAAAAAAAAAAAAAAAAAAAAAAAAAADMAQAAAAAAAMDA/wAAAAAAZAAAADIAAAAAAAAAZAAAAAAAAAB/f38ACgAAAB8AAABUAAAA////AP///wEAAAAAAAAAAAAAAAAAAAAAAAAAAAAAAAAAAAAAAAAAAAAAAAJ/f38AMzMzAMvLywDAwP8Af39/AAAAAAAAAAAAAAAAAP///wAAAAAAIQAAABgAAAAUAAAAAAAAAKAFAABAOAAAMCoAAAAAAA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59436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292100" dist="140092" dir="2700000" algn="tl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>
            <a:extLst>
              <a:ext uri="smNativeData">
                <pr:smNativeData xmlns:pr="pr" xmlns="" val="SMDATA_12_CgbWWhMAAAAlAAAAZAAAAA0AAAAAkAAAAEgAAACQAAAASAAAAAAAAAABAAAAAAAAAAEAAABQAAAAAAAAAAAA4D8AAAAAAADgPwAAAAAAAOA/AAAAAAAA4D8AAAAAAADgPwAAAAAAAOA/AAAAAAAA4D8AAAAAAADgPwAAAAAAAOA/AAAAAAAA4D8CAAAAjAAAAAEAAAAGAAAA1+i9AGWODwAAAAAAAAAAAAAAAAAAAAAAAAAAAAAAAAAAAAAAZAAAAAEAAABAAAAAAAAAAKAAAAAAAAAAAAAAAAEAAAAgAAAArst+AAAAAAAAAAAAAAAAAAAAAAAAAAAAAAAAAAAAAAAAAAAAAAAAAAAAAAAAAAAAAAAAAAAAAAAAAAAAFAAAADwAAAABAAAAAAAAAHOLQQAPAAAAAQAAABQAAAAUAAAAFAAAAAEAAAAAAAAAZAAAAGQAAAAAAAAAZAAAAGQAAAAVAAAAYAAAAAAAAAAAAAAADwAAACADAAAAAAAAAAAAAAEAAACgMgAAVgcAAKr4//8BAAAAAAAACQEAAABkAAAAAAAAABQAAABAHwAAAAAAACYAAAAAAAAAwOD//wAAAAAmAAAAZAAAABYAAABMAAAAAQAAAAAAAAAEAAAAAAAAAAEAAAA3Qx8ANAAAAAAAAAA8AAAAZAAAAGQAAAAAAAAAzMzMAAAAAABQAAAAUAAAAGQAAABkAAAAAAAAABcAAAAUAAAAAAAAAAAAAAD/fwAA/38AAAAAAAAJAAAABAAAAAAAAAAMAAAAEAAAAAAAAAAAAAAAAAAAAAAAAAAeAAAAaAAAAAAAAAAAAAAAAAAAAAAAAAAAAAAAECcAABAnAAAAAAAAAAAAAAAAAAAAAAAAAAAAAAAAAAAAAAAAAAAAAFoAAAAAAAAAwMD/AAAAAABkAAAAMgAAAAAAAABkAAAAAAAAAH9/fwAKAAAAHwAAAFQAAADX6L0AZY4PAK7LfgAAAAAAAAAAAAAAAAAAAAAAAAAAAAAAAAAAAAAAc4tBAAAAAAI3Qx8AzMzMAMDA/wB/f38AAAAAAAAAAAAAAAAAAAAAAAAAAAAhAAAAGAAAABQAAAAAAAAAAAAAAEA4AACgBQAAAAAAAA=="/>
              </a:ext>
            </a:extLst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0">
            <a:gsLst>
              <a:gs pos="0">
                <a:srgbClr val="658E0F"/>
              </a:gs>
              <a:gs pos="68000">
                <a:srgbClr val="AECB7E"/>
              </a:gs>
              <a:gs pos="100000">
                <a:srgbClr val="D7E8BD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738B4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ctr">
              <a:srgbClr val="37431F">
                <a:alpha val="48000"/>
              </a:srgbClr>
            </a:outerShdw>
          </a:effectLst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>
                <a:solidFill>
                  <a:srgbClr val="FFFFFF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endParaRPr/>
          </a:p>
        </p:txBody>
      </p:sp>
      <p:sp>
        <p:nvSpPr>
          <p:cNvPr id="4" name="Rectangle 1"/>
          <p:cNvSpPr>
            <a:extLst>
              <a:ext uri="smNativeData">
                <pr:smNativeData xmlns:pr="pr" xmlns="" val="SMDATA_12_CgbWWhMAAAAlAAAAZAAAAE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AAAAAA6AAAAEA4AADiBAAAAAAAAA=="/>
              </a:ext>
            </a:extLst>
          </p:cNvSpPr>
          <p:nvPr/>
        </p:nvSpPr>
        <p:spPr>
          <a:xfrm>
            <a:off x="0" y="147320"/>
            <a:ext cx="9144000" cy="64643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/>
            </a:pPr>
            <a:r>
              <a:rPr lang="ru-RU" sz="36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Устойчивое развитие</a:t>
            </a:r>
          </a:p>
        </p:txBody>
      </p:sp>
      <p:sp>
        <p:nvSpPr>
          <p:cNvPr id="5" name="Прямоугольник 27"/>
          <p:cNvSpPr>
            <a:extLst>
              <a:ext uri="smNativeData">
                <pr:smNativeData xmlns:pr="pr" xmlns="" val="SMDATA_12_CgbWW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////AQAAAAAAAAAAAAAAAAAAAAAAAAAAAAAAAAAAAAAAAAAAAAAAAH9/fwDu7OEDzMzMAMDA/wB/f38AAAAAAAAAAAAAAAAAAAAAAAAAAAAhAAAAGAAAABQAAAAE+v//NRQAAAwqAADzHwAAAAAAAA=="/>
              </a:ext>
            </a:extLst>
          </p:cNvSpPr>
          <p:nvPr/>
        </p:nvSpPr>
        <p:spPr>
          <a:xfrm>
            <a:off x="-972820" y="3284855"/>
            <a:ext cx="7807960" cy="190881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sp>
    </p:spTree>
  </p:cSld>
  <p:clrMapOvr>
    <a:masterClrMapping/>
  </p:clrMapOvr>
  <p:transition>
    <p:fade thruBlk="1"/>
    <p:extLst>
      <p:ext uri="smNativeData">
        <pr:smNativeData xmlns:pr="pr" xmlns="" val="CgbWWgAAAAAgAwAAAAAAAAYAAAAB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extLst>
              <a:ext uri="smNativeData">
                <pr:smNativeData xmlns:pr="pr" xmlns="" val="SMDATA_12_CgbWWhMAAAAlAAAAZAAAAA0AAAAAkAAAAEgAAACQAAAASAAAAAAAAAABAAAAAAAAAAEAAABQAAAAAAAAAAAA4D8AAAAAAADgPwAAAAAAAOA/AAAAAAAA4D8AAAAAAADgPwAAAAAAAOA/AAAAAAAA4D8AAAAAAADgPwAAAAAAAOA/AAAAAAAA4D8CAAAAjAAAAAEAAAAGAAAA1+i9AGWODwAAAAAAAAAAAAAAAAAAAAAAAAAAAAAAAAAAAAAAZAAAAAEAAABAAAAAAAAAAKAAAAAAAAAAAAAAAAEAAAAgAAAArst+AAAAAAAAAAAAAAAAAAAAAAAAAAAAAAAAAAAAAAAAAAAAAAAAAAAAAAAAAAAAAAAAAAAAAAAAAAAAFAAAADwAAAABAAAAAAAAAHOLQQAPAAAAAQAAABQAAAAUAAAAFAAAAAEAAAAAAAAAZAAAAGQAAAAAAAAAZAAAAGQAAAAVAAAAYAAAAAAAAAAAAAAADwAAACADAAAAAAAAAAAAAAEAAACgMgAAVgcAAKr4//8BAAAAAAAACQEAAABkAAAAAAAAABQAAABAHwAAAAAAACYAAAAAAAAAwOD//wAAAAAmAAAAZAAAABYAAABMAAAAAQAAAAAAAAAEAAAAAAAAAAEAAAA3Qx8ANAAAAAAAAAA8AAAAZAAAAGQAAAAAAAAAzMzMAAAAAABQAAAAUAAAAGQAAABkAAAAAAAAABcAAAAUAAAAAAAAAAAAAAD/fwAA/38AAAAAAAAJAAAABAAAAAAAAAAMAAAAEAAAAAAAAAAAAAAAAAAAAAAAAAAeAAAAaAAAAAAAAAAAAAAAAAAAAAAAAAAAAAAAECcAABAnAAAAAAAAAAAAAAAAAAAAAAAAAAAAAAAAAAAAAAAAAAAAAFoAAAAAAAAAwMD/AAAAAABkAAAAMgAAAAAAAABkAAAAAAAAAH9/fwAKAAAAHwAAAFQAAADX6L0AZY4PAK7LfgAAAAAAAAAAAAAAAAAAAAAAAAAAAAAAAAAAAAAAc4tBAAAAAAI3Qx8AzMzMAMDA/wB/f38AAAAAAAAAAAAAAAAAAAAAAAAAAAAhAAAAGAAAABQAAAAAAAAAAAAAAEA4AACgBQAAAAAAAA=="/>
              </a:ext>
            </a:extLst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0">
            <a:gsLst>
              <a:gs pos="0">
                <a:srgbClr val="658E0F"/>
              </a:gs>
              <a:gs pos="68000">
                <a:srgbClr val="AECB7E"/>
              </a:gs>
              <a:gs pos="100000">
                <a:srgbClr val="D7E8BD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738B4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ctr">
              <a:srgbClr val="37431F">
                <a:alpha val="48000"/>
              </a:srgbClr>
            </a:outerShdw>
          </a:effectLst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>
                <a:solidFill>
                  <a:srgbClr val="FFFFFF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endParaRPr/>
          </a:p>
        </p:txBody>
      </p:sp>
      <p:sp>
        <p:nvSpPr>
          <p:cNvPr id="3" name="Rectangle 1"/>
          <p:cNvSpPr>
            <a:extLst>
              <a:ext uri="smNativeData">
                <pr:smNativeData xmlns:pr="pr" xmlns="" val="SMDATA_12_CgbWWhMAAAAlAAAAZAAAAE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Be////5A8AAJ43AADeEwAAAAAAAA=="/>
              </a:ext>
            </a:extLst>
          </p:cNvSpPr>
          <p:nvPr/>
        </p:nvSpPr>
        <p:spPr>
          <a:xfrm>
            <a:off x="-102870" y="2583180"/>
            <a:ext cx="9144000" cy="64643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 sz="3600" b="1">
                <a:solidFill>
                  <a:schemeClr val="tx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Arial" pitchFamily="2"/>
                <a:cs typeface="Arial" pitchFamily="2"/>
              </a:defRPr>
            </a:pPr>
            <a:r>
              <a:t>СПАСИБО ЗА ВНИМАНИЕ!!!</a:t>
            </a:r>
          </a:p>
        </p:txBody>
      </p:sp>
    </p:spTree>
  </p:cSld>
  <p:clrMapOvr>
    <a:masterClrMapping/>
  </p:clrMapOvr>
  <p:transition>
    <p:fade thruBlk="1"/>
    <p:extLst>
      <p:ext uri="smNativeData">
        <pr:smNativeData xmlns:pr="pr" xmlns="" val="CgbWWgAAAAAgAwAAAAAAAAYAAAAB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extLst>
              <a:ext uri="smNativeData">
                <pr:smNativeData xmlns:pr="pr" xmlns="" val="SMDATA_12_CgbWWhMAAAAlAAAAZAAAAA0AAAAAkAAAAEgAAACQAAAASAAAAAAAAAABAAAAAAAAAAEAAABQAAAAAAAAAAAA4D8AAAAAAADgPwAAAAAAAOA/AAAAAAAA4D8AAAAAAADgPwAAAAAAAOA/AAAAAAAA4D8AAAAAAADgPwAAAAAAAOA/AAAAAAAA4D8CAAAAjAAAAAEAAAAGAAAA1+i9AGWODwAAAAAAAAAAAAAAAAAAAAAAAAAAAAAAAAAAAAAAZAAAAAEAAABAAAAAAAAAAKAAAAAAAAAAAAAAAAEAAAAgAAAArst+AAAAAAAAAAAAAAAAAAAAAAAAAAAAAAAAAAAAAAAAAAAAAAAAAAAAAAAAAAAAAAAAAAAAAAAAAAAAFAAAADwAAAABAAAAAAAAAHOLQQAPAAAAAQAAABQAAAAUAAAAFAAAAAEAAAAAAAAAZAAAAGQAAAAAAAAAZAAAAGQAAAAVAAAAYAAAAAAAAAAAAAAADwAAACADAAAAAAAAAAAAAAEAAACgMgAAVgcAAKr4//8BAAAAAAAACQEAAABkAAAAAAAAABQAAABAHwAAAAAAACYAAAAAAAAAwOD//wAAAAAmAAAAZAAAABYAAABMAAAAAQAAAAAAAAAEAAAAAAAAAAEAAAA3Qx8ANAAAAAAAAAA8AAAAZAAAAGQAAAAAAAAAzMzMAAAAAABQAAAAUAAAAGQAAABkAAAAAAAAABcAAAAUAAAAAAAAAAAAAAD/fwAA/38AAAAAAAAJAAAABAAAAAAAAAAMAAAAEAAAAAAAAAAAAAAAAAAAAAAAAAAeAAAAaAAAAAAAAAAAAAAAAAAAAAAAAAAAAAAAECcAABAnAAAAAAAAAAAAAAAAAAAAAAAAAAAAAAAAAAAAAAAAAAAAAFoAAAAAAAAAwMD/AAAAAABkAAAAMgAAAAAAAABkAAAAAAAAAH9/fwAKAAAAHwAAAFQAAADX6L0AZY4PAK7LfgAAAAAAAAAAAAAAAAAAAAAAAAAAAAAAAAAAAAAAc4tBAAAAAAI3Qx8AzMzMAMDA/wB/f38AAAAAAAAAAAAAAAAAAAAAAAAAAAAhAAAAGAAAABQAAAAAAAAAAAAAAEA4AACgBQAAAAAAAA=="/>
              </a:ext>
            </a:extLst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0">
            <a:gsLst>
              <a:gs pos="0">
                <a:srgbClr val="658E0F"/>
              </a:gs>
              <a:gs pos="68000">
                <a:srgbClr val="AECB7E"/>
              </a:gs>
              <a:gs pos="100000">
                <a:srgbClr val="D7E8BD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738B4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ctr">
              <a:srgbClr val="37431F">
                <a:alpha val="48000"/>
              </a:srgbClr>
            </a:outerShdw>
          </a:effectLst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>
                <a:solidFill>
                  <a:srgbClr val="FFFFFF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endParaRPr/>
          </a:p>
        </p:txBody>
      </p:sp>
      <p:sp>
        <p:nvSpPr>
          <p:cNvPr id="3" name="Rectangle 1"/>
          <p:cNvSpPr>
            <a:extLst>
              <a:ext uri="smNativeData">
                <pr:smNativeData xmlns:pr="pr" xmlns="" val="SMDATA_12_CgbWWhMAAAAlAAAAZAAAAE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AAAAAA6AAAAEA4AADiBAAAAAAAAA=="/>
              </a:ext>
            </a:extLst>
          </p:cNvSpPr>
          <p:nvPr/>
        </p:nvSpPr>
        <p:spPr>
          <a:xfrm>
            <a:off x="0" y="147320"/>
            <a:ext cx="9144000" cy="64643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/>
            </a:pPr>
            <a:r>
              <a:rPr lang="ru-RU" sz="36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Устойчивое развитие</a:t>
            </a:r>
          </a:p>
        </p:txBody>
      </p:sp>
      <p:sp>
        <p:nvSpPr>
          <p:cNvPr id="4" name="Прямоугольник 27"/>
          <p:cNvSpPr>
            <a:extLst>
              <a:ext uri="smNativeData">
                <pr:smNativeData xmlns:pr="pr" xmlns="" val="SMDATA_12_CgbWW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////AQAAAAAAAAAAAAAAAAAAAAAAAAAAAAAAAAAAAAAAAAAAAAAAAH9/fwDu7OEDzMzMAMDA/wB/f38AAAAAAAAAAAAAAAAAAAAAAAAAAAAhAAAAGAAAABQAAAAE+v//NRQAAAwqAADzHwAAAAAAAA=="/>
              </a:ext>
            </a:extLst>
          </p:cNvSpPr>
          <p:nvPr/>
        </p:nvSpPr>
        <p:spPr>
          <a:xfrm>
            <a:off x="-972820" y="3284855"/>
            <a:ext cx="7807960" cy="190881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sp>
      <p:sp>
        <p:nvSpPr>
          <p:cNvPr id="5" name="Прямоугольник 29"/>
          <p:cNvSpPr>
            <a:extLst>
              <a:ext uri="smNativeData">
                <pr:smNativeData xmlns:pr="pr" xmlns="" val="SMDATA_12_CgbWWhMAAAAlAAAAZAAAAE0AAAAAkAAAAEgAAACQAAAASAAAAAAAAAAAAAAAAAAAAAEAAABQAAAAAAAAAAAA4D8AAAAAAADgPwAAAAAAAOA/AAAAAAAA4D8AAAAAAADgPwAAAAAAAOA/AAAAAAAA4D8AAAAAAADgPwAAAAAAAOA/AAAAAAAA4D8CAAAAjAAAAAEAAAAGAAAA+/35AMHanAAAAAAAAAAAAAAAAAAAAAAAAAAAAAAAAAAAAAAAZAAAAAEAAABAAAAAAAAAAKAAAAAAAAAAAAAAAAIAAAA5AAAA8/nsAAcAAADd7MQAAAAAAAAAAAAAAAAAAAAAAAAAAAAAAAAAAAAAAAAAAAAAAAAAAAAAAAAAAAAAAAAAFAAAADwAAAABAAAAAAAAAHOLQQAPAAAAAQAAABQAAAAUAAAAFAAAAAEAAAAAAAAAZAAAAGQAAAAAAAAAZAAAAGQAAAAVAAAAYAAAAAAAAAAAAAAAAAAAAAAAAAAAAAAAAAAAAAAAAAAAAAAAAAAAAAAAAAAAAAAAAAAACQAAAAAAAAAAAAAAAAAAAAAAAAAAAAAAAAAAAAAAAAAAAAAAAAAAAAAAAAAAAAAAABYAAABMAAAAAQAAAAAAAAAAAAAAAAAAAAEAAAA3Qx8ANAAAAAAAAAA8AAAAZAAAAGQAAAAAAAAAAAAAAAAAAAAAAAAAAAAAAAAAAAAAAAAAAAAAABcAAAAUAAAAAAAAAAAAAAD/fwAA/38AAAAAAAAJAAAABAAAAAAAAAAMAAAAEAAAAAAAAAAAAAAAAAAAAAAAAAAeAAAAaAAAAAAAAAAAAAAAAAAAAAAAAAAAAAAAECcAABAnAAAAAAAAAAAAAAAAAAAAAAAAAAAAAAAAAAAAAAAAAAAAAFoAAAAAAAAAwMD/AAAAAABkAAAAMgAAAAAAAABkAAAAAAAAAH9/fwAKAAAAHwAAAFQAAAD7/fkAwdqcAPP57ADd7MQAAAAAAAAAAAAAAAAAAAAAAAAAAAAAAAAAc4tBAAAAAAI3Qx8AAAAAAMDA/wB/f38AAAAAAAAAAAAAAAAAAAAAAAAAAAAhAAAAGAAAABQAAABSAwAASAsAAO40AAAOIQAAAAAAAA=="/>
              </a:ext>
            </a:extLst>
          </p:cNvSpPr>
          <p:nvPr/>
        </p:nvSpPr>
        <p:spPr>
          <a:xfrm>
            <a:off x="539750" y="1833880"/>
            <a:ext cx="8064500" cy="3539490"/>
          </a:xfrm>
          <a:prstGeom prst="rect">
            <a:avLst/>
          </a:prstGeom>
          <a:gradFill flip="none" rotWithShape="0">
            <a:gsLst>
              <a:gs pos="0">
                <a:srgbClr val="C1DA9C"/>
              </a:gs>
              <a:gs pos="93000">
                <a:srgbClr val="DDECC4"/>
              </a:gs>
              <a:gs pos="43000">
                <a:srgbClr val="F3F9EC"/>
              </a:gs>
              <a:gs pos="100000">
                <a:srgbClr val="FBFDF9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738B4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tl">
              <a:srgbClr val="37431F">
                <a:alpha val="48000"/>
              </a:srgbClr>
            </a:outerShdw>
          </a:effectLst>
        </p:spPr>
        <p:txBody>
          <a:bodyPr vert="horz" wrap="square" lIns="91440" tIns="45720" rIns="91440" bIns="45720" numCol="1" anchor="t"/>
          <a:lstStyle/>
          <a:p>
            <a:pPr>
              <a:defRPr lang="ru-RU">
                <a:solidFill>
                  <a:srgbClr val="000000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r>
              <a:rPr lang="ru-RU" sz="2800">
                <a:latin typeface="Arial" pitchFamily="2"/>
                <a:ea typeface="Constantia" pitchFamily="1"/>
                <a:cs typeface="Arial" pitchFamily="2"/>
              </a:rPr>
              <a:t>  Впервые термин «устойчивое развитие» </a:t>
            </a:r>
            <a:r>
              <a:rPr lang="ru-RU" sz="2800" b="1" i="1">
                <a:solidFill>
                  <a:srgbClr val="C00000"/>
                </a:solidFill>
                <a:latin typeface="Arial" pitchFamily="2"/>
                <a:ea typeface="Constantia" pitchFamily="1"/>
                <a:cs typeface="Arial" pitchFamily="2"/>
              </a:rPr>
              <a:t>был применен в 1972 году на Первой Всемирной Конференции по окружающей среде в Стокгольме</a:t>
            </a:r>
            <a:r>
              <a:rPr lang="ru-RU" sz="2800">
                <a:latin typeface="Arial" pitchFamily="2"/>
                <a:ea typeface="Constantia" pitchFamily="1"/>
                <a:cs typeface="Arial" pitchFamily="2"/>
              </a:rPr>
              <a:t>. В 1992 г. на конференции ООН по окружающей среде и развитию в Рио-де-Жанейро этот термин был использован «в качестве названия новой концепции существования всего человечества.</a:t>
            </a:r>
          </a:p>
        </p:txBody>
      </p:sp>
    </p:spTree>
  </p:cSld>
  <p:clrMapOvr>
    <a:masterClrMapping/>
  </p:clrMapOvr>
  <p:transition>
    <p:fade thruBlk="1"/>
    <p:extLst>
      <p:ext uri="smNativeData">
        <pr:smNativeData xmlns:pr="pr" xmlns="" val="CgbWWgAAAAAgAwAAAAAAAAYAAAAB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  <a:extLst>
              <a:ext uri="smNativeData">
                <pr:smNativeData xmlns:pr="pr" xmlns="" val="SMDATA_13_CgbWWh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/QEAAAAAAAAAAAAAAAAAAAAAAABkAAAAZAAAAAAAAAAXAAAAFAAAAAAAAAAAAAAA/38AAP9/AAAAAAAACQAAAAQAAAAAAAAADAAAABAAAAAAAAAAAAAAAAAAAAAAAAAAHgAAAGgAAAAAAAAAAAAAAAAAAAAAAAAAAAAAABAnAAAQJwAAAAAAAAAAAAAAAAAAAAAAAAAAAAAAAAAAAAAAAAAAAAAUAAAAAAAAAMDA/wAAAAAAZAAAADIAAAAAAAAAZAAAAAAAAAB/f38ACgAAAB8AAABUAAAAT4G9Bf///wEAAAAAAAAAAAAAAAAAAAAAAAAAAAAAAAAAAAAAAAAAAAAAAAJ/f38A7uzhA8zMzADAwP8Af39/AAAAAAAAAAAAAAAAAP///wAAAAAAIQAAABgAAAAUAAAAAAAAACYFAABAOAAAMCoAAAAAAAA="/>
              </a:ext>
            </a:extLst>
          </p:cNvPicPr>
          <p:nvPr/>
        </p:nvPicPr>
        <p:blipFill>
          <a:blip r:embed="rId2"/>
          <a:srcRect l="5090"/>
          <a:stretch>
            <a:fillRect/>
          </a:stretch>
        </p:blipFill>
        <p:spPr>
          <a:xfrm>
            <a:off x="0" y="836930"/>
            <a:ext cx="9144000" cy="60210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sp>
        <p:nvSpPr>
          <p:cNvPr id="3" name="Rectangle 2"/>
          <p:cNvSpPr>
            <a:extLst>
              <a:ext uri="smNativeData">
                <pr:smNativeData xmlns:pr="pr" xmlns="" val="SMDATA_12_CgbWWhMAAAAlAAAAZAAAAA0AAAAAkAAAAEgAAACQAAAASAAAAAAAAAABAAAAAAAAAAEAAABQAAAAAAAAAAAA4D8AAAAAAADgPwAAAAAAAOA/AAAAAAAA4D8AAAAAAADgPwAAAAAAAOA/AAAAAAAA4D8AAAAAAADgPwAAAAAAAOA/AAAAAAAA4D8CAAAAjAAAAAEAAAAGAAAA1+i9AGWODwAAAAAAAAAAAAAAAAAAAAAAAAAAAAAAAAAAAAAAZAAAAAEAAABAAAAAAAAAAKAAAAAAAAAAAAAAAAEAAAAgAAAArst+AAAAAAAAAAAAAAAAAAAAAAAAAAAAAAAAAAAAAAAAAAAAAAAAAAAAAAAAAAAAAAAAAAAAAAAAAAAAFAAAADwAAAABAAAAAAAAAHOLQQAPAAAAAQAAABQAAAAUAAAAFAAAAAEAAAAAAAAAZAAAAGQAAAAAAAAAZAAAAGQAAAAVAAAAYAAAAAAAAAAAAAAADwAAACADAAAAAAAAAAAAAAEAAACgMgAAVgcAAKr4//8BAAAAAAAACQEAAABkAAAAAAAAABQAAABAHwAAAAAAACYAAAAAAAAAwOD//wAAAAAmAAAAZAAAABYAAABMAAAAAQAAAAAAAAAEAAAAAAAAAAEAAAA3Qx8ANAAAAAAAAAA8AAAAZAAAAGQAAAAAAAAAzMzMAAAAAABQAAAAUAAAAGQAAABkAAAAAAAAABcAAAAUAAAAAAAAAAAAAAD/fwAA/38AAAAAAAAJAAAABAAAAAAAAAAMAAAAEAAAAAAAAAAAAAAAAAAAAAAAAAAeAAAAaAAAAAAAAAAAAAAAAAAAAAAAAAAAAAAAECcAABAnAAAAAAAAAAAAAAAAAAAAAAAAAAAAAAAAAAAAAAAAAAAAAFoAAAAAAAAAwMD/AAAAAABkAAAAMgAAAAAAAABkAAAAAAAAAH9/fwAKAAAAHwAAAFQAAADX6L0AZY4PAK7LfgAAAAAAAAAAAAAAAAAAAAAAAAAAAAAAAAAAAAAAc4tBAAAAAAI3Qx8AzMzMAMDA/wB/f38AAAAAAAAAAAAAAAAAAAAAAAAAAAAhAAAAGAAAABQAAAAAAAAAAAAAAEA4AACgBQAAAAAAAA=="/>
              </a:ext>
            </a:extLst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0">
            <a:gsLst>
              <a:gs pos="0">
                <a:srgbClr val="658E0F"/>
              </a:gs>
              <a:gs pos="68000">
                <a:srgbClr val="AECB7E"/>
              </a:gs>
              <a:gs pos="100000">
                <a:srgbClr val="D7E8BD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738B4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ctr">
              <a:srgbClr val="37431F">
                <a:alpha val="48000"/>
              </a:srgbClr>
            </a:outerShdw>
          </a:effectLst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>
                <a:solidFill>
                  <a:srgbClr val="FFFFFF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endParaRPr/>
          </a:p>
        </p:txBody>
      </p:sp>
      <p:sp>
        <p:nvSpPr>
          <p:cNvPr id="4" name="Rectangle 1"/>
          <p:cNvSpPr>
            <a:extLst>
              <a:ext uri="smNativeData">
                <pr:smNativeData xmlns:pr="pr" xmlns="" val="SMDATA_12_CgbWWhMAAAAlAAAAZAAAAE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KnoVAQ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AAAAAA6AAAAEA4AADiBAAAAAAAAA=="/>
              </a:ext>
            </a:extLst>
          </p:cNvSpPr>
          <p:nvPr/>
        </p:nvSpPr>
        <p:spPr>
          <a:xfrm>
            <a:off x="0" y="147320"/>
            <a:ext cx="9144000" cy="64643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/>
            </a:pPr>
            <a:r>
              <a:rPr lang="ru-RU" sz="36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Устойчивое развитие</a:t>
            </a:r>
          </a:p>
        </p:txBody>
      </p:sp>
      <p:sp>
        <p:nvSpPr>
          <p:cNvPr id="5" name="Прямоугольник 27"/>
          <p:cNvSpPr>
            <a:extLst>
              <a:ext uri="smNativeData">
                <pr:smNativeData xmlns:pr="pr" xmlns="" val="SMDATA_12_CgbWW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IQggLYMAAAAEAAAAAAAAAAAAAAAAAAAAAAAAAAeAAAAaAAAAAAAAAAAAAAAAAAAAAAAAAAAAAAAECcAABAnAAAAAAAAAAAAAAAAAAAAAAAAAAAAAAAAAAAAAAAAAAAAABQAAAAAAAAAwMD/AAAAAABkAAAAMgAAAAAAAABkAAAAAAAAAH9/fwAKAAAAHwAAAFQAAAD///8A////AQAAAAAAAAAAAAAAAAAAAAAAAAAAAAAAAAAAAAAAAAAAAAAAAH9/fwDu7OEDzMzMAMDA/wB/f38AAAAAAAAAAAAAAAAAAAAAAAAAAAAhAAAAGAAAABQAAAAE+v//NRQAAAwqAADzHwAAAAAAAA=="/>
              </a:ext>
            </a:extLst>
          </p:cNvSpPr>
          <p:nvPr/>
        </p:nvSpPr>
        <p:spPr>
          <a:xfrm>
            <a:off x="-972820" y="3284855"/>
            <a:ext cx="7807960" cy="190881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sp>
    </p:spTree>
  </p:cSld>
  <p:clrMapOvr>
    <a:masterClrMapping/>
  </p:clrMapOvr>
  <p:transition>
    <p:fade thruBlk="1"/>
    <p:extLst>
      <p:ext uri="smNativeData">
        <pr:smNativeData xmlns:pr="pr" xmlns="" val="CgbWWgAAAAAgAwAAAAAAAAYAAAAB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extLst>
              <a:ext uri="smNativeData">
                <pr:smNativeData xmlns:pr="pr" xmlns="" val="SMDATA_12_CgbWWhMAAAAlAAAAZAAAAA0AAAAAkAAAAEgAAACQAAAASAAAAAAAAAABAAAAAAAAAAEAAABQAAAAAAAAAAAA4D8AAAAAAADgPwAAAAAAAOA/AAAAAAAA4D8AAAAAAADgPwAAAAAAAOA/AAAAAAAA4D8AAAAAAADgPwAAAAAAAOA/AAAAAAAA4D8CAAAAjAAAAAEAAAAGAAAA1+i9AGWODwAAAAAAAAAAAAAAAAAAAAAAAAAAAAAAAAAAAAAAZAAAAAEAAABAAAAAAAAAAKAAAAAAAAAAAAAAAAEAAAAgAAAArst+AAAAAAAAAAAAAAAAAAAAAAAAAAAAAAAAAAAAAAAAAAAAAAAAAAAAAAAAAAAAAAAAAAAAAAAAAAAAFAAAADwAAAABAAAAAAAAAHOLQQAPAAAAAQAAABQAAAAUAAAAFAAAAAEAAAAAAAAAZAAAAGQAAAAAAAAAZAAAAGQAAAAVAAAAYAAAAAAAAAAAAAAADwAAACADAAAAAAAAAAAAAAEAAACgMgAAVgcAAKr4//8BAAAAAAAACQEAAABkAAAAAAAAABQAAABAHwAAAAAAACYAAAAAAAAAwOD//wAAAAAmAAAAZAAAABYAAABMAAAAAQAAAAAAAAAEAAAAAAAAAAEAAAA3Qx8ANAAAAAAAAAA8AAAAZAAAAGQAAAAAAAAAzMzMAAAAAABQAAAAUAAAAGQAAABkAAAAAAAAABcAAAAUAAAAAAAAAAAAAAD/fwAA/38AAAAAAAAJAAAABAAAAKigQFoMAAAAEAAAAAAAAAAAAAAAAAAAAAAAAAAeAAAAaAAAAAAAAAAAAAAAAAAAAAAAAAAAAAAAECcAABAnAAAAAAAAAAAAAAAAAAAAAAAAAAAAAAAAAAAAAAAAAAAAAFoAAAAAAAAAwMD/AAAAAABkAAAAMgAAAAAAAABkAAAAAAAAAH9/fwAKAAAAHwAAAFQAAADX6L0AZY4PAK7LfgAAAAAAAAAAAAAAAAAAAAAAAAAAAAAAAAAAAAAAc4tBAAAAAAI3Qx8AzMzMAMDA/wB/f38AAAAAAAAAAAAAAAAAAAAAAAAAAAAhAAAAGAAAABQAAAAAAAAAAAAAAEA4AACgBQAAAAAAAA=="/>
              </a:ext>
            </a:extLst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0">
            <a:gsLst>
              <a:gs pos="0">
                <a:srgbClr val="658E0F"/>
              </a:gs>
              <a:gs pos="68000">
                <a:srgbClr val="AECB7E"/>
              </a:gs>
              <a:gs pos="100000">
                <a:srgbClr val="D7E8BD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738B4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ctr">
              <a:srgbClr val="37431F">
                <a:alpha val="48000"/>
              </a:srgbClr>
            </a:outerShdw>
          </a:effectLst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>
                <a:solidFill>
                  <a:srgbClr val="FFFFFF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endParaRPr/>
          </a:p>
        </p:txBody>
      </p:sp>
      <p:sp>
        <p:nvSpPr>
          <p:cNvPr id="3" name="Rectangle 1"/>
          <p:cNvSpPr>
            <a:extLst>
              <a:ext uri="smNativeData">
                <pr:smNativeData xmlns:pr="pr" xmlns="" val="SMDATA_12_CgbWWhMAAAAlAAAAZAAAAE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JxaFkI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AAAAAA6AAAAEA4AADiBAAAAAAAAA=="/>
              </a:ext>
            </a:extLst>
          </p:cNvSpPr>
          <p:nvPr/>
        </p:nvSpPr>
        <p:spPr>
          <a:xfrm>
            <a:off x="0" y="147320"/>
            <a:ext cx="9144000" cy="64643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/>
            </a:pPr>
            <a:r>
              <a:rPr lang="ru-RU" sz="36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Устойчивое развитие</a:t>
            </a:r>
          </a:p>
        </p:txBody>
      </p:sp>
      <p:sp>
        <p:nvSpPr>
          <p:cNvPr id="4" name="Прямоугольник 27"/>
          <p:cNvSpPr>
            <a:extLst>
              <a:ext uri="smNativeData">
                <pr:smNativeData xmlns:pr="pr" xmlns="" val="SMDATA_12_CgbWW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Ovac+kMAAAAEAAAAAAAAAAAAAAAAAAAAAAAAAAeAAAAaAAAAAAAAAAAAAAAAAAAAAAAAAAAAAAAECcAABAnAAAAAAAAAAAAAAAAAAAAAAAAAAAAAAAAAAAAAAAAAAAAABQAAAAAAAAAwMD/AAAAAABkAAAAMgAAAAAAAABkAAAAAAAAAH9/fwAKAAAAHwAAAFQAAAD///8A////AQAAAAAAAAAAAAAAAAAAAAAAAAAAAAAAAAAAAAAAAAAAAAAAAH9/fwDu7OEDzMzMAMDA/wB/f38AAAAAAAAAAAAAAAAAAAAAAAAAAAAhAAAAGAAAABQAAAAE+v//NRQAAAwqAADzHwAAAAAAAA=="/>
              </a:ext>
            </a:extLst>
          </p:cNvSpPr>
          <p:nvPr/>
        </p:nvSpPr>
        <p:spPr>
          <a:xfrm>
            <a:off x="-972820" y="3284855"/>
            <a:ext cx="7807960" cy="190881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sp>
      <p:sp>
        <p:nvSpPr>
          <p:cNvPr id="5" name="Прямоугольник 29"/>
          <p:cNvSpPr>
            <a:extLst>
              <a:ext uri="smNativeData">
                <pr:smNativeData xmlns:pr="pr" xmlns="" val="SMDATA_12_CgbWWhMAAAAlAAAAZAAAAE0AAAAAkAAAAEgAAACQAAAASAAAAAAAAAAAAAAAAAAAAAEAAABQAAAAAAAAAAAA4D8AAAAAAADgPwAAAAAAAOA/AAAAAAAA4D8AAAAAAADgPwAAAAAAAOA/AAAAAAAA4D8AAAAAAADgPwAAAAAAAOA/AAAAAAAA4D8CAAAAjAAAAAEAAAAGAAAA+/35AMHanAAAAAAAAAAAAAAAAAAAAAAAAAAAAAAAAAAAAAAAZAAAAAEAAABAAAAAAAAAAKAAAAAAAAAAAAAAAAIAAAA5AAAA8/nsAAcAAADd7MQAAAAAAAAAAAAAAAAAAAAAAAAAAAAAAAAAAAAAAAAAAAAAAAAAAAAAAAAAAAAAAAAAFAAAADwAAAABAAAAAAAAAHOLQQAPAAAAAQAAABQAAAAUAAAAFAAAAAEAAAAAAAAAZAAAAGQAAAAAAAAAZAAAAGQAAAAVAAAAYAAAAAAAAAAAAAAAAAAAAAAAAAAAAAAAAAAAAAAAAAAAAAAAAAAAAAAAAAAAAAAAAAAACQAAAAAAAAAAAAAAAAAAAAAAAAAAAAAAAAAAAAAAAAAAAAAAAAAAAAAAAAAAAAAAABYAAABMAAAAAQAAAAAAAAAAAAAAAAAAAAEAAAA3Qx8ANAAAAAAAAAA8AAAAZAAAAGQAAAAAAAAAAAAAAAAAAAAAAAAAAAAAAAAAAAAAAAAAAAAAABcAAAAUAAAAAAAAAAAAAAD/fwAA/38AAAAAAAAJAAAABAAAAFbyKooMAAAAEAAAAAAAAAAAAAAAAAAAAAAAAAAeAAAAaAAAAAAAAAAAAAAAAAAAAAAAAAAAAAAAECcAABAnAAAAAAAAAAAAAAAAAAAAAAAAAAAAAAAAAAAAAAAAAAAAAFoAAAAAAAAAwMD/AAAAAABkAAAAMgAAAAAAAABkAAAAAAAAAH9/fwAKAAAAHwAAAFQAAAD7/fkAwdqcAPP57ADd7MQAAAAAAAAAAAAAAAAAAAAAAAAAAAAAAAAAc4tBAAAAAAI3Qx8AAAAAAMDA/wB/f38AAAAAAAAAAAAAAAAAAAAAAAAAAAAhAAAAGAAAABQAAABSAwAAYwoAAO40AACDHQAAAAAAAA=="/>
              </a:ext>
            </a:extLst>
          </p:cNvSpPr>
          <p:nvPr/>
        </p:nvSpPr>
        <p:spPr>
          <a:xfrm>
            <a:off x="539750" y="1688465"/>
            <a:ext cx="8064500" cy="3108960"/>
          </a:xfrm>
          <a:prstGeom prst="rect">
            <a:avLst/>
          </a:prstGeom>
          <a:gradFill flip="none" rotWithShape="0">
            <a:gsLst>
              <a:gs pos="0">
                <a:srgbClr val="C1DA9C"/>
              </a:gs>
              <a:gs pos="93000">
                <a:srgbClr val="DDECC4"/>
              </a:gs>
              <a:gs pos="43000">
                <a:srgbClr val="F3F9EC"/>
              </a:gs>
              <a:gs pos="100000">
                <a:srgbClr val="FBFDF9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738B4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tl">
              <a:srgbClr val="37431F">
                <a:alpha val="48000"/>
              </a:srgbClr>
            </a:outerShdw>
          </a:effectLst>
        </p:spPr>
        <p:txBody>
          <a:bodyPr vert="horz" wrap="square" lIns="91440" tIns="45720" rIns="91440" bIns="45720" numCol="1" anchor="t"/>
          <a:lstStyle/>
          <a:p>
            <a:pPr>
              <a:defRPr lang="ru-RU">
                <a:solidFill>
                  <a:srgbClr val="000000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r>
              <a:rPr lang="ru-RU" sz="2800">
                <a:latin typeface="Arial" pitchFamily="2"/>
                <a:ea typeface="Constantia" pitchFamily="1"/>
                <a:cs typeface="Arial" pitchFamily="2"/>
              </a:rPr>
              <a:t>С экологической точки зрения, </a:t>
            </a:r>
            <a:r>
              <a:rPr lang="ru-RU" sz="2800" b="1" i="1">
                <a:solidFill>
                  <a:srgbClr val="C00000"/>
                </a:solidFill>
                <a:latin typeface="Arial" pitchFamily="2"/>
                <a:ea typeface="Constantia" pitchFamily="1"/>
                <a:cs typeface="Arial" pitchFamily="2"/>
              </a:rPr>
              <a:t>устойчивое развитие должно обеспечивать целостность биологических и физических природных систем</a:t>
            </a:r>
            <a:r>
              <a:rPr lang="ru-RU" sz="2800">
                <a:latin typeface="Arial" pitchFamily="2"/>
                <a:ea typeface="Constantia" pitchFamily="1"/>
                <a:cs typeface="Arial" pitchFamily="2"/>
              </a:rPr>
              <a:t>. Особое значение имеет жизнеспособность экосистем, от которых зависит глобальная стабильность всей биосферы. </a:t>
            </a:r>
          </a:p>
        </p:txBody>
      </p:sp>
    </p:spTree>
  </p:cSld>
  <p:clrMapOvr>
    <a:masterClrMapping/>
  </p:clrMapOvr>
  <p:transition>
    <p:fade thruBlk="1"/>
    <p:extLst>
      <p:ext uri="smNativeData">
        <pr:smNativeData xmlns:pr="pr" xmlns="" val="CgbWWgAAAAAgAwAAAAAAAAYAAAAB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extLst>
              <a:ext uri="smNativeData">
                <pr:smNativeData xmlns:pr="pr" xmlns="" val="SMDATA_12_CgbWWhMAAAAlAAAAZAAAAA0AAAAAkAAAAEgAAACQAAAASAAAAAAAAAABAAAAAAAAAAEAAABQAAAAAAAAAAAA4D8AAAAAAADgPwAAAAAAAOA/AAAAAAAA4D8AAAAAAADgPwAAAAAAAOA/AAAAAAAA4D8AAAAAAADgPwAAAAAAAOA/AAAAAAAA4D8CAAAAjAAAAAEAAAAGAAAA1+i9AGWODwAAAAAAAAAAAAAAAAAAAAAAAAAAAAAAAAAAAAAAZAAAAAEAAABAAAAAAAAAAKAAAAAAAAAAAAAAAAEAAAAgAAAArst+AAAAAAAAAAAAAAAAAAAAAAAAAAAAAAAAAAAAAAAAAAAAAAAAAAAAAAAAAAAAAAAAAAAAAAAAAAAAFAAAADwAAAABAAAAAAAAAHOLQQAPAAAAAQAAABQAAAAUAAAAFAAAAAEAAAAAAAAAZAAAAGQAAAAAAAAAZAAAAGQAAAAVAAAAYAAAAAAAAAAAAAAADwAAACADAAAAAAAAAAAAAAEAAACgMgAAVgcAAKr4//8BAAAAAAAACQEAAABkAAAAAAAAABQAAABAHwAAAAAAACYAAAAAAAAAwOD//wAAAAAmAAAAZAAAABYAAABMAAAAAQAAAAAAAAAEAAAAAAAAAAEAAAA3Qx8ANAAAAAAAAAA8AAAAZAAAAGQAAAAAAAAAzMzMAAAAAABQAAAAUAAAAGQAAABkAAAAAAAAABcAAAAUAAAAAAAAAAAAAAD/fwAA/38AAAAAAAAJAAAABAAAAGnd+joMAAAAEAAAAAAAAAAAAAAAAAAAAAAAAAAeAAAAaAAAAAAAAAAAAAAAAAAAAAAAAAAAAAAAECcAABAnAAAAAAAAAAAAAAAAAAAAAAAAAAAAAAAAAAAAAAAAAAAAAFoAAAAAAAAAwMD/AAAAAABkAAAAMgAAAAAAAABkAAAAAAAAAH9/fwAKAAAAHwAAAFQAAADX6L0AZY4PAK7LfgAAAAAAAAAAAAAAAAAAAAAAAAAAAAAAAAAAAAAAc4tBAAAAAAI3Qx8AzMzMAMDA/wB/f38AAAAAAAAAAAAAAAAAAAAAAAAAAAAhAAAAGAAAABQAAAAAAAAAAAAAAEA4AACgBQAAAAAAAA=="/>
              </a:ext>
            </a:extLst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0">
            <a:gsLst>
              <a:gs pos="0">
                <a:srgbClr val="658E0F"/>
              </a:gs>
              <a:gs pos="68000">
                <a:srgbClr val="AECB7E"/>
              </a:gs>
              <a:gs pos="100000">
                <a:srgbClr val="D7E8BD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738B4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38100" dir="5400000" algn="ctr">
              <a:srgbClr val="37431F">
                <a:alpha val="48000"/>
              </a:srgbClr>
            </a:outerShdw>
          </a:effectLst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>
                <a:solidFill>
                  <a:srgbClr val="FFFFFF"/>
                </a:solidFill>
                <a:latin typeface="Constantia" pitchFamily="1"/>
                <a:ea typeface="Constantia" pitchFamily="1"/>
                <a:cs typeface="Constantia" pitchFamily="1"/>
              </a:defRPr>
            </a:pPr>
            <a:endParaRPr/>
          </a:p>
        </p:txBody>
      </p:sp>
      <p:sp>
        <p:nvSpPr>
          <p:cNvPr id="3" name="Rectangle 1"/>
          <p:cNvSpPr>
            <a:extLst>
              <a:ext uri="smNativeData">
                <pr:smNativeData xmlns:pr="pr" xmlns="" val="SMDATA_12_CgbWWhMAAAAlAAAAZAAAAE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juG0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AAAAAA6AAAAEA4AADiBAAAAAAAAA=="/>
              </a:ext>
            </a:extLst>
          </p:cNvSpPr>
          <p:nvPr/>
        </p:nvSpPr>
        <p:spPr>
          <a:xfrm>
            <a:off x="0" y="147320"/>
            <a:ext cx="9144000" cy="64643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ru-RU"/>
            </a:pPr>
            <a:r>
              <a:rPr lang="ru-RU" sz="3600" b="1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" pitchFamily="2"/>
                <a:ea typeface="Constantia" pitchFamily="1"/>
                <a:cs typeface="Arial" pitchFamily="2"/>
              </a:rPr>
              <a:t>Устойчивое развитие</a:t>
            </a:r>
          </a:p>
        </p:txBody>
      </p:sp>
      <p:sp>
        <p:nvSpPr>
          <p:cNvPr id="4" name="Прямоугольник 27"/>
          <p:cNvSpPr>
            <a:extLst>
              <a:ext uri="smNativeData">
                <pr:smNativeData xmlns:pr="pr" xmlns="" val="SMDATA_12_CgbWW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3xSvUMAAAAEAAAAAAAAAAAAAAAAAAAAAAAAAAeAAAAaAAAAAAAAAAAAAAAAAAAAAAAAAAAAAAAECcAABAnAAAAAAAAAAAAAAAAAAAAAAAAAAAAAAAAAAAAAAAAAAAAABQAAAAAAAAAwMD/AAAAAABkAAAAMgAAAAAAAABkAAAAAAAAAH9/fwAKAAAAHwAAAFQAAAD///8A////AQAAAAAAAAAAAAAAAAAAAAAAAAAAAAAAAAAAAAAAAAAAAAAAAH9/fwDu7OEDzMzMAMDA/wB/f38AAAAAAAAAAAAAAAAAAAAAAAAAAAAhAAAAGAAAABQAAAAE+v//NRQAAAwqAADzHwAAAAAAAA=="/>
              </a:ext>
            </a:extLst>
          </p:cNvSpPr>
          <p:nvPr/>
        </p:nvSpPr>
        <p:spPr>
          <a:xfrm>
            <a:off x="-972820" y="3284855"/>
            <a:ext cx="7807960" cy="190881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sp>
      <p:pic>
        <p:nvPicPr>
          <p:cNvPr id="5" name="Picture 2"/>
          <p:cNvPicPr>
            <a:picLocks noChangeAspect="1"/>
            <a:extLst>
              <a:ext uri="smNativeData">
                <pr:smNativeData xmlns:pr="pr" xmlns="" val="SMDATA_13_CgbWWhMAAAAlAAAAEQAAAC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BAAAAAAAAAAAAAAA8AAAAAQAAACMAAAAjAAAAIwAAAB4AAAAAAAAAZAAAAGQAAAAAAAAAZAAAAGQAAAAVAAAAYAAAAAAAAAAAAAAADwAAACADAAAAAAAAAAAAAAEAAACgMgAAVgcAAKr4//8BAAAAf39/AAEAAABkAAAAAAAAABQAAABAHwAAAAAAACYAAAAAAAAAwOD//wAAAAAmAAAAZAAAABYAAABMAAAAAQAAAAAAAAAAAAAAAAAAAAEAAAAAAAAAOQAAACoAAAAqAAAAZAAAAGQAAAAAAAAAy8vLADkAAAAqAAAAKgAAAGQAAABkAAAAAAAAAAcAAAA4AAAAAAAAAAAAAAAAAAAA////AAAAAAAAAAAAAAAAAAAAAAAAAAAAAAAAAAAAAABkAAAAZAAAAAAAAAAXAAAAFAAAAAAAAAAAAAAA/38AAP9/AAAAAAAACQAAAAQAAAC/85oADAAAABAAAAAAAAAAAAAAAAAAAAAAAAAAHgAAAGgAAAAAAAAAAAAAAAAAAAAAAAAAAAAAABAnAAAQJwAAAAAAAAAAAAAAAAAAAAAAAAAAAAAAAAAAAAAAAAAAAABQAAAAAAAAAMDA/wAAAAAAZAAAADIAAAAAAAAAZAAAAAAAAAB/f38ACgAAAB8AAABUAAAA////AP///wEAAAAAAAAAAAAAAAAAAAAAAAAAAAAAAAAAAAAAAAAAAAAAAAB/f38AAAAAAMvLywDAwP8Af39/AAAAAAAAAAAAAAAAAP///wAAAAAAIQAAABgAAAAUAAAAFAkAAHoGAADpLwAAdSkAAAAAAA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475740" y="1052830"/>
            <a:ext cx="6312535" cy="5686425"/>
          </a:xfrm>
          <a:prstGeom prst="rect">
            <a:avLst/>
          </a:prstGeom>
          <a:noFill/>
          <a:ln w="381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7717" dir="2700000" algn="tl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fade thruBlk="1"/>
    <p:extLst>
      <p:ext uri="smNativeData">
        <pr:smNativeData xmlns:pr="pr" xmlns="" val="CgbWWgAAAAAgAwAAAAAAAAYAAAAB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resentation">
      <a:majorFont>
        <a:latin typeface="Calibri"/>
        <a:ea typeface="Calibri"/>
        <a:cs typeface="Calibri"/>
      </a:majorFont>
      <a:minorFont>
        <a:latin typeface="Constantia"/>
        <a:ea typeface="Constantia"/>
        <a:cs typeface="Constanti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resentation">
      <a:majorFont>
        <a:latin typeface="Calibri"/>
        <a:ea typeface="Calibri"/>
        <a:cs typeface="Calibri"/>
      </a:majorFont>
      <a:minorFont>
        <a:latin typeface="Constantia"/>
        <a:ea typeface="Constantia"/>
        <a:cs typeface="Constanti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1712</Words>
  <Application>Microsoft Office PowerPoint</Application>
  <PresentationFormat>Экран (4:3)</PresentationFormat>
  <Paragraphs>265</Paragraphs>
  <Slides>50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Presentation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Устойчивое развитие</dc:title>
  <dc:creator>Чэнь Александр</dc:creator>
  <cp:lastModifiedBy>Vikucha</cp:lastModifiedBy>
  <cp:revision>2</cp:revision>
  <dcterms:created xsi:type="dcterms:W3CDTF">2014-10-29T16:16:10Z</dcterms:created>
  <dcterms:modified xsi:type="dcterms:W3CDTF">2018-04-18T18:31:03Z</dcterms:modified>
</cp:coreProperties>
</file>