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404"/>
    <a:srgbClr val="FF00FF"/>
    <a:srgbClr val="666633"/>
    <a:srgbClr val="008000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A85FBB-6ED7-44FD-A743-C6ADCDE9D794}" type="datetimeFigureOut">
              <a:rPr lang="ru-RU" smtClean="0"/>
              <a:pPr/>
              <a:t>04.04.2013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16BF5AE-366A-4BF3-84AA-70BC4267AC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357166"/>
            <a:ext cx="6772300" cy="1357322"/>
          </a:xfrm>
        </p:spPr>
        <p:txBody>
          <a:bodyPr>
            <a:normAutofit/>
          </a:bodyPr>
          <a:lstStyle/>
          <a:p>
            <a:r>
              <a:rPr lang="ru-RU" sz="5600" dirty="0" smtClean="0">
                <a:solidFill>
                  <a:srgbClr val="FF00FF"/>
                </a:solidFill>
              </a:rPr>
              <a:t>Игнат </a:t>
            </a:r>
            <a:r>
              <a:rPr lang="ru-RU" sz="5600" dirty="0" err="1" smtClean="0">
                <a:solidFill>
                  <a:srgbClr val="FF00FF"/>
                </a:solidFill>
              </a:rPr>
              <a:t>Домейко</a:t>
            </a:r>
            <a:r>
              <a:rPr lang="ru-RU" sz="5600" dirty="0" smtClean="0">
                <a:solidFill>
                  <a:srgbClr val="FF00FF"/>
                </a:solidFill>
              </a:rPr>
              <a:t> </a:t>
            </a:r>
            <a:endParaRPr lang="ru-RU" sz="5600" dirty="0">
              <a:solidFill>
                <a:srgbClr val="FF00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071678"/>
            <a:ext cx="3643338" cy="4220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214554"/>
            <a:ext cx="2786082" cy="376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Его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учебник «Минералогия» на протяжении нескольких десятилетий использовался во многих латиноамериканских странах. Результаты научных поисков и открытий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Домейки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опубликованы на разных языках в 130 научных трудах, принесших ему всемирную известность и славу. Он был избран почетным членом многих научных обществ. Даже, казалось бы, такая бытовая деталь.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Домейко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нашел в горах источники чистой воды, провел оттуда в Сантьяго водопровод, решив тем самым проблему водоснабжения столицы. Чилийские газеты писали: «Пан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Домейко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не просто ученый, он – апостол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наук.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850"/>
            <a:ext cx="1785918" cy="228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500702"/>
            <a:ext cx="1795877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  </a:t>
            </a:r>
            <a:r>
              <a:rPr lang="ru-RU" dirty="0" smtClean="0">
                <a:solidFill>
                  <a:srgbClr val="FF0000"/>
                </a:solidFill>
              </a:rPr>
              <a:t>Беларуси, на родине Игнатия </a:t>
            </a:r>
            <a:r>
              <a:rPr lang="ru-RU" dirty="0" err="1" smtClean="0">
                <a:solidFill>
                  <a:srgbClr val="FF0000"/>
                </a:solidFill>
              </a:rPr>
              <a:t>Домейко</a:t>
            </a:r>
            <a:r>
              <a:rPr lang="ru-RU" dirty="0" smtClean="0">
                <a:solidFill>
                  <a:srgbClr val="FF0000"/>
                </a:solidFill>
              </a:rPr>
              <a:t>, в его бывшем фольварке в деревне Заполье </a:t>
            </a:r>
            <a:r>
              <a:rPr lang="ru-RU" dirty="0" err="1" smtClean="0">
                <a:solidFill>
                  <a:srgbClr val="FF0000"/>
                </a:solidFill>
              </a:rPr>
              <a:t>Лидского</a:t>
            </a:r>
            <a:r>
              <a:rPr lang="ru-RU" dirty="0" smtClean="0">
                <a:solidFill>
                  <a:srgbClr val="FF0000"/>
                </a:solidFill>
              </a:rPr>
              <a:t> района открыт музей знаменитого </a:t>
            </a:r>
            <a:r>
              <a:rPr lang="ru-RU" dirty="0" smtClean="0">
                <a:solidFill>
                  <a:srgbClr val="FF0000"/>
                </a:solidFill>
              </a:rPr>
              <a:t>земляка.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643314"/>
            <a:ext cx="3429024" cy="227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071942"/>
            <a:ext cx="2214578" cy="2248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0"/>
            <a:ext cx="5435638" cy="652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Кто же такой Игнат </a:t>
            </a:r>
            <a:r>
              <a:rPr lang="ru-RU" dirty="0" err="1" smtClean="0">
                <a:solidFill>
                  <a:srgbClr val="7030A0"/>
                </a:solidFill>
              </a:rPr>
              <a:t>Домейко</a:t>
            </a:r>
            <a:r>
              <a:rPr lang="ru-RU" dirty="0" smtClean="0">
                <a:solidFill>
                  <a:srgbClr val="7030A0"/>
                </a:solidFill>
              </a:rPr>
              <a:t>?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500174"/>
            <a:ext cx="7472386" cy="462598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8000"/>
                </a:solidFill>
              </a:rPr>
              <a:t>Один из самых знаменитых в мире белорусов Игнатий </a:t>
            </a:r>
            <a:r>
              <a:rPr lang="ru-RU" dirty="0" err="1" smtClean="0">
                <a:solidFill>
                  <a:srgbClr val="008000"/>
                </a:solidFill>
              </a:rPr>
              <a:t>Домейко</a:t>
            </a:r>
            <a:r>
              <a:rPr lang="ru-RU" dirty="0" smtClean="0">
                <a:solidFill>
                  <a:srgbClr val="008000"/>
                </a:solidFill>
              </a:rPr>
              <a:t>  - участник освободительного движения в Беларуси, национальный герой Чили, всемирно известный ученый-минералог, многолетний ректор Чилийского университета. Он оставил заметный след в самых разных отраслях человеческих знаний: минералогии и геологии, физике, химии и металлургии, географии и этнографии, ботанике и зоологии и внес существенный вклад в организацию системы образования Чили.</a:t>
            </a:r>
            <a:endParaRPr lang="ru-RU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Игнатий </a:t>
            </a:r>
            <a:r>
              <a:rPr lang="ru-RU" dirty="0" err="1" smtClean="0">
                <a:solidFill>
                  <a:srgbClr val="00B0F0"/>
                </a:solidFill>
              </a:rPr>
              <a:t>Домейко</a:t>
            </a:r>
            <a:r>
              <a:rPr lang="ru-RU" dirty="0" smtClean="0">
                <a:solidFill>
                  <a:srgbClr val="00B0F0"/>
                </a:solidFill>
              </a:rPr>
              <a:t> родился 31 июля 1802 г.в имении </a:t>
            </a:r>
            <a:r>
              <a:rPr lang="ru-RU" dirty="0" err="1" smtClean="0">
                <a:solidFill>
                  <a:srgbClr val="00B0F0"/>
                </a:solidFill>
              </a:rPr>
              <a:t>Медвядка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Новогрудского</a:t>
            </a:r>
            <a:r>
              <a:rPr lang="ru-RU" dirty="0" smtClean="0">
                <a:solidFill>
                  <a:srgbClr val="00B0F0"/>
                </a:solidFill>
              </a:rPr>
              <a:t> повета (ныне Гродненской области Беларуси) в семье бывшего земского судьи </a:t>
            </a:r>
            <a:r>
              <a:rPr lang="ru-RU" dirty="0" err="1" smtClean="0">
                <a:solidFill>
                  <a:srgbClr val="00B0F0"/>
                </a:solidFill>
              </a:rPr>
              <a:t>Новогрудского</a:t>
            </a:r>
            <a:r>
              <a:rPr lang="ru-RU" dirty="0" smtClean="0">
                <a:solidFill>
                  <a:srgbClr val="00B0F0"/>
                </a:solidFill>
              </a:rPr>
              <a:t> воеводства. С семи лет после смерти отца находился под опекой своих дядей, которые были высокообразованными </a:t>
            </a:r>
            <a:r>
              <a:rPr lang="ru-RU" dirty="0" err="1" smtClean="0">
                <a:solidFill>
                  <a:srgbClr val="00B0F0"/>
                </a:solidFill>
              </a:rPr>
              <a:t>людьми.В</a:t>
            </a:r>
            <a:r>
              <a:rPr lang="ru-RU" dirty="0" smtClean="0">
                <a:solidFill>
                  <a:srgbClr val="00B0F0"/>
                </a:solidFill>
              </a:rPr>
              <a:t> возрасте 10 лет Игнатий поступил в уездное училище с гимназическим курсом обучения.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666633"/>
                </a:solidFill>
              </a:rPr>
              <a:t>В 1816 г. Игнатий </a:t>
            </a:r>
            <a:r>
              <a:rPr lang="ru-RU" dirty="0" err="1" smtClean="0">
                <a:solidFill>
                  <a:srgbClr val="666633"/>
                </a:solidFill>
              </a:rPr>
              <a:t>Домейко</a:t>
            </a:r>
            <a:r>
              <a:rPr lang="ru-RU" dirty="0" smtClean="0">
                <a:solidFill>
                  <a:srgbClr val="666633"/>
                </a:solidFill>
              </a:rPr>
              <a:t> был принят на факультет физических и математических наук </a:t>
            </a:r>
            <a:r>
              <a:rPr lang="ru-RU" dirty="0" err="1" smtClean="0">
                <a:solidFill>
                  <a:srgbClr val="666633"/>
                </a:solidFill>
              </a:rPr>
              <a:t>Виленского</a:t>
            </a:r>
            <a:r>
              <a:rPr lang="ru-RU" dirty="0" smtClean="0">
                <a:solidFill>
                  <a:srgbClr val="666633"/>
                </a:solidFill>
              </a:rPr>
              <a:t> университета, где помимо физики и математики получил знания по топографии, архитектуре, иностранным языкам, истории, литературе. В 1822 г. Игнатий </a:t>
            </a:r>
            <a:r>
              <a:rPr lang="ru-RU" dirty="0" err="1" smtClean="0">
                <a:solidFill>
                  <a:srgbClr val="666633"/>
                </a:solidFill>
              </a:rPr>
              <a:t>Домейко</a:t>
            </a:r>
            <a:r>
              <a:rPr lang="ru-RU" dirty="0" smtClean="0">
                <a:solidFill>
                  <a:srgbClr val="666633"/>
                </a:solidFill>
              </a:rPr>
              <a:t> защитил диссертацию и получил степень магистра философии.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2852"/>
            <a:ext cx="18573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Топография </a:t>
            </a:r>
            <a:r>
              <a:rPr lang="ru-RU" b="1" dirty="0" smtClean="0">
                <a:solidFill>
                  <a:srgbClr val="FF0000"/>
                </a:solidFill>
              </a:rPr>
              <a:t>— </a:t>
            </a:r>
            <a:r>
              <a:rPr lang="ru-RU" b="1" dirty="0" smtClean="0">
                <a:solidFill>
                  <a:srgbClr val="FF0000"/>
                </a:solidFill>
              </a:rPr>
              <a:t>научная дисциплина, изучающая методы изображения географических и геометрических элементов местности на основе съёмочных работ (наземных, с воздуха или из космоса) и создания на их основе топографических карт и планов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В 1838 г. Игнатий </a:t>
            </a:r>
            <a:r>
              <a:rPr lang="ru-RU" dirty="0" err="1" smtClean="0">
                <a:solidFill>
                  <a:srgbClr val="7030A0"/>
                </a:solidFill>
              </a:rPr>
              <a:t>Домейко</a:t>
            </a:r>
            <a:r>
              <a:rPr lang="ru-RU" dirty="0" smtClean="0">
                <a:solidFill>
                  <a:srgbClr val="7030A0"/>
                </a:solidFill>
              </a:rPr>
              <a:t> выехал в Чили на шесть лет, чтобы преподавать химию и минералогию. Однако пребывание в этой южноамериканской стране продлилось почти полстолетия. Несколько лет </a:t>
            </a:r>
            <a:r>
              <a:rPr lang="ru-RU" dirty="0" err="1" smtClean="0">
                <a:solidFill>
                  <a:srgbClr val="7030A0"/>
                </a:solidFill>
              </a:rPr>
              <a:t>Домейко</a:t>
            </a:r>
            <a:r>
              <a:rPr lang="ru-RU" dirty="0" smtClean="0">
                <a:solidFill>
                  <a:srgbClr val="7030A0"/>
                </a:solidFill>
              </a:rPr>
              <a:t> преподавал в Горной школе города </a:t>
            </a:r>
            <a:r>
              <a:rPr lang="ru-RU" dirty="0" err="1" smtClean="0">
                <a:solidFill>
                  <a:srgbClr val="7030A0"/>
                </a:solidFill>
              </a:rPr>
              <a:t>Кокимбо</a:t>
            </a:r>
            <a:r>
              <a:rPr lang="ru-RU" dirty="0" smtClean="0">
                <a:solidFill>
                  <a:srgbClr val="7030A0"/>
                </a:solidFill>
              </a:rPr>
              <a:t>, основал метеорологическую службу, создал этнографический музей. В поездках по стране он изучал геологию и минералогию Анд, пустыни </a:t>
            </a:r>
            <a:r>
              <a:rPr lang="ru-RU" dirty="0" err="1" smtClean="0">
                <a:solidFill>
                  <a:srgbClr val="7030A0"/>
                </a:solidFill>
              </a:rPr>
              <a:t>Атакама</a:t>
            </a:r>
            <a:r>
              <a:rPr lang="ru-RU" dirty="0" smtClean="0">
                <a:solidFill>
                  <a:srgbClr val="7030A0"/>
                </a:solidFill>
              </a:rPr>
              <a:t> и провинции </a:t>
            </a:r>
            <a:r>
              <a:rPr lang="ru-RU" dirty="0" err="1" smtClean="0">
                <a:solidFill>
                  <a:srgbClr val="7030A0"/>
                </a:solidFill>
              </a:rPr>
              <a:t>Араукания</a:t>
            </a:r>
            <a:r>
              <a:rPr lang="ru-RU" dirty="0" smtClean="0">
                <a:solidFill>
                  <a:srgbClr val="7030A0"/>
                </a:solidFill>
              </a:rPr>
              <a:t> на юге Чили, а также быт коренных жителей страны - индейцев </a:t>
            </a:r>
            <a:r>
              <a:rPr lang="ru-RU" dirty="0" err="1" smtClean="0">
                <a:solidFill>
                  <a:srgbClr val="7030A0"/>
                </a:solidFill>
              </a:rPr>
              <a:t>мапуче</a:t>
            </a:r>
            <a:r>
              <a:rPr lang="ru-RU" dirty="0" smtClean="0">
                <a:solidFill>
                  <a:srgbClr val="7030A0"/>
                </a:solidFill>
              </a:rPr>
              <a:t> (</a:t>
            </a:r>
            <a:r>
              <a:rPr lang="ru-RU" dirty="0" err="1" smtClean="0">
                <a:solidFill>
                  <a:srgbClr val="7030A0"/>
                </a:solidFill>
              </a:rPr>
              <a:t>арауканов</a:t>
            </a:r>
            <a:r>
              <a:rPr lang="ru-RU" dirty="0" smtClean="0">
                <a:solidFill>
                  <a:srgbClr val="7030A0"/>
                </a:solidFill>
              </a:rPr>
              <a:t>), свои впечатления о которых изложил в книге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43074" cy="254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FF"/>
                </a:solidFill>
              </a:rPr>
              <a:t>Активная деятельность Игнатия </a:t>
            </a:r>
            <a:r>
              <a:rPr lang="ru-RU" dirty="0" err="1" smtClean="0">
                <a:solidFill>
                  <a:srgbClr val="FF00FF"/>
                </a:solidFill>
              </a:rPr>
              <a:t>Домейко</a:t>
            </a:r>
            <a:r>
              <a:rPr lang="ru-RU" dirty="0" smtClean="0">
                <a:solidFill>
                  <a:srgbClr val="FF00FF"/>
                </a:solidFill>
              </a:rPr>
              <a:t>  была отмечена научной общественностью и правительством Чили: его пригласили преподавать в Чилийский университет в столице страны - Сантьяго. В 1867-1883 гг. он являлся ректором этого крупнейшего вуза Чили, принимал непосредственное участие в реформировании системы высшего образования в стране. 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Ученый неоднократно проводил экспедиции в Андах, изучал вулканы, открыл медные и серебряные копи, организовал добычу золота и селитры, впервые в Латинской Америке ввел метрическую систему мер и весов, писал учебники и научные трактаты, которые публиковались в парижских научных журналах. После выхода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Домейко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в отставку, правительство Чили утвердило ему персональную пенсию - самую высокую в стране, размер которой превышал даже вознаграждение для генералов, воевавших за независимость этой страны.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28"/>
            <a:ext cx="17859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Ко́пи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— устаревшее название сооружения для подземной разработки полезных ископаемых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643182"/>
            <a:ext cx="15716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Трактат— </a:t>
            </a:r>
            <a:r>
              <a:rPr lang="ru-RU" dirty="0" smtClean="0">
                <a:solidFill>
                  <a:srgbClr val="FF0000"/>
                </a:solidFill>
              </a:rPr>
              <a:t>одна из литературных форм, соответствующих научному либо богословскому </a:t>
            </a:r>
            <a:r>
              <a:rPr lang="ru-RU" dirty="0" smtClean="0">
                <a:solidFill>
                  <a:srgbClr val="FF0000"/>
                </a:solidFill>
              </a:rPr>
              <a:t>сочинению.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5715017"/>
            <a:ext cx="4357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Сели́тра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— тривиальное название для минералов, содержащих нитраты щелочных и щелочноземельных металлов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4786346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rgbClr val="00B050"/>
                </a:solidFill>
              </a:rPr>
              <a:t>В 1884 г. Игнатий </a:t>
            </a:r>
            <a:r>
              <a:rPr lang="ru-RU" sz="2600" dirty="0" err="1" smtClean="0">
                <a:solidFill>
                  <a:srgbClr val="00B050"/>
                </a:solidFill>
              </a:rPr>
              <a:t>Домейко</a:t>
            </a:r>
            <a:r>
              <a:rPr lang="ru-RU" sz="2600" dirty="0" smtClean="0">
                <a:solidFill>
                  <a:srgbClr val="00B050"/>
                </a:solidFill>
              </a:rPr>
              <a:t> смог осуществить свою давнюю мечту - приехать в Беларусь. Его с почетом провожали в путь многочисленные друзья и ученики, среди которых были известные политики, университетские преподаватели и </a:t>
            </a:r>
            <a:r>
              <a:rPr lang="ru-RU" sz="2600" dirty="0" smtClean="0">
                <a:solidFill>
                  <a:srgbClr val="00B050"/>
                </a:solidFill>
              </a:rPr>
              <a:t>студенты.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ru-RU" sz="2600" dirty="0" smtClean="0">
                <a:solidFill>
                  <a:srgbClr val="00B050"/>
                </a:solidFill>
              </a:rPr>
              <a:t>По </a:t>
            </a:r>
            <a:r>
              <a:rPr lang="ru-RU" sz="2600" dirty="0" smtClean="0">
                <a:solidFill>
                  <a:srgbClr val="00B050"/>
                </a:solidFill>
              </a:rPr>
              <a:t>дороге в Беларусь - в Кракове и Варшаве, где он останавливался, - его торжественно чествовали, но </a:t>
            </a:r>
            <a:r>
              <a:rPr lang="ru-RU" sz="2600" dirty="0" err="1" smtClean="0">
                <a:solidFill>
                  <a:srgbClr val="00B050"/>
                </a:solidFill>
              </a:rPr>
              <a:t>Домейко</a:t>
            </a:r>
            <a:r>
              <a:rPr lang="ru-RU" sz="2600" dirty="0" smtClean="0">
                <a:solidFill>
                  <a:srgbClr val="00B050"/>
                </a:solidFill>
              </a:rPr>
              <a:t> стремился поскорее попасть на родину. В своем дневнике он писал: «...Я чувствовал, как стучит у меня в висках кровь при мысли, что я скоро буду дома, что я еще не достиг цели своего путешествия. Во время пребывания в Беларуси он несколько раз выезжал в Париж, побывал в Риме, Иерусалиме. </a:t>
            </a:r>
          </a:p>
          <a:p>
            <a:endParaRPr lang="ru-RU" sz="2600" dirty="0" smtClean="0">
              <a:solidFill>
                <a:srgbClr val="00B050"/>
              </a:solidFill>
            </a:endParaRPr>
          </a:p>
          <a:p>
            <a:r>
              <a:rPr lang="ru-RU" sz="2600" dirty="0" smtClean="0">
                <a:solidFill>
                  <a:srgbClr val="00B050"/>
                </a:solidFill>
              </a:rPr>
              <a:t>Вскоре после возвращения в Сантьяго, 23 января 1889 г. Игнатий </a:t>
            </a:r>
            <a:r>
              <a:rPr lang="ru-RU" sz="2600" dirty="0" err="1" smtClean="0">
                <a:solidFill>
                  <a:srgbClr val="00B050"/>
                </a:solidFill>
              </a:rPr>
              <a:t>Домейко</a:t>
            </a:r>
            <a:r>
              <a:rPr lang="ru-RU" sz="2600" dirty="0" smtClean="0">
                <a:solidFill>
                  <a:srgbClr val="00B050"/>
                </a:solidFill>
              </a:rPr>
              <a:t> скончался. Правительство провозгласило его национальным героем Чили. В день похорон в стране был объявлен национальный траур.</a:t>
            </a:r>
            <a:endParaRPr lang="ru-RU" sz="2600" dirty="0">
              <a:solidFill>
                <a:srgbClr val="00B05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86190"/>
            <a:ext cx="1425272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571480"/>
            <a:ext cx="7498080" cy="58579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CC0404"/>
                </a:solidFill>
              </a:rPr>
              <a:t>Деятельность Игнатия </a:t>
            </a:r>
            <a:r>
              <a:rPr lang="ru-RU" dirty="0" err="1" smtClean="0">
                <a:solidFill>
                  <a:srgbClr val="CC0404"/>
                </a:solidFill>
              </a:rPr>
              <a:t>Домейко</a:t>
            </a:r>
            <a:r>
              <a:rPr lang="ru-RU" dirty="0" smtClean="0">
                <a:solidFill>
                  <a:srgbClr val="CC0404"/>
                </a:solidFill>
              </a:rPr>
              <a:t> принесла ему всемирную известность, наследие ученого имеет огромное значение. </a:t>
            </a:r>
            <a:r>
              <a:rPr lang="ru-RU" dirty="0" smtClean="0">
                <a:solidFill>
                  <a:srgbClr val="CC0404"/>
                </a:solidFill>
              </a:rPr>
              <a:t>Трудно </a:t>
            </a:r>
            <a:r>
              <a:rPr lang="ru-RU" dirty="0" smtClean="0">
                <a:solidFill>
                  <a:srgbClr val="CC0404"/>
                </a:solidFill>
              </a:rPr>
              <a:t>переоценить сделанное </a:t>
            </a:r>
            <a:r>
              <a:rPr lang="ru-RU" dirty="0" smtClean="0">
                <a:solidFill>
                  <a:srgbClr val="CC0404"/>
                </a:solidFill>
              </a:rPr>
              <a:t> для </a:t>
            </a:r>
            <a:r>
              <a:rPr lang="ru-RU" dirty="0" smtClean="0">
                <a:solidFill>
                  <a:srgbClr val="CC0404"/>
                </a:solidFill>
              </a:rPr>
              <a:t>своей второй родины. Он реорганизовал систему образования в стране, в том числе и в самом университете, взяв за образец родную </a:t>
            </a:r>
            <a:r>
              <a:rPr lang="ru-RU" dirty="0" err="1" smtClean="0">
                <a:solidFill>
                  <a:srgbClr val="CC0404"/>
                </a:solidFill>
              </a:rPr>
              <a:t>Виленскую</a:t>
            </a:r>
            <a:r>
              <a:rPr lang="ru-RU" dirty="0" smtClean="0">
                <a:solidFill>
                  <a:srgbClr val="CC0404"/>
                </a:solidFill>
              </a:rPr>
              <a:t> «</a:t>
            </a:r>
            <a:r>
              <a:rPr lang="ru-RU" dirty="0" err="1" smtClean="0">
                <a:solidFill>
                  <a:srgbClr val="CC0404"/>
                </a:solidFill>
              </a:rPr>
              <a:t>альма</a:t>
            </a:r>
            <a:r>
              <a:rPr lang="ru-RU" dirty="0" smtClean="0">
                <a:solidFill>
                  <a:srgbClr val="CC0404"/>
                </a:solidFill>
              </a:rPr>
              <a:t> матер». Создал музей минералогии, основал физический кабинет, химическую и горную лаборатории, организовал библиотеку природоведения. Неизмеримы заслуги его как исследователя чилийских природных богатств. Профессор собрал и описал множество новых, неизвестных науке минералов, растений, окаменелостей, </a:t>
            </a:r>
            <a:r>
              <a:rPr lang="ru-RU" dirty="0" smtClean="0">
                <a:solidFill>
                  <a:srgbClr val="CC0404"/>
                </a:solidFill>
              </a:rPr>
              <a:t>метеоритов</a:t>
            </a:r>
            <a:endParaRPr lang="ru-RU" dirty="0">
              <a:solidFill>
                <a:srgbClr val="CC040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</TotalTime>
  <Words>815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Игнат Домейко </vt:lpstr>
      <vt:lpstr>Кто же такой Игнат Домейко?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польователь</dc:creator>
  <cp:lastModifiedBy>польователь</cp:lastModifiedBy>
  <cp:revision>12</cp:revision>
  <dcterms:created xsi:type="dcterms:W3CDTF">2013-04-03T15:03:40Z</dcterms:created>
  <dcterms:modified xsi:type="dcterms:W3CDTF">2013-04-04T13:48:47Z</dcterms:modified>
</cp:coreProperties>
</file>