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69" r:id="rId6"/>
    <p:sldId id="258" r:id="rId7"/>
    <p:sldId id="270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6" autoAdjust="0"/>
    <p:restoredTop sz="94660"/>
  </p:normalViewPr>
  <p:slideViewPr>
    <p:cSldViewPr>
      <p:cViewPr varScale="1">
        <p:scale>
          <a:sx n="73" d="100"/>
          <a:sy n="73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571612"/>
            <a:ext cx="8072494" cy="34290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Методы  географических исследований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Экономико-математический.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Если есть цифры, то есть и расчёты: расчёты плотности населения, рождаемости, смертности и естественного прироста населения, сальдо миграций, </a:t>
            </a:r>
            <a:r>
              <a:rPr lang="ru-RU" dirty="0" err="1" smtClean="0"/>
              <a:t>ресурсообес-печенности</a:t>
            </a:r>
            <a:r>
              <a:rPr lang="ru-RU" dirty="0" smtClean="0"/>
              <a:t>, ВВП на душу населения и т.д.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географического районирования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Выделение физико-географических (природных) и экономических районов — один из методов исследования географической науки.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Сравнительно-географический метод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Всё подлежит сравнению: больше или меньше, выгодно или невыгодно, быстрее или медленнее. Только сравнение позволяет более полно описать и оценить черты сходства и различия тех или иных объектов, а также объяснить причины этих различий.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9001156" cy="150019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полевых исследований и наблюдений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Географию невозможно изучать только сидя в классах и кабинетах. Увиденное своими глазами — самая ценная географическая информация. Описание географических объектов, сбор образцов, наблюдение явлений — все это тот фактический материал, который и является предметом изучения.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дистанционных наблюдений.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Современная </a:t>
            </a:r>
            <a:r>
              <a:rPr lang="ru-RU" dirty="0" err="1" smtClean="0"/>
              <a:t>аэро</a:t>
            </a:r>
            <a:r>
              <a:rPr lang="ru-RU" dirty="0" smtClean="0"/>
              <a:t>- и космическая съёмка — большие помощники в изучении географии, в создании географических карт, в развитии народного хозяйства и охране природы, в решении многих проблем человечества.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Географический прогноз.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Современная географическая наука</a:t>
            </a:r>
          </a:p>
          <a:p>
            <a:pPr>
              <a:buNone/>
            </a:pPr>
            <a:r>
              <a:rPr lang="ru-RU" dirty="0" smtClean="0"/>
              <a:t>должна не только описывать изучаемые объекты и явления, но и</a:t>
            </a:r>
          </a:p>
          <a:p>
            <a:pPr>
              <a:buNone/>
            </a:pPr>
            <a:r>
              <a:rPr lang="ru-RU" dirty="0" smtClean="0"/>
              <a:t>предсказывать последствия, к которым человечество может прийти</a:t>
            </a:r>
          </a:p>
          <a:p>
            <a:pPr>
              <a:buNone/>
            </a:pPr>
            <a:r>
              <a:rPr lang="ru-RU" dirty="0" smtClean="0"/>
              <a:t>в ходе своего развития. Географический прогноз помогает избежать</a:t>
            </a:r>
          </a:p>
          <a:p>
            <a:pPr>
              <a:buNone/>
            </a:pPr>
            <a:r>
              <a:rPr lang="ru-RU" dirty="0" smtClean="0"/>
              <a:t>многих нежелательных явлений, уменьшить негативное влияние</a:t>
            </a:r>
          </a:p>
          <a:p>
            <a:pPr>
              <a:buNone/>
            </a:pPr>
            <a:r>
              <a:rPr lang="ru-RU" dirty="0" smtClean="0"/>
              <a:t>деятельности на природу, рационально использовать ресурсы, решать глобальные проблемы.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85992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00042"/>
            <a:ext cx="7115196" cy="12961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Географические</a:t>
            </a:r>
            <a:r>
              <a:rPr lang="ru-RU" dirty="0" smtClean="0"/>
              <a:t>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методы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214554"/>
            <a:ext cx="3071834" cy="128588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2214554"/>
            <a:ext cx="3071834" cy="128588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62" y="3786190"/>
            <a:ext cx="2928958" cy="25717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Экспедиционный,  описательный, картографический,  сравнительно-географический, математико-статистический, лабораторный.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72066" y="3857628"/>
            <a:ext cx="2928958" cy="25717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Экспериментальный, моделирования, дистанционные, географический мониторинг, географический прогноз.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643174" y="1857364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143636" y="1857364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  <a:endCxn id="6" idx="0"/>
          </p:cNvCxnSpPr>
          <p:nvPr/>
        </p:nvCxnSpPr>
        <p:spPr>
          <a:xfrm rot="5400000">
            <a:off x="2250265" y="36433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5" idx="2"/>
            <a:endCxn id="7" idx="0"/>
          </p:cNvCxnSpPr>
          <p:nvPr/>
        </p:nvCxnSpPr>
        <p:spPr>
          <a:xfrm rot="5400000">
            <a:off x="6357950" y="367903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Экспедиционный метод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Это первоисточник всех географических знаний. Многое, что люди узнали о Земле, её природном разнообразии и богатстве, они узнали в ходе своих странствий и путешествий.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Экспедиционный метод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212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714488"/>
            <a:ext cx="7119966" cy="4917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Экспедиционный метод</a:t>
            </a:r>
            <a:endParaRPr lang="ru-RU" dirty="0"/>
          </a:p>
        </p:txBody>
      </p:sp>
      <p:pic>
        <p:nvPicPr>
          <p:cNvPr id="4" name="Содержимое 3" descr="0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666328"/>
            <a:ext cx="7143800" cy="5191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4704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Картографический метод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Карта, по образному выражению одного из основоположников отечественной экономической географии — Николая Николаевича </a:t>
            </a:r>
            <a:r>
              <a:rPr lang="ru-RU" dirty="0" err="1" smtClean="0"/>
              <a:t>Баранского</a:t>
            </a:r>
            <a:r>
              <a:rPr lang="ru-RU" dirty="0" smtClean="0"/>
              <a:t> — это второй язык географии. Карта — уникальный источник информации! Она дает представление о взаиморасположении объектов, их размерах, о степени распространения того или иного явления и многое другое.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Картографический метод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928802"/>
            <a:ext cx="7078550" cy="45224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Исторический метод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Всё на Земле развивается исторически. Ничего не возникает на пустом месте, поэтому для познания современной географии необходимо знание истории: истории развития Земли, истории человечества.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Статистический метод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Невозможно говорить о странах, народах, природных объектах, не используя статистические данные: какова высота или глубина, площадь территории, запасы природных ресурсов, численность населения, демографические показатели, абсолютные и относительные показатели производства и т.д.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428</Words>
  <Application>Microsoft Office PowerPoint</Application>
  <PresentationFormat>Экран (4:3)</PresentationFormat>
  <Paragraphs>35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Методы  географических исследований </vt:lpstr>
      <vt:lpstr>Географические методы</vt:lpstr>
      <vt:lpstr>Экспедиционный метод</vt:lpstr>
      <vt:lpstr> Экспедиционный метод</vt:lpstr>
      <vt:lpstr>Экспедиционный метод</vt:lpstr>
      <vt:lpstr>Картографический метод</vt:lpstr>
      <vt:lpstr>Картографический метод</vt:lpstr>
      <vt:lpstr>Исторический метод</vt:lpstr>
      <vt:lpstr>Статистический метод</vt:lpstr>
      <vt:lpstr>Экономико-математический.</vt:lpstr>
      <vt:lpstr>Метод географического районирования</vt:lpstr>
      <vt:lpstr> Сравнительно-географический метод</vt:lpstr>
      <vt:lpstr>Метод полевых исследований и наблюдений</vt:lpstr>
      <vt:lpstr>Метод дистанционных наблюдений.</vt:lpstr>
      <vt:lpstr>Географический прогноз.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 географических исследований </dc:title>
  <dc:creator>Aena</dc:creator>
  <cp:lastModifiedBy>Aena</cp:lastModifiedBy>
  <cp:revision>8</cp:revision>
  <dcterms:created xsi:type="dcterms:W3CDTF">2010-06-02T12:18:41Z</dcterms:created>
  <dcterms:modified xsi:type="dcterms:W3CDTF">2010-06-04T16:52:42Z</dcterms:modified>
</cp:coreProperties>
</file>