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0" d="100"/>
          <a:sy n="100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E4C6B-F4FE-4E84-8C59-BF23F4AEA7F3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FCC48-C93E-4C17-9BBC-A1AF681074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FCC48-C93E-4C17-9BBC-A1AF681074F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FCC48-C93E-4C17-9BBC-A1AF681074F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01894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8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9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10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2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1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9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EC2C3E-F30A-41AB-B34B-039F5F419871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0CC1D7-5793-4CB4-9C08-EAC4237E4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3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210819"/>
            <a:ext cx="6984776" cy="1059506"/>
          </a:xfrm>
        </p:spPr>
        <p:txBody>
          <a:bodyPr>
            <a:normAutofit fontScale="90000"/>
          </a:bodyPr>
          <a:lstStyle/>
          <a:p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my project about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4821" y="4363270"/>
            <a:ext cx="6696744" cy="1129680"/>
          </a:xfrm>
        </p:spPr>
        <p:txBody>
          <a:bodyPr>
            <a:noAutofit/>
          </a:bodyPr>
          <a:lstStyle/>
          <a:p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I’ve learned many things about </a:t>
            </a:r>
            <a:r>
              <a:rPr lang="en-US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Germany</a:t>
            </a:r>
            <a:endParaRPr lang="en-US" sz="3000" dirty="0"/>
          </a:p>
        </p:txBody>
      </p:sp>
      <p:pic>
        <p:nvPicPr>
          <p:cNvPr id="5" name="Picture 4" descr="GM_in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2913" y="1542443"/>
            <a:ext cx="5040560" cy="33620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13" y="102499"/>
            <a:ext cx="7704667" cy="1494656"/>
          </a:xfrm>
        </p:spPr>
        <p:txBody>
          <a:bodyPr/>
          <a:lstStyle/>
          <a:p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the map of </a:t>
            </a:r>
            <a:r>
              <a:rPr lang="en-US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83" y="5661248"/>
            <a:ext cx="6768752" cy="576064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Germany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in </a:t>
            </a:r>
            <a:r>
              <a:rPr lang="en-US" sz="4000" dirty="0"/>
              <a:t>Central Europe</a:t>
            </a:r>
          </a:p>
        </p:txBody>
      </p:sp>
      <p:pic>
        <p:nvPicPr>
          <p:cNvPr id="4" name="Picture 3" descr="1-Hesse-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3528392" cy="3727175"/>
          </a:xfrm>
          <a:prstGeom prst="rect">
            <a:avLst/>
          </a:prstGeom>
        </p:spPr>
      </p:pic>
      <p:pic>
        <p:nvPicPr>
          <p:cNvPr id="6" name="Picture 5" descr="depositphotos_7571821-stock-illustration-germany-map-with-fla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6443" y="1440159"/>
            <a:ext cx="352839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26" y="331355"/>
            <a:ext cx="8435280" cy="706090"/>
          </a:xfrm>
        </p:spPr>
        <p:txBody>
          <a:bodyPr>
            <a:normAutofit/>
          </a:bodyPr>
          <a:lstStyle/>
          <a:p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</a:t>
            </a:r>
            <a:r>
              <a:rPr 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er</a:t>
            </a:r>
            <a:r>
              <a:rPr 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many</a:t>
            </a:r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visit </a:t>
            </a:r>
            <a:endParaRPr lang="en-US" sz="3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366" y="3859172"/>
            <a:ext cx="3600400" cy="576064"/>
          </a:xfrm>
        </p:spPr>
        <p:txBody>
          <a:bodyPr>
            <a:normAutofit/>
          </a:bodyPr>
          <a:lstStyle/>
          <a:p>
            <a:r>
              <a:rPr lang="en-US" dirty="0"/>
              <a:t>Neuschwanstein Castle</a:t>
            </a:r>
          </a:p>
        </p:txBody>
      </p:sp>
      <p:pic>
        <p:nvPicPr>
          <p:cNvPr id="4" name="Picture 3" descr="neuschwanstein-cas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049" y="1133384"/>
            <a:ext cx="4207759" cy="2629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hutterstock_146937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7587" y="3297058"/>
            <a:ext cx="4104964" cy="2736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724128" y="509447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3768B-A2F9-47F9-B283-AF374B95377F}"/>
              </a:ext>
            </a:extLst>
          </p:cNvPr>
          <p:cNvSpPr txBox="1"/>
          <p:nvPr/>
        </p:nvSpPr>
        <p:spPr>
          <a:xfrm>
            <a:off x="5477644" y="6127935"/>
            <a:ext cx="3672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Brandenburg Gate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387424"/>
            <a:ext cx="7704667" cy="1656184"/>
          </a:xfrm>
        </p:spPr>
        <p:txBody>
          <a:bodyPr>
            <a:normAutofit/>
          </a:bodyPr>
          <a:lstStyle/>
          <a:p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When you go to </a:t>
            </a:r>
            <a:r>
              <a:rPr 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Ge</a:t>
            </a:r>
            <a:r>
              <a:rPr 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r</a:t>
            </a:r>
            <a:r>
              <a:rPr lang="en-US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many</a:t>
            </a:r>
            <a:r>
              <a:rPr lang="en-US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you can eat </a:t>
            </a:r>
            <a:endParaRPr lang="en-US" sz="3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3944" y="6309320"/>
            <a:ext cx="2818656" cy="464915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many more…</a:t>
            </a:r>
            <a:endParaRPr lang="en-US" dirty="0"/>
          </a:p>
        </p:txBody>
      </p:sp>
      <p:pic>
        <p:nvPicPr>
          <p:cNvPr id="6" name="Picture 5" descr="Schweinsha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81693"/>
            <a:ext cx="2206000" cy="2206000"/>
          </a:xfrm>
          <a:prstGeom prst="rect">
            <a:avLst/>
          </a:prstGeom>
        </p:spPr>
      </p:pic>
      <p:pic>
        <p:nvPicPr>
          <p:cNvPr id="7" name="Picture 6" descr="bratwur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196923"/>
            <a:ext cx="2255128" cy="2255128"/>
          </a:xfrm>
          <a:prstGeom prst="rect">
            <a:avLst/>
          </a:prstGeom>
        </p:spPr>
      </p:pic>
      <p:pic>
        <p:nvPicPr>
          <p:cNvPr id="8" name="Picture 7" descr="Sauerbra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0152" y="1221487"/>
            <a:ext cx="2206000" cy="2206000"/>
          </a:xfrm>
          <a:prstGeom prst="rect">
            <a:avLst/>
          </a:prstGeom>
        </p:spPr>
      </p:pic>
      <p:pic>
        <p:nvPicPr>
          <p:cNvPr id="9" name="Picture 8" descr="pretz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3748316"/>
            <a:ext cx="2350016" cy="2350016"/>
          </a:xfrm>
          <a:prstGeom prst="rect">
            <a:avLst/>
          </a:prstGeom>
        </p:spPr>
      </p:pic>
      <p:pic>
        <p:nvPicPr>
          <p:cNvPr id="10" name="Picture 9" descr="Weisswurst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3301" y="3748316"/>
            <a:ext cx="2183120" cy="2183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91" y="188640"/>
            <a:ext cx="8435280" cy="936104"/>
          </a:xfrm>
        </p:spPr>
        <p:txBody>
          <a:bodyPr>
            <a:noAutofit/>
          </a:bodyPr>
          <a:lstStyle/>
          <a:p>
            <a:b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the traditional clothes of 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Ger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m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any</a:t>
            </a:r>
            <a:br>
              <a:rPr lang="en-US" sz="3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en-US" sz="3000" dirty="0"/>
          </a:p>
        </p:txBody>
      </p:sp>
      <p:pic>
        <p:nvPicPr>
          <p:cNvPr id="4" name="Content Placeholder 3" descr="Diessen-St. Georgen, Lech Ammerse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344816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833" y="-40424"/>
            <a:ext cx="7704667" cy="1981200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famous celebrations in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Ger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m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any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377165"/>
            <a:ext cx="4320480" cy="108012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b="1" dirty="0"/>
              <a:t>Oktoberfest in Munich</a:t>
            </a:r>
          </a:p>
          <a:p>
            <a:pPr fontAlgn="base"/>
            <a:r>
              <a:rPr lang="en-US" dirty="0"/>
              <a:t>September - early October: Experience the ultimate celebration of Bavarian beer, culture, and music</a:t>
            </a:r>
          </a:p>
        </p:txBody>
      </p:sp>
      <p:pic>
        <p:nvPicPr>
          <p:cNvPr id="5" name="Picture 4" descr="90042931-15c9-438b-954c-8b3ccd67a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526" y="1783860"/>
            <a:ext cx="3743300" cy="2493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04048" y="4869160"/>
            <a:ext cx="38884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/>
            <a:r>
              <a:rPr lang="en-US" sz="1600" b="1" dirty="0" err="1"/>
              <a:t>Karneval</a:t>
            </a:r>
            <a:r>
              <a:rPr lang="en-US" sz="1600" b="1" dirty="0"/>
              <a:t> in Cologne</a:t>
            </a:r>
          </a:p>
          <a:p>
            <a:pPr fontAlgn="base"/>
            <a:r>
              <a:rPr lang="en-US" sz="1600" dirty="0"/>
              <a:t>February: Dress up in wacky costumes during one of Germany’s most </a:t>
            </a:r>
            <a:r>
              <a:rPr lang="en-US" sz="1600" dirty="0" err="1"/>
              <a:t>colourful</a:t>
            </a:r>
            <a:r>
              <a:rPr lang="en-US" sz="1600" dirty="0"/>
              <a:t> festivals</a:t>
            </a:r>
          </a:p>
        </p:txBody>
      </p:sp>
      <p:pic>
        <p:nvPicPr>
          <p:cNvPr id="7" name="Picture 6" descr="e809a377-8d03-4e3c-8917-d98bc2ea36a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339" y="2157744"/>
            <a:ext cx="3816154" cy="2542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29" y="81763"/>
            <a:ext cx="8363272" cy="1143000"/>
          </a:xfrm>
        </p:spPr>
        <p:txBody>
          <a:bodyPr>
            <a:normAutofit/>
          </a:bodyPr>
          <a:lstStyle/>
          <a:p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hope you enjoyed our visit to 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Ger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ma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ny</a:t>
            </a:r>
            <a:endParaRPr 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 descr="depositphotos_7571821-stock-illustration-germany-map-with-fla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3369" y="2685710"/>
            <a:ext cx="1728192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germany_se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0999" y="2721268"/>
            <a:ext cx="2743200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8897" y="1139477"/>
            <a:ext cx="1988240" cy="248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170706112840-germa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6130" y="3933056"/>
            <a:ext cx="2555776" cy="1703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shutterstock_1469371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8740" y="4901796"/>
            <a:ext cx="2496040" cy="1664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germany-best-places-visit-winter-neuschwanstein-cast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38136">
            <a:off x="567683" y="2983781"/>
            <a:ext cx="1797808" cy="1251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pretze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701454">
            <a:off x="879507" y="4618496"/>
            <a:ext cx="1373631" cy="1373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 descr="Schweinshax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07661" y="1396196"/>
            <a:ext cx="1008112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 descr="Dirndl-Lederhosen-costumes-Munich-Oktoberfest-2019-German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065309">
            <a:off x="4363440" y="4609162"/>
            <a:ext cx="2742317" cy="1828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Girls-smal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623825">
            <a:off x="1072531" y="1324188"/>
            <a:ext cx="173241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Weisswurst_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83212" y="1334732"/>
            <a:ext cx="1008113" cy="1008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41" y="116632"/>
            <a:ext cx="7704667" cy="1981200"/>
          </a:xfrm>
        </p:spPr>
        <p:txBody>
          <a:bodyPr/>
          <a:lstStyle/>
          <a:p>
            <a:r>
              <a:rPr lang="en-US" dirty="0"/>
              <a:t>Miss </a:t>
            </a:r>
            <a:r>
              <a:rPr lang="en-US" dirty="0" err="1"/>
              <a:t>Fahsi</a:t>
            </a:r>
            <a:r>
              <a:rPr lang="en-US" dirty="0"/>
              <a:t> </a:t>
            </a:r>
            <a:r>
              <a:rPr lang="en-US" dirty="0" err="1"/>
              <a:t>Jitchum</a:t>
            </a:r>
            <a:r>
              <a:rPr lang="en-US" dirty="0"/>
              <a:t> P.5/1 #20</a:t>
            </a:r>
          </a:p>
        </p:txBody>
      </p:sp>
      <p:pic>
        <p:nvPicPr>
          <p:cNvPr id="4" name="Content Placeholder 3" descr="images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9180" y="4244931"/>
            <a:ext cx="2836887" cy="236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hank-you-so-much-everyone-thank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2574032" cy="2574032"/>
          </a:xfrm>
          <a:prstGeom prst="rect">
            <a:avLst/>
          </a:prstGeom>
        </p:spPr>
      </p:pic>
      <p:pic>
        <p:nvPicPr>
          <p:cNvPr id="6" name="Picture 5" descr="39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1988840"/>
            <a:ext cx="2906321" cy="3874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209</TotalTime>
  <Words>118</Words>
  <Application>Microsoft Office PowerPoint</Application>
  <PresentationFormat>On-screen Show (4:3)</PresentationFormat>
  <Paragraphs>20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Parallax</vt:lpstr>
      <vt:lpstr>This is my project about</vt:lpstr>
      <vt:lpstr>This is the map of Germany</vt:lpstr>
      <vt:lpstr>When you go to Germany, you can visit </vt:lpstr>
      <vt:lpstr>When you go to Germany, you can eat </vt:lpstr>
      <vt:lpstr> These are the traditional clothes of Germany </vt:lpstr>
      <vt:lpstr>These are famous celebrations in Germany</vt:lpstr>
      <vt:lpstr>I hope you enjoyed our visit to Germany</vt:lpstr>
      <vt:lpstr>Miss Fahsi Jitchum P.5/1 #20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14407</cp:lastModifiedBy>
  <cp:revision>35</cp:revision>
  <dcterms:created xsi:type="dcterms:W3CDTF">2022-02-08T06:46:46Z</dcterms:created>
  <dcterms:modified xsi:type="dcterms:W3CDTF">2022-02-08T10:31:16Z</dcterms:modified>
</cp:coreProperties>
</file>