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9287B-66AD-4FB7-8846-DA9A1A756B91}" v="1004" dt="2022-02-11T01:55:14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4F7EB"/>
            </a:gs>
            <a:gs pos="65000">
              <a:srgbClr val="EDF2DE"/>
            </a:gs>
            <a:gs pos="82000">
              <a:srgbClr val="E7EED3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jp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39BBEC-A66F-4F04-99B8-593A8A0D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4213"/>
          <a:stretch/>
        </p:blipFill>
        <p:spPr bwMode="auto">
          <a:xfrm>
            <a:off x="3052105" y="1212353"/>
            <a:ext cx="7133043" cy="43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603902" y="8757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our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807196" y="5880999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We’ve learned many things about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r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16AC0FF-FA75-4179-B082-AF3CEE9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2818" y="1773909"/>
            <a:ext cx="6426817" cy="4230602"/>
          </a:xfrm>
          <a:prstGeom prst="rect">
            <a:avLst/>
          </a:prstGeom>
          <a:noFill/>
          <a:effectLst>
            <a:outerShdw blurRad="698500" dist="685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343384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6F79E6E-BCE3-4F9D-9FC5-EF03B55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708" y="1920930"/>
            <a:ext cx="6137897" cy="36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00AEEC-76F8-4EB1-AD41-E8FB7EC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6090" y="3287096"/>
            <a:ext cx="222429" cy="2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14919C-9BB3-49C5-98A8-23B6DCDC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6759" y="1856982"/>
            <a:ext cx="4155540" cy="423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458708" y="6104847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Western Europe.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51133 0.081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968E65-9D1C-4FC7-B655-741EDD47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372" y="1502151"/>
            <a:ext cx="4390233" cy="292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774F02C-5A7E-4D5F-8EC0-3CEA8761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1267" y="2867868"/>
            <a:ext cx="5718772" cy="2401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422495" y="4551088"/>
            <a:ext cx="53890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Eiffel Tower in Paris.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DB33-6D3C-47BE-A034-B50FB310ED0F}"/>
              </a:ext>
            </a:extLst>
          </p:cNvPr>
          <p:cNvSpPr txBox="1"/>
          <p:nvPr/>
        </p:nvSpPr>
        <p:spPr>
          <a:xfrm>
            <a:off x="6096000" y="6044555"/>
            <a:ext cx="5718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Louvre in </a:t>
            </a:r>
            <a:r>
              <a:rPr lang="en-US" dirty="0"/>
              <a:t>Paris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2458570" y="3285701"/>
            <a:ext cx="27700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Onion soup.</a:t>
            </a:r>
            <a:endParaRPr lang="en-US" sz="25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7C1701-82B2-4CDC-B113-BEEF4D5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7731" y="1371931"/>
            <a:ext cx="2770005" cy="184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FF3A8E-5B5D-4B19-BC9B-D6A75EE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4266" y="1371931"/>
            <a:ext cx="2880146" cy="192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2D196-1114-43F5-BD42-8ABCB3B1234D}"/>
              </a:ext>
            </a:extLst>
          </p:cNvPr>
          <p:cNvSpPr txBox="1"/>
          <p:nvPr/>
        </p:nvSpPr>
        <p:spPr>
          <a:xfrm>
            <a:off x="7633433" y="3358085"/>
            <a:ext cx="30464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Rooster in wine.</a:t>
            </a:r>
            <a:endParaRPr lang="en-US" sz="25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B96AE24-DE2A-4450-A104-2C9CDB1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0028" y="4102433"/>
            <a:ext cx="3233405" cy="215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24DC9-35E6-4538-869A-CDA1F7677A81}"/>
              </a:ext>
            </a:extLst>
          </p:cNvPr>
          <p:cNvSpPr txBox="1"/>
          <p:nvPr/>
        </p:nvSpPr>
        <p:spPr>
          <a:xfrm>
            <a:off x="5164396" y="6225655"/>
            <a:ext cx="22113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Cassoulet.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8681608" y="6299465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BCAF52-6211-4EB5-B484-A3613843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4228" y="915532"/>
            <a:ext cx="7082517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313853" y="9958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581067-B2FD-4430-8A5C-1D6B1ABD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869" y="1131683"/>
            <a:ext cx="4044924" cy="269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0403-2546-4AA7-8DC8-4C679C706D8C}"/>
              </a:ext>
            </a:extLst>
          </p:cNvPr>
          <p:cNvSpPr txBox="1"/>
          <p:nvPr/>
        </p:nvSpPr>
        <p:spPr>
          <a:xfrm>
            <a:off x="4650465" y="1707885"/>
            <a:ext cx="31898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Berck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-sur-Mer Kite Festival</a:t>
            </a:r>
            <a:endParaRPr lang="en-US" sz="2500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April – 1 May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BBB3AE4-08F1-470F-97C7-0B6B306E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741" y="4153825"/>
            <a:ext cx="3703296" cy="247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49E29-E380-47CD-B066-0B6A702B5119}"/>
              </a:ext>
            </a:extLst>
          </p:cNvPr>
          <p:cNvSpPr txBox="1"/>
          <p:nvPr/>
        </p:nvSpPr>
        <p:spPr>
          <a:xfrm>
            <a:off x="4650465" y="4957973"/>
            <a:ext cx="31898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Cannes Film Festival</a:t>
            </a:r>
            <a:endParaRPr lang="en-US" sz="2500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July – 17 July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E127754-AD7E-4B8C-AE9B-7076EAEA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0812" y="1226136"/>
            <a:ext cx="4967335" cy="3313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FE409-4E3A-4283-AEE1-AB5B91A620C5}"/>
              </a:ext>
            </a:extLst>
          </p:cNvPr>
          <p:cNvSpPr txBox="1"/>
          <p:nvPr/>
        </p:nvSpPr>
        <p:spPr>
          <a:xfrm>
            <a:off x="7167423" y="4662361"/>
            <a:ext cx="458557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Menton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Lemon Festival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Feb - 27 Feb</a:t>
            </a:r>
          </a:p>
        </p:txBody>
      </p:sp>
    </p:spTree>
    <p:extLst>
      <p:ext uri="{BB962C8B-B14F-4D97-AF65-F5344CB8AC3E}">
        <p14:creationId xmlns:p14="http://schemas.microsoft.com/office/powerpoint/2010/main" val="2859619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hope you enjoyed our visit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BD80-15BD-4B56-A29C-74B1476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6936" y="1749911"/>
            <a:ext cx="3890798" cy="3962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E192F32-3181-4290-A016-CBED5C7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62465">
            <a:off x="1316769" y="937372"/>
            <a:ext cx="24018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2F883C6-B161-4C11-B7F7-59E578F7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2678">
            <a:off x="8977098" y="1130861"/>
            <a:ext cx="2619375" cy="14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5ACD68B-F041-45B2-99FC-55B5900A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85625">
            <a:off x="531133" y="2542261"/>
            <a:ext cx="3873192" cy="2583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C19A197-6DAB-40B3-94E6-D5D08CEB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14645">
            <a:off x="7233910" y="3367311"/>
            <a:ext cx="2811058" cy="187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2F49033-2658-4FB7-BE75-3AD6BB6F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728" y="4699135"/>
            <a:ext cx="2883443" cy="19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37F9385-F82F-4F58-940B-C45052C8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6071" y="4790317"/>
            <a:ext cx="2371075" cy="1581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AF22B-B6BE-4757-8829-5FA0FEC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6" y="2383965"/>
            <a:ext cx="5071487" cy="2875196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114</Words>
  <Application>Microsoft Office PowerPoint</Application>
  <PresentationFormat>แบบจอกว้าง</PresentationFormat>
  <Paragraphs>22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Tiger</dc:creator>
  <cp:lastModifiedBy>อนันดา แขวงถลาง</cp:lastModifiedBy>
  <cp:revision>3</cp:revision>
  <dcterms:created xsi:type="dcterms:W3CDTF">2022-02-06T06:12:51Z</dcterms:created>
  <dcterms:modified xsi:type="dcterms:W3CDTF">2022-02-11T01:56:03Z</dcterms:modified>
</cp:coreProperties>
</file>