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custShowLst>
    <p:custShow name="Custom Show 1" id="0">
      <p:sldLst>
        <p:sld r:id="rId2"/>
        <p:sld r:id="rId3"/>
        <p:sld r:id="rId4"/>
        <p:sld r:id="rId5"/>
        <p:sld r:id="rId6"/>
        <p:sld r:id="rId7"/>
        <p:sld r:id="rId8"/>
        <p:sld r:id="rId9"/>
      </p:sldLst>
    </p:custShow>
  </p:custShow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9900"/>
    <a:srgbClr val="00FFFF"/>
    <a:srgbClr val="24B5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34" autoAdjust="0"/>
    <p:restoredTop sz="94662" autoAdjust="0"/>
  </p:normalViewPr>
  <p:slideViewPr>
    <p:cSldViewPr>
      <p:cViewPr varScale="1">
        <p:scale>
          <a:sx n="106" d="100"/>
          <a:sy n="106" d="100"/>
        </p:scale>
        <p:origin x="179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3A9CB4-9AEE-42FB-97ED-CC5B4552F4B1}" type="datetimeFigureOut">
              <a:rPr lang="th-TH" smtClean="0"/>
              <a:t>11/02/65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31ED81-1F1F-4EA7-B7C7-8FC38DA1C50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15742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1ED81-1F1F-4EA7-B7C7-8FC38DA1C505}" type="slidenum">
              <a:rPr lang="th-TH" smtClean="0"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19647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1ED81-1F1F-4EA7-B7C7-8FC38DA1C505}" type="slidenum">
              <a:rPr lang="th-TH" smtClean="0"/>
              <a:t>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83470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92522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1729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9687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29083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622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83485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33357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699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4085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982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3643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1077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1.jp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image" Target="../media/image19.png"/><Relationship Id="rId5" Type="http://schemas.openxmlformats.org/officeDocument/2006/relationships/image" Target="../media/image4.png"/><Relationship Id="rId10" Type="http://schemas.openxmlformats.org/officeDocument/2006/relationships/image" Target="../media/image12.jpg"/><Relationship Id="rId4" Type="http://schemas.openxmlformats.org/officeDocument/2006/relationships/image" Target="../media/image16.jpeg"/><Relationship Id="rId9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0527" y="4581128"/>
            <a:ext cx="8211253" cy="2088232"/>
          </a:xfrm>
        </p:spPr>
        <p:txBody>
          <a:bodyPr/>
          <a:lstStyle/>
          <a:p>
            <a:br>
              <a:rPr lang="en-US" dirty="0"/>
            </a:br>
            <a:r>
              <a:rPr lang="en-US" sz="32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I’ve learned many thing about </a:t>
            </a:r>
            <a:br>
              <a:rPr lang="en-US" sz="32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2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New Zealand</a:t>
            </a:r>
            <a:br>
              <a:rPr lang="en-US" sz="32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br>
              <a:rPr lang="en-US" dirty="0"/>
            </a:br>
            <a:r>
              <a:rPr lang="en-US" dirty="0"/>
              <a:t>	</a:t>
            </a:r>
            <a:br>
              <a:rPr lang="en-US" dirty="0"/>
            </a:br>
            <a:endParaRPr lang="th-T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7624" y="476672"/>
            <a:ext cx="7651002" cy="2159651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 ADGothicJP Medium" pitchFamily="49" charset="-128"/>
                <a:cs typeface="Arial" pitchFamily="34" charset="0"/>
              </a:rPr>
              <a:t>This is my project about </a:t>
            </a:r>
          </a:p>
          <a:p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Arial" pitchFamily="34" charset="0"/>
                <a:ea typeface="AR ADGothicJP Medium" pitchFamily="49" charset="-128"/>
                <a:cs typeface="Arial" pitchFamily="34" charset="0"/>
              </a:rPr>
              <a:t>NEW ZEALAND</a:t>
            </a:r>
            <a:endParaRPr lang="th-TH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FF"/>
              </a:solidFill>
              <a:latin typeface="Arial" pitchFamily="34" charset="0"/>
              <a:ea typeface="AR ADGothicJP Medium" pitchFamily="49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916832"/>
            <a:ext cx="5262258" cy="3192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32811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:blinds dir="vert"/>
      </p:transition>
    </mc:Choice>
    <mc:Fallback xmlns="">
      <p:transition spd="slow" advClick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5229200"/>
            <a:ext cx="8229600" cy="1008112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This is the map of 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New Zealand</a:t>
            </a:r>
            <a:endParaRPr lang="th-TH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FF"/>
              </a:solidFill>
              <a:latin typeface="Arial" pitchFamily="34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764704"/>
            <a:ext cx="3960440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8061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:blinds dir="vert"/>
      </p:transition>
    </mc:Choice>
    <mc:Fallback xmlns="">
      <p:transition spd="slow" advClick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  <a:noFill/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This is the flag of 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New Zealand</a:t>
            </a:r>
            <a:endParaRPr lang="th-TH" sz="40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484784"/>
            <a:ext cx="6205364" cy="4316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3810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:blinds dir="vert"/>
      </p:transition>
    </mc:Choice>
    <mc:Fallback xmlns="">
      <p:transition spd="slow" advClick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42617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When you go to 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New Zealand</a:t>
            </a:r>
            <a:br>
              <a:rPr lang="en-US" sz="40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you can visit </a:t>
            </a:r>
            <a:endParaRPr lang="th-TH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54" y="1772816"/>
            <a:ext cx="4361920" cy="24337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004048" y="2536178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 ADGothicJP Medium" pitchFamily="49" charset="-128"/>
                <a:cs typeface="Arial" pitchFamily="34" charset="0"/>
              </a:rPr>
              <a:t>Lake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 ADGothicJP Medium" pitchFamily="49" charset="-128"/>
                <a:cs typeface="Arial" pitchFamily="34" charset="0"/>
              </a:rPr>
              <a:t>Tekapo</a:t>
            </a:r>
            <a:endParaRPr lang="th-TH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AR ADGothicJP Medium" pitchFamily="49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334" y="4013858"/>
            <a:ext cx="3890130" cy="24721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267744" y="5129982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 ADGothicJP Medium" pitchFamily="49" charset="-128"/>
                <a:cs typeface="Arial" pitchFamily="34" charset="0"/>
              </a:rPr>
              <a:t>Queenstown</a:t>
            </a:r>
            <a:endParaRPr lang="th-TH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AR ADGothicJP Medium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66673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:blinds dir="vert"/>
      </p:transition>
    </mc:Choice>
    <mc:Fallback xmlns="">
      <p:transition spd="slow" advClick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7848872" cy="1224136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When you go to </a:t>
            </a:r>
            <a:b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New Zealand</a:t>
            </a: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you can eat</a:t>
            </a:r>
            <a:endParaRPr lang="th-TH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1818987"/>
            <a:ext cx="2457809" cy="18489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467544" y="3697868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 ADGothicJP Medium" pitchFamily="49" charset="-128"/>
                <a:cs typeface="Arial" pitchFamily="34" charset="0"/>
              </a:rPr>
              <a:t>   </a:t>
            </a:r>
            <a:r>
              <a:rPr lang="en-US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 ADGothicJP Medium" pitchFamily="49" charset="-128"/>
                <a:cs typeface="Arial" pitchFamily="34" charset="0"/>
              </a:rPr>
              <a:t>Pavlova</a:t>
            </a:r>
            <a:endParaRPr lang="th-TH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AR ADGothicJP Medium" pitchFamily="49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26176" y="3823120"/>
            <a:ext cx="3714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Greenshell Mussel</a:t>
            </a:r>
            <a:endParaRPr lang="th-TH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797959"/>
            <a:ext cx="2126865" cy="1993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731" y="1795095"/>
            <a:ext cx="2489339" cy="18728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6440812" y="3697868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  </a:t>
            </a:r>
            <a:r>
              <a:rPr lang="en-US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Crayfish</a:t>
            </a:r>
            <a:endParaRPr lang="th-TH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4653136"/>
            <a:ext cx="2664296" cy="2028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0" y="5405938"/>
            <a:ext cx="24117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Marlborough</a:t>
            </a:r>
            <a:endParaRPr lang="th-TH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645150"/>
            <a:ext cx="1682129" cy="18754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TextBox 16"/>
          <p:cNvSpPr txBox="1"/>
          <p:nvPr/>
        </p:nvSpPr>
        <p:spPr>
          <a:xfrm>
            <a:off x="6542161" y="5190494"/>
            <a:ext cx="24117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Hokey Pokey Ice Cream</a:t>
            </a:r>
            <a:endParaRPr lang="th-TH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876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:blinds dir="vert"/>
      </p:transition>
    </mc:Choice>
    <mc:Fallback xmlns="">
      <p:transition spd="slow" advClick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/>
      <p:bldP spid="13" grpId="0"/>
      <p:bldP spid="15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656184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This is the traditional cloth of </a:t>
            </a:r>
            <a:r>
              <a:rPr lang="en-US" sz="40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New Zealand</a:t>
            </a:r>
            <a:endParaRPr lang="th-TH" sz="40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916832"/>
            <a:ext cx="2664296" cy="40182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063781" y="3356635"/>
            <a:ext cx="52565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national</a:t>
            </a:r>
            <a:r>
              <a:rPr lang="en-US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costume New Zealand</a:t>
            </a:r>
            <a:endParaRPr lang="th-TH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919765" y="3558418"/>
            <a:ext cx="144016" cy="144016"/>
          </a:xfrm>
          <a:prstGeom prst="ellipse">
            <a:avLst/>
          </a:prstGeom>
          <a:solidFill>
            <a:srgbClr val="24B5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1898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:blinds dir="vert"/>
      </p:transition>
    </mc:Choice>
    <mc:Fallback xmlns="">
      <p:transition spd="slow" advClick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210146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These are Famous celebrations in </a:t>
            </a:r>
            <a:r>
              <a:rPr lang="en-US" sz="40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New Zealand</a:t>
            </a:r>
            <a:endParaRPr lang="th-TH" sz="40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558426"/>
            <a:ext cx="3024336" cy="22353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867796" y="5379313"/>
            <a:ext cx="3136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Golden Cheers Festival</a:t>
            </a:r>
          </a:p>
          <a:p>
            <a:r>
              <a:rPr lang="th-TH" sz="2000" b="1" dirty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          (</a:t>
            </a:r>
            <a:r>
              <a:rPr lang="en-US" sz="2000" b="1" dirty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every March</a:t>
            </a:r>
            <a:r>
              <a:rPr lang="th-TH" sz="2000" b="1" dirty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th-TH" sz="2000" b="1" dirty="0">
              <a:solidFill>
                <a:srgbClr val="FF9900"/>
              </a:solidFill>
              <a:latin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700808"/>
            <a:ext cx="3047999" cy="22310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27347" y="3995538"/>
            <a:ext cx="410445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Food and Wine Festivals Nationwide</a:t>
            </a:r>
            <a:r>
              <a:rPr lang="th-TH" sz="2000" b="1" dirty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th-TH" sz="1800" b="1" dirty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800" b="1" dirty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New Zealand in summer and fall</a:t>
            </a:r>
            <a:r>
              <a:rPr lang="th-TH" sz="1800" b="1" dirty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th-TH" sz="1800" b="1" dirty="0">
              <a:solidFill>
                <a:srgbClr val="FF9900"/>
              </a:solidFill>
              <a:latin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847952"/>
            <a:ext cx="3024336" cy="201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5004048" y="3873648"/>
            <a:ext cx="39925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2000" b="1" dirty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Otago Festival of the Arts)</a:t>
            </a:r>
          </a:p>
          <a:p>
            <a:r>
              <a:rPr lang="th-TH" sz="2000" b="1" dirty="0">
                <a:solidFill>
                  <a:srgbClr val="FF9900"/>
                </a:solidFill>
                <a:latin typeface="Arial" pitchFamily="34" charset="0"/>
              </a:rPr>
              <a:t>                (</a:t>
            </a:r>
            <a:r>
              <a:rPr lang="en-US" sz="2000" b="1" dirty="0">
                <a:solidFill>
                  <a:srgbClr val="FF9900"/>
                </a:solidFill>
                <a:latin typeface="Arial" pitchFamily="34" charset="0"/>
              </a:rPr>
              <a:t>in October</a:t>
            </a:r>
            <a:r>
              <a:rPr lang="th-TH" sz="2000" b="1" dirty="0">
                <a:solidFill>
                  <a:srgbClr val="FF9900"/>
                </a:solidFill>
                <a:latin typeface="Arial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87121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:blinds dir="vert"/>
      </p:transition>
    </mc:Choice>
    <mc:Fallback xmlns="">
      <p:transition spd="slow" advClick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1282154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 hope you enjoyed  our visit to </a:t>
            </a:r>
            <a:r>
              <a:rPr lang="en-US" sz="40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New Zealand</a:t>
            </a:r>
            <a:endParaRPr lang="th-TH" sz="40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422" y="3452095"/>
            <a:ext cx="2589698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772816"/>
            <a:ext cx="2520280" cy="17532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526215"/>
            <a:ext cx="2505472" cy="16637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856" y="1825257"/>
            <a:ext cx="2271781" cy="1700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088" y="3505252"/>
            <a:ext cx="2239318" cy="16847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00723"/>
            <a:ext cx="2592288" cy="17254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342" y="4990177"/>
            <a:ext cx="1447602" cy="19303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5053282"/>
            <a:ext cx="2682802" cy="18040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79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:blinds dir="vert"/>
      </p:transition>
    </mc:Choice>
    <mc:Fallback xmlns="">
      <p:transition spd="slow" advClick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110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1100</Template>
  <TotalTime>242</TotalTime>
  <Words>132</Words>
  <Application>Microsoft Office PowerPoint</Application>
  <PresentationFormat>On-screen Show (4:3)</PresentationFormat>
  <Paragraphs>26</Paragraphs>
  <Slides>8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  <vt:variant>
        <vt:lpstr>Custom Shows</vt:lpstr>
      </vt:variant>
      <vt:variant>
        <vt:i4>1</vt:i4>
      </vt:variant>
    </vt:vector>
  </HeadingPairs>
  <TitlesOfParts>
    <vt:vector size="14" baseType="lpstr">
      <vt:lpstr>Arial</vt:lpstr>
      <vt:lpstr>Calibri</vt:lpstr>
      <vt:lpstr>Century Gothic</vt:lpstr>
      <vt:lpstr>Palatino Linotype</vt:lpstr>
      <vt:lpstr>1100</vt:lpstr>
      <vt:lpstr> I’ve learned many thing about  New Zealand    </vt:lpstr>
      <vt:lpstr>This is the map of New Zealand</vt:lpstr>
      <vt:lpstr>This is the flag of New Zealand</vt:lpstr>
      <vt:lpstr>When you go to New Zealand you can visit </vt:lpstr>
      <vt:lpstr>When you go to  New Zealand, you can eat</vt:lpstr>
      <vt:lpstr>This is the traditional cloth of New Zealand</vt:lpstr>
      <vt:lpstr>These are Famous celebrations in New Zealand</vt:lpstr>
      <vt:lpstr>I hope you enjoyed  our visit to New Zealand</vt:lpstr>
      <vt:lpstr>Custom Show 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8.1</dc:creator>
  <cp:lastModifiedBy>14407</cp:lastModifiedBy>
  <cp:revision>32</cp:revision>
  <dcterms:created xsi:type="dcterms:W3CDTF">2022-02-10T11:06:12Z</dcterms:created>
  <dcterms:modified xsi:type="dcterms:W3CDTF">2022-02-11T05:49:48Z</dcterms:modified>
</cp:coreProperties>
</file>