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3B549D-8A96-4AD9-B8F9-D6C775967D41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5"/>
          </p14:sldIdLst>
        </p14:section>
        <p14:section name="Untitled Section" id="{C68A53C0-3CED-47E9-A94B-122BB5528F8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605C3-C91C-49AA-850A-A419F093B644}" v="29" dt="2022-02-13T04:29:22.127"/>
    <p1510:client id="{F2DDAA6F-F2DD-48CD-9CFA-43C29EDC7EB7}" v="6" dt="2022-02-13T05:29:1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92" autoAdjust="0"/>
  </p:normalViewPr>
  <p:slideViewPr>
    <p:cSldViewPr snapToGrid="0">
      <p:cViewPr varScale="1">
        <p:scale>
          <a:sx n="91" d="100"/>
          <a:sy n="91" d="100"/>
        </p:scale>
        <p:origin x="5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harakom chusak" userId="732266de0ce4874b" providerId="Windows Live" clId="Web-{EEF605C3-C91C-49AA-850A-A419F093B644}"/>
    <pc:docChg chg="modSld sldOrd">
      <pc:chgData name="pacharakom chusak" userId="732266de0ce4874b" providerId="Windows Live" clId="Web-{EEF605C3-C91C-49AA-850A-A419F093B644}" dt="2022-02-13T04:29:22.127" v="28"/>
      <pc:docMkLst>
        <pc:docMk/>
      </pc:docMkLst>
      <pc:sldChg chg="delSp modSp ord">
        <pc:chgData name="pacharakom chusak" userId="732266de0ce4874b" providerId="Windows Live" clId="Web-{EEF605C3-C91C-49AA-850A-A419F093B644}" dt="2022-02-13T04:29:22.127" v="28"/>
        <pc:sldMkLst>
          <pc:docMk/>
          <pc:sldMk cId="3656758376" sldId="256"/>
        </pc:sldMkLst>
        <pc:spChg chg="del mod">
          <ac:chgData name="pacharakom chusak" userId="732266de0ce4874b" providerId="Windows Live" clId="Web-{EEF605C3-C91C-49AA-850A-A419F093B644}" dt="2022-02-13T04:25:37.384" v="20"/>
          <ac:spMkLst>
            <pc:docMk/>
            <pc:sldMk cId="3656758376" sldId="256"/>
            <ac:spMk id="2" creationId="{E5160971-5948-4E62-B790-6138FCB79B11}"/>
          </ac:spMkLst>
        </pc:spChg>
        <pc:spChg chg="del mod">
          <ac:chgData name="pacharakom chusak" userId="732266de0ce4874b" providerId="Windows Live" clId="Web-{EEF605C3-C91C-49AA-850A-A419F093B644}" dt="2022-02-13T04:27:00.089" v="26"/>
          <ac:spMkLst>
            <pc:docMk/>
            <pc:sldMk cId="3656758376" sldId="256"/>
            <ac:spMk id="3" creationId="{9155D0E8-23C0-4B41-A0A1-F19C2A19C921}"/>
          </ac:spMkLst>
        </pc:spChg>
      </pc:sldChg>
      <pc:sldChg chg="modSp">
        <pc:chgData name="pacharakom chusak" userId="732266de0ce4874b" providerId="Windows Live" clId="Web-{EEF605C3-C91C-49AA-850A-A419F093B644}" dt="2022-02-13T04:19:47.814" v="18" actId="1076"/>
        <pc:sldMkLst>
          <pc:docMk/>
          <pc:sldMk cId="767009575" sldId="265"/>
        </pc:sldMkLst>
        <pc:picChg chg="mod">
          <ac:chgData name="pacharakom chusak" userId="732266de0ce4874b" providerId="Windows Live" clId="Web-{EEF605C3-C91C-49AA-850A-A419F093B644}" dt="2022-02-13T04:19:38.829" v="15" actId="1076"/>
          <ac:picMkLst>
            <pc:docMk/>
            <pc:sldMk cId="767009575" sldId="265"/>
            <ac:picMk id="2" creationId="{E5E8543E-BC26-4C4A-9AFC-0CF56904FAE4}"/>
          </ac:picMkLst>
        </pc:picChg>
        <pc:picChg chg="mod">
          <ac:chgData name="pacharakom chusak" userId="732266de0ce4874b" providerId="Windows Live" clId="Web-{EEF605C3-C91C-49AA-850A-A419F093B644}" dt="2022-02-13T04:19:47.814" v="18" actId="1076"/>
          <ac:picMkLst>
            <pc:docMk/>
            <pc:sldMk cId="767009575" sldId="265"/>
            <ac:picMk id="4" creationId="{56EAF22B-B6BE-4757-8829-5FA0FECD40F4}"/>
          </ac:picMkLst>
        </pc:picChg>
      </pc:sldChg>
      <pc:sldChg chg="modSp">
        <pc:chgData name="pacharakom chusak" userId="732266de0ce4874b" providerId="Windows Live" clId="Web-{EEF605C3-C91C-49AA-850A-A419F093B644}" dt="2022-02-13T04:17:51.967" v="1" actId="1076"/>
        <pc:sldMkLst>
          <pc:docMk/>
          <pc:sldMk cId="2859619355" sldId="266"/>
        </pc:sldMkLst>
        <pc:spChg chg="mod">
          <ac:chgData name="pacharakom chusak" userId="732266de0ce4874b" providerId="Windows Live" clId="Web-{EEF605C3-C91C-49AA-850A-A419F093B644}" dt="2022-02-13T04:17:51.967" v="1" actId="1076"/>
          <ac:spMkLst>
            <pc:docMk/>
            <pc:sldMk cId="2859619355" sldId="266"/>
            <ac:spMk id="10" creationId="{6DBD2D60-87F5-40E7-8A7F-02EA8D599868}"/>
          </ac:spMkLst>
        </pc:spChg>
        <pc:picChg chg="mod">
          <ac:chgData name="pacharakom chusak" userId="732266de0ce4874b" providerId="Windows Live" clId="Web-{EEF605C3-C91C-49AA-850A-A419F093B644}" dt="2022-02-13T04:17:51.936" v="0" actId="1076"/>
          <ac:picMkLst>
            <pc:docMk/>
            <pc:sldMk cId="2859619355" sldId="266"/>
            <ac:picMk id="7174" creationId="{8E127754-AD7E-4B8C-AE9B-7076EAEAE524}"/>
          </ac:picMkLst>
        </pc:picChg>
      </pc:sldChg>
    </pc:docChg>
  </pc:docChgLst>
  <pc:docChgLst>
    <pc:chgData name="pacharakom chusak" userId="732266de0ce4874b" providerId="LiveId" clId="{F2DDAA6F-F2DD-48CD-9CFA-43C29EDC7EB7}"/>
    <pc:docChg chg="modSld sldOrd addSection modSection">
      <pc:chgData name="pacharakom chusak" userId="732266de0ce4874b" providerId="LiveId" clId="{F2DDAA6F-F2DD-48CD-9CFA-43C29EDC7EB7}" dt="2022-02-13T05:29:11.636" v="9"/>
      <pc:docMkLst>
        <pc:docMk/>
      </pc:docMkLst>
      <pc:sldChg chg="ord modTransition">
        <pc:chgData name="pacharakom chusak" userId="732266de0ce4874b" providerId="LiveId" clId="{F2DDAA6F-F2DD-48CD-9CFA-43C29EDC7EB7}" dt="2022-02-13T05:29:11.636" v="9"/>
        <pc:sldMkLst>
          <pc:docMk/>
          <pc:sldMk cId="3656758376" sldId="256"/>
        </pc:sldMkLst>
      </pc:sldChg>
      <pc:sldChg chg="ord modTransition">
        <pc:chgData name="pacharakom chusak" userId="732266de0ce4874b" providerId="LiveId" clId="{F2DDAA6F-F2DD-48CD-9CFA-43C29EDC7EB7}" dt="2022-02-13T05:29:11.636" v="9"/>
        <pc:sldMkLst>
          <pc:docMk/>
          <pc:sldMk cId="3189616225" sldId="257"/>
        </pc:sldMkLst>
      </pc:sldChg>
      <pc:sldChg chg="modTransition">
        <pc:chgData name="pacharakom chusak" userId="732266de0ce4874b" providerId="LiveId" clId="{F2DDAA6F-F2DD-48CD-9CFA-43C29EDC7EB7}" dt="2022-02-13T05:29:11.636" v="9"/>
        <pc:sldMkLst>
          <pc:docMk/>
          <pc:sldMk cId="1505948936" sldId="258"/>
        </pc:sldMkLst>
      </pc:sldChg>
      <pc:sldChg chg="modTransition">
        <pc:chgData name="pacharakom chusak" userId="732266de0ce4874b" providerId="LiveId" clId="{F2DDAA6F-F2DD-48CD-9CFA-43C29EDC7EB7}" dt="2022-02-13T05:29:11.636" v="9"/>
        <pc:sldMkLst>
          <pc:docMk/>
          <pc:sldMk cId="3947212546" sldId="259"/>
        </pc:sldMkLst>
      </pc:sldChg>
      <pc:sldChg chg="modTransition">
        <pc:chgData name="pacharakom chusak" userId="732266de0ce4874b" providerId="LiveId" clId="{F2DDAA6F-F2DD-48CD-9CFA-43C29EDC7EB7}" dt="2022-02-13T05:29:11.636" v="9"/>
        <pc:sldMkLst>
          <pc:docMk/>
          <pc:sldMk cId="3728592390" sldId="260"/>
        </pc:sldMkLst>
      </pc:sldChg>
      <pc:sldChg chg="ord modTransition">
        <pc:chgData name="pacharakom chusak" userId="732266de0ce4874b" providerId="LiveId" clId="{F2DDAA6F-F2DD-48CD-9CFA-43C29EDC7EB7}" dt="2022-02-13T05:29:11.636" v="9"/>
        <pc:sldMkLst>
          <pc:docMk/>
          <pc:sldMk cId="3124926369" sldId="261"/>
        </pc:sldMkLst>
      </pc:sldChg>
      <pc:sldChg chg="modTransition">
        <pc:chgData name="pacharakom chusak" userId="732266de0ce4874b" providerId="LiveId" clId="{F2DDAA6F-F2DD-48CD-9CFA-43C29EDC7EB7}" dt="2022-02-13T05:29:11.636" v="9"/>
        <pc:sldMkLst>
          <pc:docMk/>
          <pc:sldMk cId="4199492051" sldId="262"/>
        </pc:sldMkLst>
      </pc:sldChg>
      <pc:sldChg chg="ord modTransition">
        <pc:chgData name="pacharakom chusak" userId="732266de0ce4874b" providerId="LiveId" clId="{F2DDAA6F-F2DD-48CD-9CFA-43C29EDC7EB7}" dt="2022-02-13T05:29:11.636" v="9"/>
        <pc:sldMkLst>
          <pc:docMk/>
          <pc:sldMk cId="767009575" sldId="265"/>
        </pc:sldMkLst>
      </pc:sldChg>
      <pc:sldChg chg="ord modTransition">
        <pc:chgData name="pacharakom chusak" userId="732266de0ce4874b" providerId="LiveId" clId="{F2DDAA6F-F2DD-48CD-9CFA-43C29EDC7EB7}" dt="2022-02-13T05:29:11.636" v="9"/>
        <pc:sldMkLst>
          <pc:docMk/>
          <pc:sldMk cId="285961935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65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03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2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DAC5-EC5F-4373-B598-0B37C2FB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F17243-0084-43A3-91A4-FDF15A19E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39BBEC-A66F-4F04-99B8-593A8A0D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16903"/>
          <a:stretch/>
        </p:blipFill>
        <p:spPr bwMode="auto">
          <a:xfrm>
            <a:off x="735724" y="1629103"/>
            <a:ext cx="3775547" cy="23227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A68FA8-CD74-4E72-BB6E-C3B874CFA99C}"/>
              </a:ext>
            </a:extLst>
          </p:cNvPr>
          <p:cNvSpPr/>
          <p:nvPr/>
        </p:nvSpPr>
        <p:spPr>
          <a:xfrm>
            <a:off x="1603902" y="8757"/>
            <a:ext cx="9676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my project about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11F4B8-C165-46C4-9ADB-D8528936B9A9}"/>
              </a:ext>
            </a:extLst>
          </p:cNvPr>
          <p:cNvSpPr/>
          <p:nvPr/>
        </p:nvSpPr>
        <p:spPr>
          <a:xfrm>
            <a:off x="824951" y="5842918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I’ve learned many things Mauritius.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2" descr="MAURITIUS BEST PLACES | travel video - YouTube">
            <a:extLst>
              <a:ext uri="{FF2B5EF4-FFF2-40B4-BE49-F238E27FC236}">
                <a16:creationId xmlns:a16="http://schemas.microsoft.com/office/drawing/2014/main" id="{92B8DB0F-1AF5-48E3-A0A4-A4ED29D5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67" y="1214153"/>
            <a:ext cx="7090239" cy="3988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5"/>
    </mc:Choice>
    <mc:Fallback xmlns="">
      <p:transition spd="slow" advTm="5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16AC0FF-FA75-4179-B082-AF3CEE93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0531" y="1773909"/>
            <a:ext cx="6371390" cy="423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8E6F6F-D946-4422-825C-F7A715070C35}"/>
              </a:ext>
            </a:extLst>
          </p:cNvPr>
          <p:cNvSpPr/>
          <p:nvPr/>
        </p:nvSpPr>
        <p:spPr>
          <a:xfrm>
            <a:off x="759701" y="343384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flag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6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0"/>
    </mc:Choice>
    <mc:Fallback xmlns="">
      <p:transition spd="slow" advTm="7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B14919C-9BB3-49C5-98A8-23B6DCDC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836" y="1501221"/>
            <a:ext cx="8968509" cy="4421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9862EC-8B55-4335-89D1-B5FC6292F250}"/>
              </a:ext>
            </a:extLst>
          </p:cNvPr>
          <p:cNvSpPr/>
          <p:nvPr/>
        </p:nvSpPr>
        <p:spPr>
          <a:xfrm>
            <a:off x="759701" y="149382"/>
            <a:ext cx="106725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98D37-E8E6-437F-B577-8597C689427D}"/>
              </a:ext>
            </a:extLst>
          </p:cNvPr>
          <p:cNvSpPr/>
          <p:nvPr/>
        </p:nvSpPr>
        <p:spPr>
          <a:xfrm>
            <a:off x="458708" y="6104847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9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"/>
    </mc:Choice>
    <mc:Fallback xmlns="">
      <p:transition spd="slow" advTm="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3FF560-F00B-4902-8A5D-5003E8D4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433" y="1309437"/>
            <a:ext cx="5134537" cy="2119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740676A-F4C0-4579-B2EB-6FB496BC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978" y="935954"/>
            <a:ext cx="4002471" cy="2801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46B4DA1-251C-4276-B005-E4CEB5DA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1513" y="3949070"/>
            <a:ext cx="6436467" cy="273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2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"/>
    </mc:Choice>
    <mc:Fallback xmlns="">
      <p:transition spd="slow" advTm="2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AD5E5-B9BA-4981-87E1-7B76748B9015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7C1701-82B2-4CDC-B113-BEEF4D5C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8510" y="1335199"/>
            <a:ext cx="2463429" cy="1847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FF3A8E-5B5D-4B19-BC9B-D6A75EED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8769" y="1298468"/>
            <a:ext cx="2561380" cy="1921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96AE24-DE2A-4450-A104-2C9CDB1B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9075" y="4022784"/>
            <a:ext cx="2756925" cy="2156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006827-520C-4788-96A6-30748F11E335}"/>
              </a:ext>
            </a:extLst>
          </p:cNvPr>
          <p:cNvSpPr txBox="1"/>
          <p:nvPr/>
        </p:nvSpPr>
        <p:spPr>
          <a:xfrm>
            <a:off x="8681608" y="6299465"/>
            <a:ext cx="34304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4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"/>
    </mc:Choice>
    <mc:Fallback xmlns="">
      <p:transition spd="slow" advTm="6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9815E0-2610-4774-8216-4E988B3349CF}"/>
              </a:ext>
            </a:extLst>
          </p:cNvPr>
          <p:cNvSpPr/>
          <p:nvPr/>
        </p:nvSpPr>
        <p:spPr>
          <a:xfrm>
            <a:off x="265477" y="90717"/>
            <a:ext cx="11252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BCAF52-6211-4EB5-B484-A36138436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7162" y="1143000"/>
            <a:ext cx="816428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5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1"/>
    </mc:Choice>
    <mc:Fallback xmlns="">
      <p:transition spd="slow" advTm="3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80B21-A7C9-4F78-AC15-1D2E3B945248}"/>
              </a:ext>
            </a:extLst>
          </p:cNvPr>
          <p:cNvSpPr/>
          <p:nvPr/>
        </p:nvSpPr>
        <p:spPr>
          <a:xfrm>
            <a:off x="422495" y="81481"/>
            <a:ext cx="11070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hope you enjoyed our visit to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Mauritius.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DBD80-15BD-4B56-A29C-74B1476F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2364" y="1150751"/>
            <a:ext cx="3890798" cy="258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E192F32-3181-4290-A016-CBED5C7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62465">
            <a:off x="1496548" y="939424"/>
            <a:ext cx="172173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Best Islands in Thailand - Great Thailand Island Escapes – Go Guides">
            <a:extLst>
              <a:ext uri="{FF2B5EF4-FFF2-40B4-BE49-F238E27FC236}">
                <a16:creationId xmlns:a16="http://schemas.microsoft.com/office/drawing/2014/main" id="{82F883C6-B161-4C11-B7F7-59E578F7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78">
            <a:off x="8977098" y="9960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5ACD68B-F041-45B2-99FC-55B5900A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85625">
            <a:off x="400760" y="3240326"/>
            <a:ext cx="3691281" cy="2583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C19A197-6DAB-40B3-94E6-D5D08CEB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14645">
            <a:off x="8875783" y="3274285"/>
            <a:ext cx="2822003" cy="187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F2F49033-2658-4FB7-BE75-3AD6BB6F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9835" y="4082358"/>
            <a:ext cx="3360003" cy="17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A37F9385-F82F-4F58-940B-C45052C8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5665" y="5768813"/>
            <a:ext cx="2371075" cy="1007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9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"/>
    </mc:Choice>
    <mc:Fallback xmlns="">
      <p:transition spd="slow" advTm="3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5A28D9-E151-47FC-B84D-D9610D063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4ECFCDB-83FB-4F5C-B114-156BD67F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96F9AF8-17C5-4132-AA76-4F67D8BF4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53E7A77-FF5C-4558-81CC-0B0EDC08F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FA6541F-DB3A-44F2-984C-7167E9195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9AE21FE-824E-4977-8A96-CABE4D18F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93BFD78-1A04-426D-9123-7FB3B1B5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97029EE-553B-47C2-8782-A5CC7C9A2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EC08902C-10C5-4E43-84D7-2C1998EB9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403B013-8CA9-497F-A644-128BF98BC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31B95B8-54A8-4028-BC41-888C1389B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02B5042-567E-4AD6-B2BC-02F600BE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B674E68-B9BF-431C-B24A-76CD09E7A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8AC462-B596-49AF-ACBF-8E851D4DA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5C44928B-D175-4CF5-A0F6-EF03F0F81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7D23FC46-F390-43D6-B697-25183D488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2D25180D-7ADA-45FE-8151-55A55C129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D23EB0E5-FE56-437C-A4C1-7F118BAF7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A1FC622-62D0-4463-A50F-5D0088803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BF2B1AFF-4B85-4924-A0A4-CD6886953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F117DA4-B0EA-4519-BED3-2B390672B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7EA1D43D-23CE-435F-A288-C36FEA28D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736985C-E954-490B-BFD3-D0A707DF0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E34EC8BB-380B-487F-80F2-B2691702E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F0490235-27DD-43DC-A88A-FAB328C0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D425E2A-DD78-4052-A976-20CB34C8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95CD16-BB01-4344-A81F-9C8E8F2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567FD93A-AFA0-4A02-8037-64C5A2B3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1F56FB-5E45-4350-BA6B-711E868C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752C83-BC04-4990-9D69-7C2B8C05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8543E-BC26-4C4A-9AFC-0CF56904F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7" b="11077"/>
          <a:stretch/>
        </p:blipFill>
        <p:spPr>
          <a:xfrm>
            <a:off x="600804" y="786162"/>
            <a:ext cx="4972957" cy="527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AF22B-B6BE-4757-8829-5FA0FECD4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r="18908" b="-1"/>
          <a:stretch/>
        </p:blipFill>
        <p:spPr bwMode="auto">
          <a:xfrm>
            <a:off x="5868006" y="843037"/>
            <a:ext cx="57258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7"/>
    </mc:Choice>
    <mc:Fallback xmlns="">
      <p:transition spd="slow" advTm="168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</TotalTime>
  <Words>65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14407</dc:creator>
  <cp:lastModifiedBy>14407</cp:lastModifiedBy>
  <cp:revision>24</cp:revision>
  <dcterms:created xsi:type="dcterms:W3CDTF">2022-02-06T06:12:51Z</dcterms:created>
  <dcterms:modified xsi:type="dcterms:W3CDTF">2022-02-14T05:34:05Z</dcterms:modified>
</cp:coreProperties>
</file>