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yaMRzF9arDc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gTDK34mka8" TargetMode="External"/><Relationship Id="rId2" Type="http://schemas.openxmlformats.org/officeDocument/2006/relationships/hyperlink" Target="https://www.youtube.com/watch?v=EffPnse4WQs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dE83FX-Mto" TargetMode="External"/><Relationship Id="rId2" Type="http://schemas.openxmlformats.org/officeDocument/2006/relationships/hyperlink" Target="https://www.youtube.com/watch?v=fFSJiqNdbgU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9FnO3igOkOk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wvZY0RMkF0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8nC-RnETd0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_Ot_vJLJ86M" TargetMode="External"/><Relationship Id="rId2" Type="http://schemas.openxmlformats.org/officeDocument/2006/relationships/hyperlink" Target="https://www.youtube.com/watch?v=yec3ba0aNh8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lx5n_uIEEM" TargetMode="External"/><Relationship Id="rId2" Type="http://schemas.openxmlformats.org/officeDocument/2006/relationships/hyperlink" Target="https://www.youtube.com/watch?v=f1N5lZw7e78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youtube.com/watch?v=YsHKE4LR77Y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3RQVcNUcTA" TargetMode="External"/><Relationship Id="rId2" Type="http://schemas.openxmlformats.org/officeDocument/2006/relationships/hyperlink" Target="https://www.youtube.com/watch?v=HagVnWAeGcM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ZmQhpJSecE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7LGTEI1RMoQ" TargetMode="External"/><Relationship Id="rId2" Type="http://schemas.openxmlformats.org/officeDocument/2006/relationships/hyperlink" Target="https://www.youtube.com/watch?v=LTebtHsTy7A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96VS_z8y7g" TargetMode="External"/><Relationship Id="rId2" Type="http://schemas.openxmlformats.org/officeDocument/2006/relationships/hyperlink" Target="https://www.youtube.com/watch?v=3NYceonMmg8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0" y="304800"/>
            <a:ext cx="34804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ar-EG" b="1" dirty="0"/>
              <a:t>هل سمعت </a:t>
            </a:r>
            <a:r>
              <a:rPr lang="ar-EG" b="1" dirty="0" smtClean="0"/>
              <a:t>يومًا عن </a:t>
            </a:r>
            <a:r>
              <a:rPr lang="ar-EG" b="1" dirty="0"/>
              <a:t>مصطلح الذكاء العاطفي؟</a:t>
            </a:r>
            <a:endParaRPr lang="en-US" b="1" dirty="0"/>
          </a:p>
        </p:txBody>
      </p:sp>
      <p:sp>
        <p:nvSpPr>
          <p:cNvPr id="3" name="Rectangle 2"/>
          <p:cNvSpPr/>
          <p:nvPr/>
        </p:nvSpPr>
        <p:spPr>
          <a:xfrm>
            <a:off x="4572000" y="12954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www.youtube.com/watch?v=yaMRzF9arDc</a:t>
            </a:r>
            <a:endParaRPr lang="en-US" dirty="0" smtClean="0"/>
          </a:p>
          <a:p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0:04 to 0:06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6963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04865" y="762000"/>
            <a:ext cx="43460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b="1" dirty="0"/>
              <a:t>إن بدأ الأمر يتضح لك أكثر، فإليك بعض الطرق لتطويره:</a:t>
            </a:r>
            <a:endParaRPr lang="en-US" b="1" dirty="0"/>
          </a:p>
        </p:txBody>
      </p:sp>
      <p:sp>
        <p:nvSpPr>
          <p:cNvPr id="3" name="Rectangle 2"/>
          <p:cNvSpPr/>
          <p:nvPr/>
        </p:nvSpPr>
        <p:spPr>
          <a:xfrm>
            <a:off x="4558145" y="41910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ar-EG" b="1" dirty="0"/>
              <a:t>تحديد المشاعر السلبية:</a:t>
            </a:r>
            <a:br>
              <a:rPr lang="ar-EG" b="1" dirty="0"/>
            </a:br>
            <a:r>
              <a:rPr lang="ar-EG" b="1" dirty="0"/>
              <a:t>حدد المشاعر التي تسبب لك الإحباط وحاول أن تتحكم بها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4585854" y="16002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www.youtube.com/watch?v=EffPnse4WQs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0:26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419600" y="51054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www.youtube.com/watch?v=jgTDK34mka8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1:44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6963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0" y="5334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ar-EG" b="1" dirty="0"/>
              <a:t>قيم ذاتك:</a:t>
            </a:r>
            <a:br>
              <a:rPr lang="ar-EG" b="1" dirty="0"/>
            </a:br>
            <a:r>
              <a:rPr lang="ar-EG" b="1" dirty="0"/>
              <a:t>لا بد أن تقوم بتقييم ذاتك بموضوعية لزيادة فهم شخصيتك</a:t>
            </a:r>
            <a:endParaRPr lang="en-US" b="1" dirty="0"/>
          </a:p>
        </p:txBody>
      </p:sp>
      <p:sp>
        <p:nvSpPr>
          <p:cNvPr id="3" name="Rectangle 2"/>
          <p:cNvSpPr/>
          <p:nvPr/>
        </p:nvSpPr>
        <p:spPr>
          <a:xfrm>
            <a:off x="4572000" y="39624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ar-EG" b="1" dirty="0"/>
              <a:t>عبر عن ذاتك:</a:t>
            </a:r>
            <a:br>
              <a:rPr lang="ar-EG" b="1" dirty="0"/>
            </a:br>
            <a:r>
              <a:rPr lang="ar-EG" b="1" dirty="0"/>
              <a:t>عبر عن أفكارك ومشاعرك بشكل واضح للآخرين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4592782" y="16764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www.youtube.com/watch?v=fFSJiqNdbgU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2:03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06637" y="50292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www.youtube.com/watch?v=pdE83FX-Mto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0:17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6963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38800" y="838200"/>
            <a:ext cx="26052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b="1" dirty="0"/>
              <a:t>قل لنا هل تجد نفس ذكي عاطفيًا؟</a:t>
            </a:r>
            <a:endParaRPr lang="en-US" b="1" dirty="0"/>
          </a:p>
        </p:txBody>
      </p:sp>
      <p:sp>
        <p:nvSpPr>
          <p:cNvPr id="3" name="Rectangle 2"/>
          <p:cNvSpPr/>
          <p:nvPr/>
        </p:nvSpPr>
        <p:spPr>
          <a:xfrm>
            <a:off x="4572000" y="361148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www.youtube.com/watch?v=9FnO3igOkOk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0:43 “I want the truth” the end of the video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0" y="19050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www.youtube.com/watch?v=9FnO3igOkOk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0:42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696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37364" y="3048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EG" b="1" dirty="0" smtClean="0"/>
              <a:t>يُعرّف </a:t>
            </a:r>
            <a:r>
              <a:rPr lang="ar-EG" b="1" dirty="0"/>
              <a:t>الذكاء </a:t>
            </a:r>
            <a:r>
              <a:rPr lang="ar-EG" b="1" dirty="0" smtClean="0"/>
              <a:t>العاطفي بأنه </a:t>
            </a:r>
            <a:r>
              <a:rPr lang="ar-EG" b="1" dirty="0"/>
              <a:t>القدرة على تحديد وإدارة العواطف والمشاعر الخاصة بك وبالآخرين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58146" y="2514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www.youtube.com/watch?v=lwvZY0RMkF0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Sec: 00:51 to  00:54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666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19600" y="4572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ar-EG" b="1" dirty="0"/>
              <a:t>هل تفكر إذا كنت تمتلكه أم لا؟</a:t>
            </a:r>
            <a:br>
              <a:rPr lang="ar-EG" b="1" dirty="0"/>
            </a:br>
            <a:r>
              <a:rPr lang="ar-EG" b="1" dirty="0"/>
              <a:t>إليك بعض صفات أصحاب الذكاء العاطفي</a:t>
            </a:r>
            <a:endParaRPr lang="en-US" b="1" dirty="0"/>
          </a:p>
        </p:txBody>
      </p:sp>
      <p:sp>
        <p:nvSpPr>
          <p:cNvPr id="3" name="Rectangle 2"/>
          <p:cNvSpPr/>
          <p:nvPr/>
        </p:nvSpPr>
        <p:spPr>
          <a:xfrm>
            <a:off x="4565073" y="2508087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www.youtube.com/watch?v=h8nC-RnETd0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first 2 seconds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696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01500" y="3447143"/>
            <a:ext cx="506427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ar-EG" b="1" dirty="0" smtClean="0"/>
              <a:t>التواضع</a:t>
            </a:r>
            <a:endParaRPr lang="en-US" b="1" dirty="0"/>
          </a:p>
          <a:p>
            <a:endParaRPr lang="en-US" b="1" dirty="0"/>
          </a:p>
          <a:p>
            <a:r>
              <a:rPr lang="en-US" b="1" dirty="0">
                <a:hlinkClick r:id="rId2"/>
              </a:rPr>
              <a:t>https://</a:t>
            </a:r>
            <a:r>
              <a:rPr lang="en-US" b="1" dirty="0" smtClean="0">
                <a:hlinkClick r:id="rId2"/>
              </a:rPr>
              <a:t>www.youtube.com/watch?v=yec3ba0aNh8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solidFill>
                  <a:srgbClr val="FF0000"/>
                </a:solidFill>
              </a:rPr>
              <a:t>0:58</a:t>
            </a:r>
            <a:endParaRPr lang="en-US" b="1" dirty="0"/>
          </a:p>
        </p:txBody>
      </p:sp>
      <p:sp>
        <p:nvSpPr>
          <p:cNvPr id="3" name="Rectangle 2"/>
          <p:cNvSpPr/>
          <p:nvPr/>
        </p:nvSpPr>
        <p:spPr>
          <a:xfrm>
            <a:off x="3986516" y="478971"/>
            <a:ext cx="5131469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ar-EG" b="1" dirty="0" smtClean="0"/>
              <a:t>النزاهة</a:t>
            </a:r>
            <a:endParaRPr lang="en-US" b="1" dirty="0" smtClean="0"/>
          </a:p>
          <a:p>
            <a:endParaRPr lang="en-US" b="1" dirty="0"/>
          </a:p>
          <a:p>
            <a:pPr algn="r" rtl="1"/>
            <a:r>
              <a:rPr lang="en-US" b="1" dirty="0">
                <a:hlinkClick r:id="rId3"/>
              </a:rPr>
              <a:t>https://www.youtube.com/watch?v=_</a:t>
            </a:r>
            <a:r>
              <a:rPr lang="en-US" b="1" dirty="0" smtClean="0">
                <a:hlinkClick r:id="rId3"/>
              </a:rPr>
              <a:t>Ot_vJLJ86M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r" rtl="1"/>
            <a:endParaRPr lang="en-US" b="1" dirty="0">
              <a:solidFill>
                <a:srgbClr val="FF0000"/>
              </a:solidFill>
            </a:endParaRPr>
          </a:p>
          <a:p>
            <a:pPr algn="r" rtl="1"/>
            <a:r>
              <a:rPr lang="en-US" b="1" dirty="0" smtClean="0">
                <a:solidFill>
                  <a:srgbClr val="FF0000"/>
                </a:solidFill>
              </a:rPr>
              <a:t>1:39 to 1:41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696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324544" y="685800"/>
            <a:ext cx="18101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b="1" smtClean="0"/>
              <a:t>تطوير الذات باستمرار</a:t>
            </a:r>
            <a:endParaRPr lang="en-US" b="1" dirty="0"/>
          </a:p>
        </p:txBody>
      </p:sp>
      <p:sp>
        <p:nvSpPr>
          <p:cNvPr id="3" name="Rectangle 2"/>
          <p:cNvSpPr/>
          <p:nvPr/>
        </p:nvSpPr>
        <p:spPr>
          <a:xfrm>
            <a:off x="8229600" y="3244334"/>
            <a:ext cx="7040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b="1" dirty="0"/>
              <a:t>التروي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787811" y="4996979"/>
            <a:ext cx="13468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EG" b="1" dirty="0"/>
              <a:t>الانتباه والتركيز</a:t>
            </a:r>
            <a:endParaRPr lang="en-US" b="1" dirty="0"/>
          </a:p>
          <a:p>
            <a:r>
              <a:rPr lang="en-US" dirty="0" smtClean="0">
                <a:solidFill>
                  <a:srgbClr val="FF0000"/>
                </a:solidFill>
              </a:rPr>
              <a:t>2:24 to 2:26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0" y="12954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www.youtube.com/watch?v=f1N5lZw7e78</a:t>
            </a:r>
            <a:endParaRPr lang="en-US" dirty="0" smtClean="0"/>
          </a:p>
          <a:p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00:08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0" y="372687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www.youtube.com/watch?v=elx5n_uIEEM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 min: 1:00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0" y="567343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www.youtube.com/watch?v=YsHKE4LR77Y</a:t>
            </a:r>
            <a:endParaRPr lang="ar-EG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696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54026" y="533400"/>
            <a:ext cx="5289974" cy="2031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ar-EG" b="1" dirty="0" smtClean="0"/>
              <a:t>هل تجد نفسك تمتلك تلك الصفات؟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>
                <a:hlinkClick r:id="rId2"/>
              </a:rPr>
              <a:t>https://</a:t>
            </a:r>
            <a:r>
              <a:rPr lang="en-US" b="1" dirty="0" smtClean="0">
                <a:hlinkClick r:id="rId2"/>
              </a:rPr>
              <a:t>www.youtube.com/watch?v=HagVnWAeGcM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solidFill>
                  <a:srgbClr val="FF0000"/>
                </a:solidFill>
              </a:rPr>
              <a:t>4:21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Rectangle 2"/>
          <p:cNvSpPr/>
          <p:nvPr/>
        </p:nvSpPr>
        <p:spPr>
          <a:xfrm>
            <a:off x="5256397" y="2895600"/>
            <a:ext cx="38876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b="1" dirty="0"/>
              <a:t>إذا كنت تمتلكها، فإليك بعض فوائد الذكاء </a:t>
            </a:r>
            <a:r>
              <a:rPr lang="ar-EG" b="1" dirty="0" smtClean="0"/>
              <a:t>العاطفي</a:t>
            </a:r>
            <a:r>
              <a:rPr lang="ar-EG" b="1" dirty="0"/>
              <a:t>: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0" y="39624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www.youtube.com/watch?v=E3RQVcNUcTA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rgbClr val="FF0000"/>
                </a:solidFill>
              </a:rPr>
              <a:t>0:38 l before 0:40</a:t>
            </a:r>
          </a:p>
        </p:txBody>
      </p:sp>
    </p:spTree>
    <p:extLst>
      <p:ext uri="{BB962C8B-B14F-4D97-AF65-F5344CB8AC3E}">
        <p14:creationId xmlns:p14="http://schemas.microsoft.com/office/powerpoint/2010/main" val="3443696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71632" y="838200"/>
            <a:ext cx="34515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b="1" dirty="0"/>
              <a:t>يساعد الذكاء العاطفي في تحسين حياتك في:</a:t>
            </a:r>
            <a:endParaRPr lang="en-US" b="1" dirty="0"/>
          </a:p>
        </p:txBody>
      </p:sp>
      <p:sp>
        <p:nvSpPr>
          <p:cNvPr id="3" name="Rectangle 2"/>
          <p:cNvSpPr/>
          <p:nvPr/>
        </p:nvSpPr>
        <p:spPr>
          <a:xfrm>
            <a:off x="7778608" y="1600200"/>
            <a:ext cx="13099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ar-EG" b="1" dirty="0"/>
              <a:t>ا</a:t>
            </a:r>
            <a:r>
              <a:rPr lang="ar-EG" b="1" dirty="0" smtClean="0"/>
              <a:t>لعمل </a:t>
            </a:r>
            <a:r>
              <a:rPr lang="ar-EG" b="1" dirty="0"/>
              <a:t>والدراسة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4551218" y="28956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www.youtube.com/watch?v=AZmQhpJSecE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0:55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696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66482" y="609600"/>
            <a:ext cx="497059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ar-EG" b="1" dirty="0"/>
              <a:t>الصحة الجسدية والتقليل من خطر الإصابة ببعض </a:t>
            </a:r>
            <a:r>
              <a:rPr lang="ar-EG" b="1" dirty="0" smtClean="0"/>
              <a:t>الأمراض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>
                <a:hlinkClick r:id="rId2"/>
              </a:rPr>
              <a:t>https://</a:t>
            </a:r>
            <a:r>
              <a:rPr lang="en-US" b="1" dirty="0" smtClean="0">
                <a:hlinkClick r:id="rId2"/>
              </a:rPr>
              <a:t>www.youtube.com/watch?v=LTebtHsTy7A</a:t>
            </a:r>
            <a:endParaRPr lang="en-US" b="1" dirty="0" smtClean="0"/>
          </a:p>
          <a:p>
            <a:pPr algn="r"/>
            <a:r>
              <a:rPr lang="en-US" b="1" dirty="0" smtClean="0">
                <a:solidFill>
                  <a:srgbClr val="FF0000"/>
                </a:solidFill>
              </a:rPr>
              <a:t>0:11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165599" y="4038600"/>
            <a:ext cx="39645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ar-EG" b="1" dirty="0"/>
              <a:t>ا</a:t>
            </a:r>
            <a:r>
              <a:rPr lang="ar-EG" b="1" dirty="0" smtClean="0"/>
              <a:t>لصحة </a:t>
            </a:r>
            <a:r>
              <a:rPr lang="ar-EG" b="1" dirty="0"/>
              <a:t>العقلية والإبتعاد عن نوبات القلق والإكتئاب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4558146" y="46482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www.youtube.com/watch?v=7LGTEI1RMoQ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0:17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696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216596" y="609600"/>
            <a:ext cx="29274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ar-EG" b="1" dirty="0"/>
              <a:t>ت</a:t>
            </a:r>
            <a:r>
              <a:rPr lang="ar-EG" b="1" dirty="0" smtClean="0"/>
              <a:t>كوين </a:t>
            </a:r>
            <a:r>
              <a:rPr lang="ar-EG" b="1" dirty="0"/>
              <a:t>العلاقات الإنسانية بشكل صحي</a:t>
            </a:r>
            <a:endParaRPr lang="en-US" b="1" dirty="0"/>
          </a:p>
        </p:txBody>
      </p:sp>
      <p:sp>
        <p:nvSpPr>
          <p:cNvPr id="3" name="Rectangle 2"/>
          <p:cNvSpPr/>
          <p:nvPr/>
        </p:nvSpPr>
        <p:spPr>
          <a:xfrm>
            <a:off x="5256397" y="3886200"/>
            <a:ext cx="38876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b="1" dirty="0"/>
              <a:t>هل ما زلت تجد نفسك من أصحاب الذكاء العاطفي؟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4572000" y="13716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www.youtube.com/watch?v=3NYceonMmg8</a:t>
            </a:r>
            <a:endParaRPr lang="ar-EG" dirty="0" smtClean="0"/>
          </a:p>
          <a:p>
            <a:endParaRPr lang="ar-EG" dirty="0"/>
          </a:p>
          <a:p>
            <a:r>
              <a:rPr lang="ar-EG" dirty="0" smtClean="0">
                <a:solidFill>
                  <a:srgbClr val="FF0000"/>
                </a:solidFill>
              </a:rPr>
              <a:t>0:06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0" y="44958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www.youtube.com/watch?v=i96VS_z8y7g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0:09 to 0:12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6963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209</Words>
  <Application>Microsoft Office PowerPoint</Application>
  <PresentationFormat>On-screen Show (4:3)</PresentationFormat>
  <Paragraphs>60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Windows User</cp:lastModifiedBy>
  <cp:revision>5</cp:revision>
  <dcterms:created xsi:type="dcterms:W3CDTF">2006-08-16T00:00:00Z</dcterms:created>
  <dcterms:modified xsi:type="dcterms:W3CDTF">2021-06-24T04:50:26Z</dcterms:modified>
</cp:coreProperties>
</file>