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b9ed825fe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b9ed825fe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9ed825f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b9ed825f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b9ed825fe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b9ed825fe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b9ed825fe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b9ed825fe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9ed825fe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b9ed825fe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b9ed825fe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b9ed825fe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b9ed825fe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b9ed825fe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b9ed825fe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b9ed825fe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b9ed825fe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b9ed825fe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hyperlink" Target="https://web.facebook.com/hashtag/%D8%A7%D8%AE%D8%AA%D8%B5%D8%A7%D8%B1_%D8%A7%D9%84%D9%84%D8%B0%D8%A9?__eep__=6&amp;__cft__%5B0%5D=AZW14tCEACjNVEKKjwDKdvNF_PdIYCw3cgkb1F_62Pyx7ZmR8M5JUPJpkpUjN--EyNPlI7iiGGjhmP3eRYcoIvcM8YLhdaV8nDnJgGhOv9p6_Pr2DIpxFL4vU0a-5Vn8Lg62MYekxVoo7oJfKpXi4NmF2FzF_bJMmpiy3NQS_4fcXSnxbvJ7_n7pHPRJrJibGzg&amp;__tn__=*NK*F" TargetMode="External"/><Relationship Id="rId11" Type="http://schemas.openxmlformats.org/officeDocument/2006/relationships/hyperlink" Target="https://web.facebook.com/hashtag/%D8%AE%D9%85%D9%8A%D8%B3_%D9%85%D8%B4%D9%8A%D8%B7?__eep__=6&amp;__cft__%5B0%5D=AZW14tCEACjNVEKKjwDKdvNF_PdIYCw3cgkb1F_62Pyx7ZmR8M5JUPJpkpUjN--EyNPlI7iiGGjhmP3eRYcoIvcM8YLhdaV8nDnJgGhOv9p6_Pr2DIpxFL4vU0a-5Vn8Lg62MYekxVoo7oJfKpXi4NmF2FzF_bJMmpiy3NQS_4fcXSnxbvJ7_n7pHPRJrJibGzg&amp;__tn__=*NK*F" TargetMode="External"/><Relationship Id="rId10" Type="http://schemas.openxmlformats.org/officeDocument/2006/relationships/hyperlink" Target="https://web.facebook.com/hashtag/%D8%A7%D9%84%D8%B7%D8%A7%D8%A6%D9%81?__eep__=6&amp;__cft__%5B0%5D=AZW14tCEACjNVEKKjwDKdvNF_PdIYCw3cgkb1F_62Pyx7ZmR8M5JUPJpkpUjN--EyNPlI7iiGGjhmP3eRYcoIvcM8YLhdaV8nDnJgGhOv9p6_Pr2DIpxFL4vU0a-5Vn8Lg62MYekxVoo7oJfKpXi4NmF2FzF_bJMmpiy3NQS_4fcXSnxbvJ7_n7pHPRJrJibGzg&amp;__tn__=*NK*F" TargetMode="External"/><Relationship Id="rId12" Type="http://schemas.openxmlformats.org/officeDocument/2006/relationships/hyperlink" Target="https://web.facebook.com/hashtag/%D8%AC%D8%A7%D8%B2%D8%A7%D9%86?__eep__=6&amp;__cft__%5B0%5D=AZW14tCEACjNVEKKjwDKdvNF_PdIYCw3cgkb1F_62Pyx7ZmR8M5JUPJpkpUjN--EyNPlI7iiGGjhmP3eRYcoIvcM8YLhdaV8nDnJgGhOv9p6_Pr2DIpxFL4vU0a-5Vn8Lg62MYekxVoo7oJfKpXi4NmF2FzF_bJMmpiy3NQS_4fcXSnxbvJ7_n7pHPRJrJibGzg&amp;__tn__=*NK*F" TargetMode="External"/><Relationship Id="rId9" Type="http://schemas.openxmlformats.org/officeDocument/2006/relationships/hyperlink" Target="https://web.facebook.com/hashtag/%D8%A7%D9%84%D8%B1%D9%8A%D8%A7%D8%B6?__eep__=6&amp;__cft__%5B0%5D=AZW14tCEACjNVEKKjwDKdvNF_PdIYCw3cgkb1F_62Pyx7ZmR8M5JUPJpkpUjN--EyNPlI7iiGGjhmP3eRYcoIvcM8YLhdaV8nDnJgGhOv9p6_Pr2DIpxFL4vU0a-5Vn8Lg62MYekxVoo7oJfKpXi4NmF2FzF_bJMmpiy3NQS_4fcXSnxbvJ7_n7pHPRJrJibGzg&amp;__tn__=*NK*F" TargetMode="External"/><Relationship Id="rId5" Type="http://schemas.openxmlformats.org/officeDocument/2006/relationships/hyperlink" Target="https://web.facebook.com/hashtag/%D8%B7%D8%B9%D9%85_%D9%8A%D8%AF%D8%AE%D9%84_%D8%A7%D9%84%D9%82%D9%84%D8%A8?__eep__=6&amp;__cft__%5B0%5D=AZW14tCEACjNVEKKjwDKdvNF_PdIYCw3cgkb1F_62Pyx7ZmR8M5JUPJpkpUjN--EyNPlI7iiGGjhmP3eRYcoIvcM8YLhdaV8nDnJgGhOv9p6_Pr2DIpxFL4vU0a-5Vn8Lg62MYekxVoo7oJfKpXi4NmF2FzF_bJMmpiy3NQS_4fcXSnxbvJ7_n7pHPRJrJibGzg&amp;__tn__=*NK*F" TargetMode="External"/><Relationship Id="rId6" Type="http://schemas.openxmlformats.org/officeDocument/2006/relationships/hyperlink" Target="https://web.facebook.com/hashtag/%D8%AC%D8%AF%D8%A9?__eep__=6&amp;__cft__%5B0%5D=AZW14tCEACjNVEKKjwDKdvNF_PdIYCw3cgkb1F_62Pyx7ZmR8M5JUPJpkpUjN--EyNPlI7iiGGjhmP3eRYcoIvcM8YLhdaV8nDnJgGhOv9p6_Pr2DIpxFL4vU0a-5Vn8Lg62MYekxVoo7oJfKpXi4NmF2FzF_bJMmpiy3NQS_4fcXSnxbvJ7_n7pHPRJrJibGzg&amp;__tn__=*NK*F" TargetMode="External"/><Relationship Id="rId7" Type="http://schemas.openxmlformats.org/officeDocument/2006/relationships/hyperlink" Target="https://web.facebook.com/hashtag/%D9%85%D9%83%D8%A9?__eep__=6&amp;__cft__%5B0%5D=AZW14tCEACjNVEKKjwDKdvNF_PdIYCw3cgkb1F_62Pyx7ZmR8M5JUPJpkpUjN--EyNPlI7iiGGjhmP3eRYcoIvcM8YLhdaV8nDnJgGhOv9p6_Pr2DIpxFL4vU0a-5Vn8Lg62MYekxVoo7oJfKpXi4NmF2FzF_bJMmpiy3NQS_4fcXSnxbvJ7_n7pHPRJrJibGzg&amp;__tn__=*NK*F" TargetMode="External"/><Relationship Id="rId8" Type="http://schemas.openxmlformats.org/officeDocument/2006/relationships/hyperlink" Target="https://web.facebook.com/hashtag/%D8%A7%D9%84%D9%85%D8%AF%D9%8A%D9%86%D8%A9_%D8%A7%D9%84%D9%85%D9%86%D9%88%D8%B1%D8%A9?__eep__=6&amp;__cft__%5B0%5D=AZW14tCEACjNVEKKjwDKdvNF_PdIYCw3cgkb1F_62Pyx7ZmR8M5JUPJpkpUjN--EyNPlI7iiGGjhmP3eRYcoIvcM8YLhdaV8nDnJgGhOv9p6_Pr2DIpxFL4vU0a-5Vn8Lg62MYekxVoo7oJfKpXi4NmF2FzF_bJMmpiy3NQS_4fcXSnxbvJ7_n7pHPRJrJibGzg&amp;__tn__=*NK*F" TargetMode="Externa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%D9%85%D9%83%D8%A9/?hl=en" TargetMode="External"/><Relationship Id="rId10" Type="http://schemas.openxmlformats.org/officeDocument/2006/relationships/hyperlink" Target="https://www.instagram.com/explore/tags/%D8%AC%D8%A7%D8%B2%D8%A7%D9%86/?hl=en" TargetMode="External"/><Relationship Id="rId13" Type="http://schemas.openxmlformats.org/officeDocument/2006/relationships/hyperlink" Target="https://www.instagram.com/explore/tags/%D9%83%D9%8A%D8%B3/?hl=en" TargetMode="External"/><Relationship Id="rId12" Type="http://schemas.openxmlformats.org/officeDocument/2006/relationships/hyperlink" Target="https://www.instagram.com/explore/tags/%D8%B4%D8%B1%D9%8A%D9%85%D8%A8/?hl=en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hyperlink" Target="https://www.instagram.com/explore/tags/shrimp_anatomy/?hl=en" TargetMode="External"/><Relationship Id="rId9" Type="http://schemas.openxmlformats.org/officeDocument/2006/relationships/hyperlink" Target="https://www.instagram.com/explore/tags/%D8%A7%D9%84%D8%B1%D9%8A%D8%A7%D8%B6/?hl=en" TargetMode="External"/><Relationship Id="rId14" Type="http://schemas.openxmlformats.org/officeDocument/2006/relationships/hyperlink" Target="https://www.instagram.com/explore/tags/%D8%AE%D9%85%D9%8A%D8%B3_%D9%85%D8%B4%D9%8A%D8%B7/?hl=en" TargetMode="External"/><Relationship Id="rId5" Type="http://schemas.openxmlformats.org/officeDocument/2006/relationships/hyperlink" Target="https://www.instagram.com/explore/tags/%D8%B7%D8%B9%D9%85_%D9%8A%D8%AF%D8%AE%D9%84_%D8%A7%D9%84%D9%82%D9%84%D8%A8/?hl=en" TargetMode="External"/><Relationship Id="rId6" Type="http://schemas.openxmlformats.org/officeDocument/2006/relationships/hyperlink" Target="https://www.instagram.com/explore/tags/%D8%AC%D8%AF%D8%A9/?hl=en" TargetMode="External"/><Relationship Id="rId7" Type="http://schemas.openxmlformats.org/officeDocument/2006/relationships/hyperlink" Target="https://www.instagram.com/explore/tags/%D8%A7%D9%84%D9%85%D8%AF%D9%8A%D9%86%D8%A9_%D8%A7%D9%84%D9%85%D9%86%D9%88%D8%B1%D8%A9/?hl=en" TargetMode="External"/><Relationship Id="rId8" Type="http://schemas.openxmlformats.org/officeDocument/2006/relationships/hyperlink" Target="https://www.instagram.com/explore/tags/%D8%A7%D9%84%D8%B7%D8%A7%D9%8A%D9%81/?hl=en" TargetMode="Externa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https://web.facebook.com/hashtag/%D8%AE%D9%85%D9%8A%D8%B3_%D9%85%D8%B4%D9%8A%D8%B7?__eep__=6&amp;__cft__%5B0%5D=AZWn6D6SXsdTKFdmapref8I9vpWSYSHJXMyQ-cDG8dl7z8wGKDkdvvlsN1zfMibGz6ymg-RaftFte_iaQUhrIw6y40W9eidO_EMCTxWGEKM0PoYshb8d_300wSLRO1crIKqeYtQ3aorFRZPDNxnEC_9lQMa1u9dizcMq7FO-YH_TgHK2VtR1tLTInO0VVovHtNo&amp;__tn__=*NK*F" TargetMode="External"/><Relationship Id="rId10" Type="http://schemas.openxmlformats.org/officeDocument/2006/relationships/hyperlink" Target="https://web.facebook.com/hashtag/%D8%A7%D9%84%D8%B7%D8%A7%D9%8A%D9%81?__eep__=6&amp;__cft__%5B0%5D=AZWn6D6SXsdTKFdmapref8I9vpWSYSHJXMyQ-cDG8dl7z8wGKDkdvvlsN1zfMibGz6ymg-RaftFte_iaQUhrIw6y40W9eidO_EMCTxWGEKM0PoYshb8d_300wSLRO1crIKqeYtQ3aorFRZPDNxnEC_9lQMa1u9dizcMq7FO-YH_TgHK2VtR1tLTInO0VVovHtNo&amp;__tn__=*NK*F" TargetMode="External"/><Relationship Id="rId13" Type="http://schemas.openxmlformats.org/officeDocument/2006/relationships/hyperlink" Target="https://web.facebook.com/hashtag/%D9%85%D8%B5%D8%B1?__eep__=6&amp;__cft__%5B0%5D=AZWn6D6SXsdTKFdmapref8I9vpWSYSHJXMyQ-cDG8dl7z8wGKDkdvvlsN1zfMibGz6ymg-RaftFte_iaQUhrIw6y40W9eidO_EMCTxWGEKM0PoYshb8d_300wSLRO1crIKqeYtQ3aorFRZPDNxnEC_9lQMa1u9dizcMq7FO-YH_TgHK2VtR1tLTInO0VVovHtNo&amp;__tn__=*NK*F" TargetMode="External"/><Relationship Id="rId12" Type="http://schemas.openxmlformats.org/officeDocument/2006/relationships/hyperlink" Target="https://web.facebook.com/hashtag/%D8%AC%D8%A7%D8%B2%D8%A7%D9%86?__eep__=6&amp;__cft__%5B0%5D=AZWn6D6SXsdTKFdmapref8I9vpWSYSHJXMyQ-cDG8dl7z8wGKDkdvvlsN1zfMibGz6ymg-RaftFte_iaQUhrIw6y40W9eidO_EMCTxWGEKM0PoYshb8d_300wSLRO1crIKqeYtQ3aorFRZPDNxnEC_9lQMa1u9dizcMq7FO-YH_TgHK2VtR1tLTInO0VVovHtNo&amp;__tn__=*NK*F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hyperlink" Target="https://web.facebook.com/hashtag/%D8%A7%D8%AE%D8%AA%D8%B5%D8%A7%D8%B1_%D8%A7%D9%84%D9%84%D8%B0%D8%A9?__eep__=6&amp;__cft__%5B0%5D=AZWn6D6SXsdTKFdmapref8I9vpWSYSHJXMyQ-cDG8dl7z8wGKDkdvvlsN1zfMibGz6ymg-RaftFte_iaQUhrIw6y40W9eidO_EMCTxWGEKM0PoYshb8d_300wSLRO1crIKqeYtQ3aorFRZPDNxnEC_9lQMa1u9dizcMq7FO-YH_TgHK2VtR1tLTInO0VVovHtNo&amp;__tn__=*NK*F" TargetMode="External"/><Relationship Id="rId9" Type="http://schemas.openxmlformats.org/officeDocument/2006/relationships/hyperlink" Target="https://web.facebook.com/hashtag/%D8%A7%D9%84%D8%B1%D9%8A%D8%A7%D8%B6?__eep__=6&amp;__cft__%5B0%5D=AZWn6D6SXsdTKFdmapref8I9vpWSYSHJXMyQ-cDG8dl7z8wGKDkdvvlsN1zfMibGz6ymg-RaftFte_iaQUhrIw6y40W9eidO_EMCTxWGEKM0PoYshb8d_300wSLRO1crIKqeYtQ3aorFRZPDNxnEC_9lQMa1u9dizcMq7FO-YH_TgHK2VtR1tLTInO0VVovHtNo&amp;__tn__=*NK*F" TargetMode="External"/><Relationship Id="rId14" Type="http://schemas.openxmlformats.org/officeDocument/2006/relationships/hyperlink" Target="https://web.facebook.com/hashtag/%D8%B4%D8%B1%D9%8A%D9%85%D8%A8_%D8%A3%D9%86%D8%A7%D8%AA%D9%88%D9%85%D9%8A?__eep__=6&amp;__cft__%5B0%5D=AZWn6D6SXsdTKFdmapref8I9vpWSYSHJXMyQ-cDG8dl7z8wGKDkdvvlsN1zfMibGz6ymg-RaftFte_iaQUhrIw6y40W9eidO_EMCTxWGEKM0PoYshb8d_300wSLRO1crIKqeYtQ3aorFRZPDNxnEC_9lQMa1u9dizcMq7FO-YH_TgHK2VtR1tLTInO0VVovHtNo&amp;__tn__=*NK*F" TargetMode="External"/><Relationship Id="rId5" Type="http://schemas.openxmlformats.org/officeDocument/2006/relationships/hyperlink" Target="https://web.facebook.com/hashtag/%D8%B7%D8%B9%D9%85_%D9%8A%D8%AF%D8%AE%D9%84_%D8%A7%D9%84%D9%82%D9%84%D8%A8?__eep__=6&amp;__cft__%5B0%5D=AZWn6D6SXsdTKFdmapref8I9vpWSYSHJXMyQ-cDG8dl7z8wGKDkdvvlsN1zfMibGz6ymg-RaftFte_iaQUhrIw6y40W9eidO_EMCTxWGEKM0PoYshb8d_300wSLRO1crIKqeYtQ3aorFRZPDNxnEC_9lQMa1u9dizcMq7FO-YH_TgHK2VtR1tLTInO0VVovHtNo&amp;__tn__=*NK*F" TargetMode="External"/><Relationship Id="rId6" Type="http://schemas.openxmlformats.org/officeDocument/2006/relationships/hyperlink" Target="https://web.facebook.com/hashtag/%D8%AC%D8%AF%D9%87?__eep__=6&amp;__cft__%5B0%5D=AZWn6D6SXsdTKFdmapref8I9vpWSYSHJXMyQ-cDG8dl7z8wGKDkdvvlsN1zfMibGz6ymg-RaftFte_iaQUhrIw6y40W9eidO_EMCTxWGEKM0PoYshb8d_300wSLRO1crIKqeYtQ3aorFRZPDNxnEC_9lQMa1u9dizcMq7FO-YH_TgHK2VtR1tLTInO0VVovHtNo&amp;__tn__=*NK*F" TargetMode="External"/><Relationship Id="rId7" Type="http://schemas.openxmlformats.org/officeDocument/2006/relationships/hyperlink" Target="https://web.facebook.com/hashtag/%D9%85%D9%83%D8%A9?__eep__=6&amp;__cft__%5B0%5D=AZWn6D6SXsdTKFdmapref8I9vpWSYSHJXMyQ-cDG8dl7z8wGKDkdvvlsN1zfMibGz6ymg-RaftFte_iaQUhrIw6y40W9eidO_EMCTxWGEKM0PoYshb8d_300wSLRO1crIKqeYtQ3aorFRZPDNxnEC_9lQMa1u9dizcMq7FO-YH_TgHK2VtR1tLTInO0VVovHtNo&amp;__tn__=*NK*F" TargetMode="External"/><Relationship Id="rId8" Type="http://schemas.openxmlformats.org/officeDocument/2006/relationships/hyperlink" Target="https://web.facebook.com/hashtag/%D8%A7%D9%84%D9%85%D8%AF%D9%8A%D9%86%D8%A9_%D8%A7%D9%84%D9%85%D9%86%D9%88%D8%B1%D8%A9?__eep__=6&amp;__cft__%5B0%5D=AZWn6D6SXsdTKFdmapref8I9vpWSYSHJXMyQ-cDG8dl7z8wGKDkdvvlsN1zfMibGz6ymg-RaftFte_iaQUhrIw6y40W9eidO_EMCTxWGEKM0PoYshb8d_300wSLRO1crIKqeYtQ3aorFRZPDNxnEC_9lQMa1u9dizcMq7FO-YH_TgHK2VtR1tLTInO0VVovHtNo&amp;__tn__=*NK*F" TargetMode="Externa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web.facebook.com/hashtag/%D8%A7%D9%84%D8%B7%D8%A7%D9%8A%D9%81?__eep__=6&amp;__cft__%5B0%5D=AZXorTrIs4AUuBMkYL2CBqEj3R0sV6lyhT4_CmEQuTLcVwp3y55twhTGzTuDO18WtzjIx3aXPg19hmZaLU5DE02SWpz13Jv6pVwt44USc-ufCE6VB4UnQOVY9JeT9_UmlfyrF6SK6Wy7Bix5xRgEbGH_nZFcbD9iE18uzeLWEfeh_g-dHr0qe16fm9ndomBYhE0&amp;__tn__=*NK*F" TargetMode="External"/><Relationship Id="rId10" Type="http://schemas.openxmlformats.org/officeDocument/2006/relationships/hyperlink" Target="https://web.facebook.com/hashtag/%D8%A7%D9%84%D9%85%D8%AF%D9%8A%D9%86%D8%A9_%D8%A7%D9%84%D9%85%D9%86%D9%88%D8%B1%D8%A9?__eep__=6&amp;__cft__%5B0%5D=AZXorTrIs4AUuBMkYL2CBqEj3R0sV6lyhT4_CmEQuTLcVwp3y55twhTGzTuDO18WtzjIx3aXPg19hmZaLU5DE02SWpz13Jv6pVwt44USc-ufCE6VB4UnQOVY9JeT9_UmlfyrF6SK6Wy7Bix5xRgEbGH_nZFcbD9iE18uzeLWEfeh_g-dHr0qe16fm9ndomBYhE0&amp;__tn__=*NK*F" TargetMode="External"/><Relationship Id="rId13" Type="http://schemas.openxmlformats.org/officeDocument/2006/relationships/hyperlink" Target="https://web.facebook.com/hashtag/%D8%B4%D8%B1%D9%8A%D9%85%D8%A8_%D8%A3%D9%86%D8%A7%D8%AA%D9%88%D9%85%D9%8A?__eep__=6&amp;__cft__%5B0%5D=AZXorTrIs4AUuBMkYL2CBqEj3R0sV6lyhT4_CmEQuTLcVwp3y55twhTGzTuDO18WtzjIx3aXPg19hmZaLU5DE02SWpz13Jv6pVwt44USc-ufCE6VB4UnQOVY9JeT9_UmlfyrF6SK6Wy7Bix5xRgEbGH_nZFcbD9iE18uzeLWEfeh_g-dHr0qe16fm9ndomBYhE0&amp;__tn__=*NK*F" TargetMode="External"/><Relationship Id="rId12" Type="http://schemas.openxmlformats.org/officeDocument/2006/relationships/hyperlink" Target="https://web.facebook.com/hashtag/%D9%85%D8%B5%D8%B1?__eep__=6&amp;__cft__%5B0%5D=AZXorTrIs4AUuBMkYL2CBqEj3R0sV6lyhT4_CmEQuTLcVwp3y55twhTGzTuDO18WtzjIx3aXPg19hmZaLU5DE02SWpz13Jv6pVwt44USc-ufCE6VB4UnQOVY9JeT9_UmlfyrF6SK6Wy7Bix5xRgEbGH_nZFcbD9iE18uzeLWEfeh_g-dHr0qe16fm9ndomBYhE0&amp;__tn__=*NK*F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hyperlink" Target="https://web.facebook.com/hashtag/%D8%A7%D8%AE%D8%AA%D8%B5%D8%A7%D8%B1_%D8%A7%D9%84%D9%84%D8%B0%D8%A9?__eep__=6&amp;__cft__%5B0%5D=AZXorTrIs4AUuBMkYL2CBqEj3R0sV6lyhT4_CmEQuTLcVwp3y55twhTGzTuDO18WtzjIx3aXPg19hmZaLU5DE02SWpz13Jv6pVwt44USc-ufCE6VB4UnQOVY9JeT9_UmlfyrF6SK6Wy7Bix5xRgEbGH_nZFcbD9iE18uzeLWEfeh_g-dHr0qe16fm9ndomBYhE0&amp;__tn__=*NK*F" TargetMode="External"/><Relationship Id="rId9" Type="http://schemas.openxmlformats.org/officeDocument/2006/relationships/hyperlink" Target="https://web.facebook.com/hashtag/%D9%85%D9%83%D8%A9?__eep__=6&amp;__cft__%5B0%5D=AZXorTrIs4AUuBMkYL2CBqEj3R0sV6lyhT4_CmEQuTLcVwp3y55twhTGzTuDO18WtzjIx3aXPg19hmZaLU5DE02SWpz13Jv6pVwt44USc-ufCE6VB4UnQOVY9JeT9_UmlfyrF6SK6Wy7Bix5xRgEbGH_nZFcbD9iE18uzeLWEfeh_g-dHr0qe16fm9ndomBYhE0&amp;__tn__=*NK*F" TargetMode="External"/><Relationship Id="rId5" Type="http://schemas.openxmlformats.org/officeDocument/2006/relationships/hyperlink" Target="https://web.facebook.com/hashtag/%D8%B7%D8%B9%D9%85_%D9%8A%D8%AF%D8%AE%D9%84_%D8%A7%D9%84%D9%82%D9%84%D8%A8?__eep__=6&amp;__cft__%5B0%5D=AZXorTrIs4AUuBMkYL2CBqEj3R0sV6lyhT4_CmEQuTLcVwp3y55twhTGzTuDO18WtzjIx3aXPg19hmZaLU5DE02SWpz13Jv6pVwt44USc-ufCE6VB4UnQOVY9JeT9_UmlfyrF6SK6Wy7Bix5xRgEbGH_nZFcbD9iE18uzeLWEfeh_g-dHr0qe16fm9ndomBYhE0&amp;__tn__=*NK*F" TargetMode="External"/><Relationship Id="rId6" Type="http://schemas.openxmlformats.org/officeDocument/2006/relationships/hyperlink" Target="https://web.facebook.com/hashtag/%D8%AC%D8%AF%D8%A9?__eep__=6&amp;__cft__%5B0%5D=AZXorTrIs4AUuBMkYL2CBqEj3R0sV6lyhT4_CmEQuTLcVwp3y55twhTGzTuDO18WtzjIx3aXPg19hmZaLU5DE02SWpz13Jv6pVwt44USc-ufCE6VB4UnQOVY9JeT9_UmlfyrF6SK6Wy7Bix5xRgEbGH_nZFcbD9iE18uzeLWEfeh_g-dHr0qe16fm9ndomBYhE0&amp;__tn__=*NK*F" TargetMode="External"/><Relationship Id="rId7" Type="http://schemas.openxmlformats.org/officeDocument/2006/relationships/hyperlink" Target="https://web.facebook.com/hashtag/%D8%A7%D9%84%D8%B1%D9%8A%D8%A7%D8%B6?__eep__=6&amp;__cft__%5B0%5D=AZXorTrIs4AUuBMkYL2CBqEj3R0sV6lyhT4_CmEQuTLcVwp3y55twhTGzTuDO18WtzjIx3aXPg19hmZaLU5DE02SWpz13Jv6pVwt44USc-ufCE6VB4UnQOVY9JeT9_UmlfyrF6SK6Wy7Bix5xRgEbGH_nZFcbD9iE18uzeLWEfeh_g-dHr0qe16fm9ndomBYhE0&amp;__tn__=*NK*F" TargetMode="External"/><Relationship Id="rId8" Type="http://schemas.openxmlformats.org/officeDocument/2006/relationships/hyperlink" Target="https://web.facebook.com/hashtag/%D8%AE%D9%85%D9%8A%D8%B3_%D9%85%D8%B4%D9%8A%D8%B7?__eep__=6&amp;__cft__%5B0%5D=AZXorTrIs4AUuBMkYL2CBqEj3R0sV6lyhT4_CmEQuTLcVwp3y55twhTGzTuDO18WtzjIx3aXPg19hmZaLU5DE02SWpz13Jv6pVwt44USc-ufCE6VB4UnQOVY9JeT9_UmlfyrF6SK6Wy7Bix5xRgEbGH_nZFcbD9iE18uzeLWEfeh_g-dHr0qe16fm9ndomBYhE0&amp;__tn__=*NK*F" TargetMode="Externa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s://web.facebook.com/hashtag/%D9%85%D9%83%D8%A9?__eep__=6&amp;__cft__%5B0%5D=AZUYUqqvpoZCJfgt0bu3Hi2etOfcu80TWp_HXSntmKiF-IOy0tqCR0coZBD_JSFRNp8RCcsD8uzxs0aoow7ohg8gRaOjgBXkTZvOODv7U4nb3Db9Bx4A6aYmDt8nS1qAraXMpKPdmDZMU1CiosURh6JZ33szOQdPxhDdxDomjh9vjVuNezFWtabJZ4IFSLrlnFE&amp;__tn__=*NK*F" TargetMode="External"/><Relationship Id="rId10" Type="http://schemas.openxmlformats.org/officeDocument/2006/relationships/hyperlink" Target="https://web.facebook.com/hashtag/%D8%AE%D9%85%D9%8A%D8%B3_%D9%85%D8%B4%D9%8A%D8%B7?__eep__=6&amp;__cft__%5B0%5D=AZUYUqqvpoZCJfgt0bu3Hi2etOfcu80TWp_HXSntmKiF-IOy0tqCR0coZBD_JSFRNp8RCcsD8uzxs0aoow7ohg8gRaOjgBXkTZvOODv7U4nb3Db9Bx4A6aYmDt8nS1qAraXMpKPdmDZMU1CiosURh6JZ33szOQdPxhDdxDomjh9vjVuNezFWtabJZ4IFSLrlnFE&amp;__tn__=*NK*F" TargetMode="External"/><Relationship Id="rId12" Type="http://schemas.openxmlformats.org/officeDocument/2006/relationships/hyperlink" Target="https://web.facebook.com/hashtag/%D8%B4%D8%B1%D9%8A%D9%85%D8%A8_%D8%A3%D9%86%D8%A7%D8%AA%D9%88%D9%85%D9%8A?__eep__=6&amp;__cft__%5B0%5D=AZUYUqqvpoZCJfgt0bu3Hi2etOfcu80TWp_HXSntmKiF-IOy0tqCR0coZBD_JSFRNp8RCcsD8uzxs0aoow7ohg8gRaOjgBXkTZvOODv7U4nb3Db9Bx4A6aYmDt8nS1qAraXMpKPdmDZMU1CiosURh6JZ33szOQdPxhDdxDomjh9vjVuNezFWtabJZ4IFSLrlnFE&amp;__tn__=*NK*F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hyperlink" Target="https://web.facebook.com/hashtag/%D8%A7%D8%AE%D8%AA%D8%B5%D8%A7%D8%B1_%D8%A7%D9%84%D9%84%D8%B0%D8%A9?__eep__=6&amp;__cft__%5B0%5D=AZUYUqqvpoZCJfgt0bu3Hi2etOfcu80TWp_HXSntmKiF-IOy0tqCR0coZBD_JSFRNp8RCcsD8uzxs0aoow7ohg8gRaOjgBXkTZvOODv7U4nb3Db9Bx4A6aYmDt8nS1qAraXMpKPdmDZMU1CiosURh6JZ33szOQdPxhDdxDomjh9vjVuNezFWtabJZ4IFSLrlnFE&amp;__tn__=*NK*F" TargetMode="External"/><Relationship Id="rId9" Type="http://schemas.openxmlformats.org/officeDocument/2006/relationships/hyperlink" Target="https://web.facebook.com/hashtag/%D8%A7%D9%84%D9%85%D8%AF%D9%8A%D9%86%D8%A9_%D8%A7%D9%84%D9%85%D9%86%D9%88%D8%B1%D8%A9?__eep__=6&amp;__cft__%5B0%5D=AZUYUqqvpoZCJfgt0bu3Hi2etOfcu80TWp_HXSntmKiF-IOy0tqCR0coZBD_JSFRNp8RCcsD8uzxs0aoow7ohg8gRaOjgBXkTZvOODv7U4nb3Db9Bx4A6aYmDt8nS1qAraXMpKPdmDZMU1CiosURh6JZ33szOQdPxhDdxDomjh9vjVuNezFWtabJZ4IFSLrlnFE&amp;__tn__=*NK*F" TargetMode="External"/><Relationship Id="rId5" Type="http://schemas.openxmlformats.org/officeDocument/2006/relationships/hyperlink" Target="https://web.facebook.com/hashtag/%D8%B7%D8%B9%D9%85_%D9%8A%D8%AF%D8%AE%D9%84_%D8%A7%D9%84%D9%82%D9%84%D8%A8?__eep__=6&amp;__cft__%5B0%5D=AZUYUqqvpoZCJfgt0bu3Hi2etOfcu80TWp_HXSntmKiF-IOy0tqCR0coZBD_JSFRNp8RCcsD8uzxs0aoow7ohg8gRaOjgBXkTZvOODv7U4nb3Db9Bx4A6aYmDt8nS1qAraXMpKPdmDZMU1CiosURh6JZ33szOQdPxhDdxDomjh9vjVuNezFWtabJZ4IFSLrlnFE&amp;__tn__=*NK*F" TargetMode="External"/><Relationship Id="rId6" Type="http://schemas.openxmlformats.org/officeDocument/2006/relationships/hyperlink" Target="https://web.facebook.com/hashtag/%D8%AC%D8%AF%D8%A9?__eep__=6&amp;__cft__%5B0%5D=AZUYUqqvpoZCJfgt0bu3Hi2etOfcu80TWp_HXSntmKiF-IOy0tqCR0coZBD_JSFRNp8RCcsD8uzxs0aoow7ohg8gRaOjgBXkTZvOODv7U4nb3Db9Bx4A6aYmDt8nS1qAraXMpKPdmDZMU1CiosURh6JZ33szOQdPxhDdxDomjh9vjVuNezFWtabJZ4IFSLrlnFE&amp;__tn__=*NK*F" TargetMode="External"/><Relationship Id="rId7" Type="http://schemas.openxmlformats.org/officeDocument/2006/relationships/hyperlink" Target="https://web.facebook.com/hashtag/%D8%A7%D9%84%D8%B1%D9%8A%D8%A7%D8%B6?__eep__=6&amp;__cft__%5B0%5D=AZUYUqqvpoZCJfgt0bu3Hi2etOfcu80TWp_HXSntmKiF-IOy0tqCR0coZBD_JSFRNp8RCcsD8uzxs0aoow7ohg8gRaOjgBXkTZvOODv7U4nb3Db9Bx4A6aYmDt8nS1qAraXMpKPdmDZMU1CiosURh6JZ33szOQdPxhDdxDomjh9vjVuNezFWtabJZ4IFSLrlnFE&amp;__tn__=*NK*F" TargetMode="External"/><Relationship Id="rId8" Type="http://schemas.openxmlformats.org/officeDocument/2006/relationships/hyperlink" Target="https://web.facebook.com/hashtag/%D8%A7%D9%84%D8%B7%D8%A7%D9%8A%D9%81?__eep__=6&amp;__cft__%5B0%5D=AZUYUqqvpoZCJfgt0bu3Hi2etOfcu80TWp_HXSntmKiF-IOy0tqCR0coZBD_JSFRNp8RCcsD8uzxs0aoow7ohg8gRaOjgBXkTZvOODv7U4nb3Db9Bx4A6aYmDt8nS1qAraXMpKPdmDZMU1CiosURh6JZ33szOQdPxhDdxDomjh9vjVuNezFWtabJZ4IFSLrlnFE&amp;__tn__=*NK*F" TargetMode="Externa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hyperlink" Target="https://web.facebook.com/hashtag/%D9%85%D9%83%D8%A9?__eep__=6&amp;__cft__%5B0%5D=AZUYUqqvpoZCJfgt0bu3Hi2etOfcu80TWp_HXSntmKiF-IOy0tqCR0coZBD_JSFRNp8RCcsD8uzxs0aoow7ohg8gRaOjgBXkTZvOODv7U4nb3Db9Bx4A6aYmDt8nS1qAraXMpKPdmDZMU1CiosURh6JZ33szOQdPxhDdxDomjh9vjVuNezFWtabJZ4IFSLrlnFE&amp;__tn__=*NK*F" TargetMode="External"/><Relationship Id="rId10" Type="http://schemas.openxmlformats.org/officeDocument/2006/relationships/hyperlink" Target="https://web.facebook.com/hashtag/%D8%AE%D9%85%D9%8A%D8%B3_%D9%85%D8%B4%D9%8A%D8%B7?__eep__=6&amp;__cft__%5B0%5D=AZUYUqqvpoZCJfgt0bu3Hi2etOfcu80TWp_HXSntmKiF-IOy0tqCR0coZBD_JSFRNp8RCcsD8uzxs0aoow7ohg8gRaOjgBXkTZvOODv7U4nb3Db9Bx4A6aYmDt8nS1qAraXMpKPdmDZMU1CiosURh6JZ33szOQdPxhDdxDomjh9vjVuNezFWtabJZ4IFSLrlnFE&amp;__tn__=*NK*F" TargetMode="External"/><Relationship Id="rId12" Type="http://schemas.openxmlformats.org/officeDocument/2006/relationships/hyperlink" Target="https://web.facebook.com/hashtag/%D8%B4%D8%B1%D9%8A%D9%85%D8%A8_%D8%A3%D9%86%D8%A7%D8%AA%D9%88%D9%85%D9%8A?__eep__=6&amp;__cft__%5B0%5D=AZUYUqqvpoZCJfgt0bu3Hi2etOfcu80TWp_HXSntmKiF-IOy0tqCR0coZBD_JSFRNp8RCcsD8uzxs0aoow7ohg8gRaOjgBXkTZvOODv7U4nb3Db9Bx4A6aYmDt8nS1qAraXMpKPdmDZMU1CiosURh6JZ33szOQdPxhDdxDomjh9vjVuNezFWtabJZ4IFSLrlnFE&amp;__tn__=*NK*F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hyperlink" Target="https://web.facebook.com/hashtag/%D8%A7%D8%AE%D8%AA%D8%B5%D8%A7%D8%B1_%D8%A7%D9%84%D9%84%D8%B0%D8%A9?__eep__=6&amp;__cft__%5B0%5D=AZUYUqqvpoZCJfgt0bu3Hi2etOfcu80TWp_HXSntmKiF-IOy0tqCR0coZBD_JSFRNp8RCcsD8uzxs0aoow7ohg8gRaOjgBXkTZvOODv7U4nb3Db9Bx4A6aYmDt8nS1qAraXMpKPdmDZMU1CiosURh6JZ33szOQdPxhDdxDomjh9vjVuNezFWtabJZ4IFSLrlnFE&amp;__tn__=*NK*F" TargetMode="External"/><Relationship Id="rId9" Type="http://schemas.openxmlformats.org/officeDocument/2006/relationships/hyperlink" Target="https://web.facebook.com/hashtag/%D8%A7%D9%84%D9%85%D8%AF%D9%8A%D9%86%D8%A9_%D8%A7%D9%84%D9%85%D9%86%D9%88%D8%B1%D8%A9?__eep__=6&amp;__cft__%5B0%5D=AZUYUqqvpoZCJfgt0bu3Hi2etOfcu80TWp_HXSntmKiF-IOy0tqCR0coZBD_JSFRNp8RCcsD8uzxs0aoow7ohg8gRaOjgBXkTZvOODv7U4nb3Db9Bx4A6aYmDt8nS1qAraXMpKPdmDZMU1CiosURh6JZ33szOQdPxhDdxDomjh9vjVuNezFWtabJZ4IFSLrlnFE&amp;__tn__=*NK*F" TargetMode="External"/><Relationship Id="rId5" Type="http://schemas.openxmlformats.org/officeDocument/2006/relationships/hyperlink" Target="https://web.facebook.com/hashtag/%D8%B7%D8%B9%D9%85_%D9%8A%D8%AF%D8%AE%D9%84_%D8%A7%D9%84%D9%82%D9%84%D8%A8?__eep__=6&amp;__cft__%5B0%5D=AZUYUqqvpoZCJfgt0bu3Hi2etOfcu80TWp_HXSntmKiF-IOy0tqCR0coZBD_JSFRNp8RCcsD8uzxs0aoow7ohg8gRaOjgBXkTZvOODv7U4nb3Db9Bx4A6aYmDt8nS1qAraXMpKPdmDZMU1CiosURh6JZ33szOQdPxhDdxDomjh9vjVuNezFWtabJZ4IFSLrlnFE&amp;__tn__=*NK*F" TargetMode="External"/><Relationship Id="rId6" Type="http://schemas.openxmlformats.org/officeDocument/2006/relationships/hyperlink" Target="https://web.facebook.com/hashtag/%D8%AC%D8%AF%D8%A9?__eep__=6&amp;__cft__%5B0%5D=AZUYUqqvpoZCJfgt0bu3Hi2etOfcu80TWp_HXSntmKiF-IOy0tqCR0coZBD_JSFRNp8RCcsD8uzxs0aoow7ohg8gRaOjgBXkTZvOODv7U4nb3Db9Bx4A6aYmDt8nS1qAraXMpKPdmDZMU1CiosURh6JZ33szOQdPxhDdxDomjh9vjVuNezFWtabJZ4IFSLrlnFE&amp;__tn__=*NK*F" TargetMode="External"/><Relationship Id="rId7" Type="http://schemas.openxmlformats.org/officeDocument/2006/relationships/hyperlink" Target="https://web.facebook.com/hashtag/%D8%A7%D9%84%D8%B1%D9%8A%D8%A7%D8%B6?__eep__=6&amp;__cft__%5B0%5D=AZUYUqqvpoZCJfgt0bu3Hi2etOfcu80TWp_HXSntmKiF-IOy0tqCR0coZBD_JSFRNp8RCcsD8uzxs0aoow7ohg8gRaOjgBXkTZvOODv7U4nb3Db9Bx4A6aYmDt8nS1qAraXMpKPdmDZMU1CiosURh6JZ33szOQdPxhDdxDomjh9vjVuNezFWtabJZ4IFSLrlnFE&amp;__tn__=*NK*F" TargetMode="External"/><Relationship Id="rId8" Type="http://schemas.openxmlformats.org/officeDocument/2006/relationships/hyperlink" Target="https://web.facebook.com/hashtag/%D8%A7%D9%84%D8%B7%D8%A7%D9%8A%D9%81?__eep__=6&amp;__cft__%5B0%5D=AZUYUqqvpoZCJfgt0bu3Hi2etOfcu80TWp_HXSntmKiF-IOy0tqCR0coZBD_JSFRNp8RCcsD8uzxs0aoow7ohg8gRaOjgBXkTZvOODv7U4nb3Db9Bx4A6aYmDt8nS1qAraXMpKPdmDZMU1CiosURh6JZ33szOQdPxhDdxDomjh9vjVuNezFWtabJZ4IFSLrlnFE&amp;__tn__=*NK*F" TargetMode="Externa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web.facebook.com/hashtag/%D8%A7%D9%84%D8%B1%D9%8A%D8%A7%D8%B6?__eep__=6&amp;__tn__=*NK*F" TargetMode="External"/><Relationship Id="rId10" Type="http://schemas.openxmlformats.org/officeDocument/2006/relationships/hyperlink" Target="https://web.facebook.com/hashtag/%D8%AE%D9%85%D9%8A%D8%B3_%D9%85%D8%B4%D9%8A%D8%B7?__eep__=6&amp;__tn__=*NK*F" TargetMode="External"/><Relationship Id="rId13" Type="http://schemas.openxmlformats.org/officeDocument/2006/relationships/hyperlink" Target="https://web.facebook.com/hashtag/%D8%B4%D8%B1%D9%8A%D9%85%D8%A8_%D8%A3%D9%86%D8%A7%D8%AA%D9%88%D9%85%D9%8A?__eep__=6&amp;__tn__=*NK*F" TargetMode="External"/><Relationship Id="rId12" Type="http://schemas.openxmlformats.org/officeDocument/2006/relationships/hyperlink" Target="https://web.facebook.com/hashtag/%D8%A7%D9%84%D9%85%D8%AF%D9%8A%D9%86%D8%A9_%D8%A7%D9%84%D9%85%D9%86%D9%88%D8%B1%D8%A9?__eep__=6&amp;__tn__=*NK*F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hyperlink" Target="https://web.facebook.com/hashtag/shrimp_anatomy?__eep__=6&amp;__tn__=*NK*F" TargetMode="External"/><Relationship Id="rId9" Type="http://schemas.openxmlformats.org/officeDocument/2006/relationships/hyperlink" Target="https://web.facebook.com/hashtag/%D8%AC%D8%A7%D8%B2%D8%A7%D9%86?__eep__=6&amp;__tn__=*NK*F" TargetMode="External"/><Relationship Id="rId5" Type="http://schemas.openxmlformats.org/officeDocument/2006/relationships/hyperlink" Target="https://web.facebook.com/hashtag/%D8%B7%D8%B9%D9%85_%D9%8A%D8%AF%D8%AE%D9%84_%D8%A7%D9%84%D9%82%D9%84%D8%A8?__eep__=6&amp;__tn__=*NK*F" TargetMode="External"/><Relationship Id="rId6" Type="http://schemas.openxmlformats.org/officeDocument/2006/relationships/hyperlink" Target="https://web.facebook.com/hashtag/%D8%AC%D8%AF%D8%A9?__eep__=6&amp;__tn__=*NK*F" TargetMode="External"/><Relationship Id="rId7" Type="http://schemas.openxmlformats.org/officeDocument/2006/relationships/hyperlink" Target="https://web.facebook.com/hashtag/%D9%85%D9%83%D8%A9?__eep__=6&amp;__tn__=*NK*F" TargetMode="External"/><Relationship Id="rId8" Type="http://schemas.openxmlformats.org/officeDocument/2006/relationships/hyperlink" Target="https://web.facebook.com/hashtag/%D8%A7%D9%84%D8%B7%D8%A7%D8%A6%D9%81?__eep__=6&amp;__tn__=*NK*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2rUfNJ4ppniSm3EP1dByeGz_ocUUpMgu/view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www.instagram.com/explore/tags/%D8%A7%D8%AE%D8%AA%D8%B5%D8%A7%D8%B1_%D8%A7%D9%84%D9%84%D8%B0%D8%A9/?hl=en" TargetMode="External"/><Relationship Id="rId6" Type="http://schemas.openxmlformats.org/officeDocument/2006/relationships/hyperlink" Target="https://www.instagram.com/explore/tags/%D8%B7%D8%B9%D9%85_%D9%8A%D8%AF%D8%AE%D9%84_%D8%A7%D9%84%D9%82%D9%84%D8%A8/?hl=en" TargetMode="External"/><Relationship Id="rId7" Type="http://schemas.openxmlformats.org/officeDocument/2006/relationships/hyperlink" Target="https://www.instagram.com/explore/tags/%D8%AC%D8%AF%D8%A9/?hl=en" TargetMode="External"/><Relationship Id="rId8" Type="http://schemas.openxmlformats.org/officeDocument/2006/relationships/hyperlink" Target="https://www.instagram.com/explore/tags/%D8%B5%D8%A7%D8%B1%D9%8A/?hl=en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instagram.com/explore/tags/%D8%A7%D8%AE%D8%AA%D8%B5%D8%A7%D8%B1_%D8%A7%D9%84%D9%84%D8%B0%D8%A9/?hl=en" TargetMode="External"/><Relationship Id="rId4" Type="http://schemas.openxmlformats.org/officeDocument/2006/relationships/hyperlink" Target="https://www.instagram.com/explore/tags/%D8%B7%D8%B9%D9%85_%D9%8A%D8%AF%D8%AE%D9%84_%D8%A7%D9%84%D9%82%D9%84%D8%A8/?hl=en" TargetMode="External"/><Relationship Id="rId9" Type="http://schemas.openxmlformats.org/officeDocument/2006/relationships/image" Target="../media/image4.jpg"/><Relationship Id="rId5" Type="http://schemas.openxmlformats.org/officeDocument/2006/relationships/hyperlink" Target="https://www.instagram.com/explore/tags/%D8%AC%D8%AF%D9%8A%D8%AF%D9%86%D8%A7/?hl=en" TargetMode="External"/><Relationship Id="rId6" Type="http://schemas.openxmlformats.org/officeDocument/2006/relationships/hyperlink" Target="https://www.instagram.com/explore/tags/%D8%AC%D8%AF%D8%A9/?hl=en" TargetMode="External"/><Relationship Id="rId7" Type="http://schemas.openxmlformats.org/officeDocument/2006/relationships/hyperlink" Target="https://www.instagram.com/explore/tags/%D8%B4%D8%B1%D9%85%D8%A8_%D8%A7%D9%86%D8%A7%D8%AA%D9%88%D9%85%D9%8A/?hl=en" TargetMode="External"/><Relationship Id="rId8" Type="http://schemas.openxmlformats.org/officeDocument/2006/relationships/hyperlink" Target="http://drive.google.com/file/d/18qISRikck80JxAyq9nsVclBWwGYruxUa/view" TargetMode="Externa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%D8%A7%D9%84%D8%B7%D8%A7%D9%8A%D9%81/?hl=en" TargetMode="External"/><Relationship Id="rId10" Type="http://schemas.openxmlformats.org/officeDocument/2006/relationships/hyperlink" Target="https://www.instagram.com/explore/tags/%D8%A7%D9%84%D8%B1%D9%8A%D8%A7%D8%B6/?hl=en" TargetMode="External"/><Relationship Id="rId13" Type="http://schemas.openxmlformats.org/officeDocument/2006/relationships/hyperlink" Target="https://www.instagram.com/explore/tags/%D9%85%D9%83%D8%A9/?hl=en" TargetMode="External"/><Relationship Id="rId12" Type="http://schemas.openxmlformats.org/officeDocument/2006/relationships/hyperlink" Target="https://www.instagram.com/explore/tags/%D8%AC%D8%A7%D8%B2%D8%A7%D9%86/?hl=en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8qISRikck80JxAyq9nsVclBWwGYruxUa/view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www.instagram.com/explore/tags/%D8%A7%D9%84%D9%85%D8%AF%D9%8A%D9%86%D8%A9_%D8%A7%D9%84%D9%85%D9%86%D9%88%D8%B1%D8%A9/?hl=en" TargetMode="External"/><Relationship Id="rId14" Type="http://schemas.openxmlformats.org/officeDocument/2006/relationships/hyperlink" Target="https://www.instagram.com/explore/tags/%D8%AE%D9%85%D9%8A%D8%B3_%D9%85%D8%B4%D9%8A%D8%B7/?hl=en" TargetMode="External"/><Relationship Id="rId5" Type="http://schemas.openxmlformats.org/officeDocument/2006/relationships/hyperlink" Target="https://www.instagram.com/explore/tags/shrimp_anatomy/?hl=en" TargetMode="External"/><Relationship Id="rId6" Type="http://schemas.openxmlformats.org/officeDocument/2006/relationships/hyperlink" Target="https://www.instagram.com/explore/tags/%D8%A7%D8%AE%D8%AA%D8%B5%D8%A7%D8%B1_%D8%A7%D9%84%D9%84%D8%B0%D8%A9/?hl=en" TargetMode="External"/><Relationship Id="rId7" Type="http://schemas.openxmlformats.org/officeDocument/2006/relationships/hyperlink" Target="https://www.instagram.com/explore/tags/%D8%B7%D8%B9%D9%85_%D9%8A%D8%AF%D8%AE%D9%84_%D8%A7%D9%84%D9%82%D9%84%D8%A8/?hl=en" TargetMode="External"/><Relationship Id="rId8" Type="http://schemas.openxmlformats.org/officeDocument/2006/relationships/hyperlink" Target="https://www.instagram.com/explore/tags/%D8%AC%D8%AF%D8%A9/?hl=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53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706925"/>
            <a:ext cx="3000000" cy="3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50">
                <a:solidFill>
                  <a:srgbClr val="050505"/>
                </a:solidFill>
                <a:highlight>
                  <a:srgbClr val="FFFFFF"/>
                </a:highlight>
              </a:rPr>
              <a:t>ما حتفرق إيش تشتهي!</a:t>
            </a:r>
            <a:endParaRPr b="1" sz="165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50">
                <a:solidFill>
                  <a:srgbClr val="050505"/>
                </a:solidFill>
                <a:highlight>
                  <a:srgbClr val="FFFFFF"/>
                </a:highlight>
              </a:rPr>
              <a:t>عندنا كل اللي تشتهيه راح تلاقيه قدام عينك وبطعم يختصر اللذاذة</a:t>
            </a:r>
            <a:br>
              <a:rPr b="1" lang="en" sz="1650">
                <a:solidFill>
                  <a:srgbClr val="050505"/>
                </a:solidFill>
                <a:highlight>
                  <a:srgbClr val="FFFFFF"/>
                </a:highlight>
              </a:rPr>
            </a:br>
            <a:br>
              <a:rPr b="1" lang="en" sz="1650">
                <a:solidFill>
                  <a:srgbClr val="050505"/>
                </a:solidFill>
                <a:highlight>
                  <a:srgbClr val="FFFFFF"/>
                </a:highlight>
              </a:rPr>
            </a:br>
            <a:r>
              <a:rPr b="1" lang="en" sz="1650">
                <a:solidFill>
                  <a:srgbClr val="050505"/>
                </a:solidFill>
                <a:highlight>
                  <a:srgbClr val="FFFFFF"/>
                </a:highlight>
              </a:rPr>
              <a:t>انتو من اي فريق كراب ولا شريمب</a:t>
            </a:r>
            <a:br>
              <a:rPr b="1" lang="en" sz="1650">
                <a:solidFill>
                  <a:srgbClr val="050505"/>
                </a:solidFill>
                <a:highlight>
                  <a:srgbClr val="FFFFFF"/>
                </a:highlight>
              </a:rPr>
            </a:br>
            <a:br>
              <a:rPr b="1" lang="en" sz="1650">
                <a:solidFill>
                  <a:srgbClr val="050505"/>
                </a:solidFill>
                <a:highlight>
                  <a:srgbClr val="FFFFFF"/>
                </a:highlight>
              </a:rPr>
            </a:br>
            <a:endParaRPr b="1" sz="165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#اختصار_اللذة</a:t>
            </a:r>
            <a:endParaRPr b="1" sz="165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#طعم_يدخل_القلب</a:t>
            </a:r>
            <a:endParaRPr b="1" sz="165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6"/>
              </a:rPr>
              <a:t>#جدة</a:t>
            </a:r>
            <a:r>
              <a:rPr b="1" lang="en" sz="16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6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7"/>
              </a:rPr>
              <a:t>#مكة</a:t>
            </a:r>
            <a:r>
              <a:rPr b="1" lang="en" sz="16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6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8"/>
              </a:rPr>
              <a:t>#المدينة_المنورة</a:t>
            </a:r>
            <a:r>
              <a:rPr b="1" lang="en" sz="16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6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9"/>
              </a:rPr>
              <a:t>#الرياض</a:t>
            </a:r>
            <a:r>
              <a:rPr b="1" lang="en" sz="16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6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10"/>
              </a:rPr>
              <a:t>#الطائف</a:t>
            </a:r>
            <a:r>
              <a:rPr b="1" lang="en" sz="16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6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11"/>
              </a:rPr>
              <a:t>#خميس_مشيط</a:t>
            </a:r>
            <a:r>
              <a:rPr b="1" lang="en" sz="16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650" u="sng">
                <a:solidFill>
                  <a:schemeClr val="hlink"/>
                </a:solidFill>
                <a:highlight>
                  <a:srgbClr val="FFFFFF"/>
                </a:highlight>
                <a:hlinkClick r:id="rId12"/>
              </a:rPr>
              <a:t>#جازان</a:t>
            </a:r>
            <a:endParaRPr b="1" sz="1650">
              <a:solidFill>
                <a:srgbClr val="05050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0125" y="213325"/>
            <a:ext cx="478387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/>
          <p:nvPr/>
        </p:nvSpPr>
        <p:spPr>
          <a:xfrm>
            <a:off x="0" y="329100"/>
            <a:ext cx="3790500" cy="42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دورنا كتير ما لقينا أطعم أو ألذ من المحار في شرمب أناتومي</a:t>
            </a:r>
            <a:endParaRPr b="1" sz="1600">
              <a:solidFill>
                <a:srgbClr val="2626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اكتشفوا المعنى الحقيقي للذة وجربوه في أسرع وقت لا يفوووتكم</a:t>
            </a:r>
            <a:endParaRPr b="1" sz="1600">
              <a:solidFill>
                <a:srgbClr val="2626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منشنوا شخص تعرفوه يحب المحار؟</a:t>
            </a:r>
            <a:endParaRPr b="1" sz="1600">
              <a:solidFill>
                <a:srgbClr val="2626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يمكن يكون محظوظ وتكون ليه فرصة يجرب المحار مجاناً 😉</a:t>
            </a:r>
            <a:endParaRPr b="1" sz="1600">
              <a:solidFill>
                <a:srgbClr val="2626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#Shrimp_Anatomy</a:t>
            </a:r>
            <a:endParaRPr b="1" sz="1600">
              <a:solidFill>
                <a:schemeClr val="hlink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#طعم_يدخل_القلب</a:t>
            </a:r>
            <a:endParaRPr b="1" sz="1600">
              <a:solidFill>
                <a:schemeClr val="hlink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/>
              </a:rPr>
              <a:t>#جدة</a:t>
            </a: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/>
              </a:rPr>
              <a:t>#المدينة_المنورة</a:t>
            </a: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8"/>
              </a:rPr>
              <a:t>#الطايف</a:t>
            </a: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9"/>
              </a:rPr>
              <a:t>#الرياض</a:t>
            </a: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0"/>
              </a:rPr>
              <a:t>#جازان</a:t>
            </a: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1"/>
              </a:rPr>
              <a:t>#مكة</a:t>
            </a: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2"/>
              </a:rPr>
              <a:t>#شريمب</a:t>
            </a: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3"/>
              </a:rPr>
              <a:t>#كيس</a:t>
            </a: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4"/>
              </a:rPr>
              <a:t>#خميس_مشيط</a:t>
            </a:r>
            <a:endParaRPr b="1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53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0" y="950700"/>
            <a:ext cx="30000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جهز نفسك لأطعم شريمب راح تذوقه</a:t>
            </a:r>
            <a:endParaRPr b="1" sz="175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#اختصار_اللذة</a:t>
            </a:r>
            <a:endParaRPr b="1" sz="175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#طعم_يدخل_القلب</a:t>
            </a:r>
            <a:endParaRPr b="1" sz="175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6"/>
              </a:rPr>
              <a:t>#جده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7"/>
              </a:rPr>
              <a:t>#مكة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8"/>
              </a:rPr>
              <a:t>#المدينة_المنورة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9"/>
              </a:rPr>
              <a:t>#الرياض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10"/>
              </a:rPr>
              <a:t>#الطايف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11"/>
              </a:rPr>
              <a:t>#خميس_مشيط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12"/>
              </a:rPr>
              <a:t>#جازان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13"/>
              </a:rPr>
              <a:t>#مصر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14"/>
              </a:rPr>
              <a:t>#شريمب_أناتومي</a:t>
            </a:r>
            <a:endParaRPr b="1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53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0" y="645975"/>
            <a:ext cx="30000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50">
                <a:solidFill>
                  <a:srgbClr val="050505"/>
                </a:solidFill>
                <a:highlight>
                  <a:srgbClr val="FFFFFF"/>
                </a:highlight>
              </a:rPr>
              <a:t>راح تعيش تجربة ما لها مثيل، ولو على الطعم ... ما فيه شي مضمون أكتر مننا</a:t>
            </a:r>
            <a:endParaRPr b="1" sz="155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500">
                <a:solidFill>
                  <a:schemeClr val="dk1"/>
                </a:solidFill>
              </a:rPr>
            </a:br>
            <a:r>
              <a:rPr b="1" lang="en" sz="1550">
                <a:solidFill>
                  <a:srgbClr val="050505"/>
                </a:solidFill>
                <a:highlight>
                  <a:srgbClr val="FFFFFF"/>
                </a:highlight>
              </a:rPr>
              <a:t>الاختيار عليك ونضمنلك الطعم</a:t>
            </a:r>
            <a:br>
              <a:rPr b="1" lang="en" sz="1550">
                <a:solidFill>
                  <a:srgbClr val="050505"/>
                </a:solidFill>
                <a:highlight>
                  <a:srgbClr val="FFFFFF"/>
                </a:highlight>
              </a:rPr>
            </a:br>
            <a:br>
              <a:rPr b="1" lang="en" sz="1550">
                <a:solidFill>
                  <a:srgbClr val="050505"/>
                </a:solidFill>
                <a:highlight>
                  <a:srgbClr val="FFFFFF"/>
                </a:highlight>
              </a:rPr>
            </a:br>
            <a:endParaRPr b="1" sz="155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#اختصار_اللذة</a:t>
            </a:r>
            <a:endParaRPr b="1" sz="155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#طعم_يدخل_القلب</a:t>
            </a:r>
            <a:endParaRPr b="1" sz="155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6"/>
              </a:rPr>
              <a:t>#جدة</a:t>
            </a:r>
            <a:r>
              <a:rPr b="1" lang="en" sz="15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5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7"/>
              </a:rPr>
              <a:t>#الرياض</a:t>
            </a:r>
            <a:r>
              <a:rPr b="1" lang="en" sz="15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5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8"/>
              </a:rPr>
              <a:t>#خميس_مشيط</a:t>
            </a:r>
            <a:r>
              <a:rPr b="1" lang="en" sz="15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5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9"/>
              </a:rPr>
              <a:t>#مكة</a:t>
            </a:r>
            <a:r>
              <a:rPr b="1" lang="en" sz="15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5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10"/>
              </a:rPr>
              <a:t>#المدينة_المنورة</a:t>
            </a:r>
            <a:r>
              <a:rPr b="1" lang="en" sz="15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5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11"/>
              </a:rPr>
              <a:t>#الطايف</a:t>
            </a:r>
            <a:r>
              <a:rPr b="1" lang="en" sz="15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5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12"/>
              </a:rPr>
              <a:t>#مصر</a:t>
            </a:r>
            <a:r>
              <a:rPr b="1" lang="en" sz="15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550" u="sng">
                <a:solidFill>
                  <a:schemeClr val="hlink"/>
                </a:solidFill>
                <a:highlight>
                  <a:srgbClr val="FFFFFF"/>
                </a:highlight>
                <a:hlinkClick r:id="rId13"/>
              </a:rPr>
              <a:t>#شريمب_أناتومي</a:t>
            </a:r>
            <a:endParaRPr b="1" sz="1550">
              <a:solidFill>
                <a:srgbClr val="05050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5300" y="79275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0" y="804425"/>
            <a:ext cx="3000000" cy="28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يقولو الحلو ما يكمل بس في شريمب اناتومي كل الطعم الحلو يكمل معاك</a:t>
            </a:r>
            <a:b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</a:br>
            <a:b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</a:br>
            <a:endParaRPr b="1" sz="175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#اختصار_اللذة</a:t>
            </a:r>
            <a:endParaRPr b="1" sz="175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#طعم_يدخل_القلب</a:t>
            </a:r>
            <a:endParaRPr b="1" sz="175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6"/>
              </a:rPr>
              <a:t>#جدة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7"/>
              </a:rPr>
              <a:t>#الرياض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8"/>
              </a:rPr>
              <a:t>#الطايف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9"/>
              </a:rPr>
              <a:t>#المدينة_المنورة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10"/>
              </a:rPr>
              <a:t>#خميس_مشيط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11"/>
              </a:rPr>
              <a:t>#مكة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12"/>
              </a:rPr>
              <a:t>#شريمب_أناتومي</a:t>
            </a:r>
            <a:endParaRPr b="1" sz="1750">
              <a:solidFill>
                <a:srgbClr val="05050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5300" y="21335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0" y="682550"/>
            <a:ext cx="3000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rgbClr val="050505"/>
                </a:solidFill>
                <a:highlight>
                  <a:srgbClr val="FFFFFF"/>
                </a:highlight>
              </a:rPr>
              <a:t>كل اللي قلبك يحبه، راح تلاقيه عندنا ... انت بس اختار</a:t>
            </a:r>
            <a:endParaRPr b="1" sz="145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rgbClr val="050505"/>
                </a:solidFill>
                <a:highlight>
                  <a:srgbClr val="FFFFFF"/>
                </a:highlight>
              </a:rPr>
              <a:t>الطعم اللي يدخل القلب</a:t>
            </a:r>
            <a:br>
              <a:rPr b="1" lang="en" sz="1450">
                <a:solidFill>
                  <a:srgbClr val="050505"/>
                </a:solidFill>
                <a:highlight>
                  <a:srgbClr val="FFFFFF"/>
                </a:highlight>
              </a:rPr>
            </a:br>
            <a:br>
              <a:rPr lang="en" sz="1150">
                <a:solidFill>
                  <a:srgbClr val="050505"/>
                </a:solidFill>
                <a:highlight>
                  <a:srgbClr val="FFFFFF"/>
                </a:highlight>
              </a:rPr>
            </a:br>
            <a:endParaRPr/>
          </a:p>
        </p:txBody>
      </p:sp>
      <p:sp>
        <p:nvSpPr>
          <p:cNvPr id="80" name="Google Shape;80;p17"/>
          <p:cNvSpPr txBox="1"/>
          <p:nvPr/>
        </p:nvSpPr>
        <p:spPr>
          <a:xfrm>
            <a:off x="0" y="621600"/>
            <a:ext cx="30000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5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</a:br>
            <a:b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</a:br>
            <a:r>
              <a:rPr b="1" lang="en" sz="175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#اختصار_اللذة</a:t>
            </a:r>
            <a:endParaRPr b="1" sz="1750">
              <a:solidFill>
                <a:schemeClr val="accent5"/>
              </a:solidFill>
              <a:highlight>
                <a:srgbClr val="FFFFFF"/>
              </a:highlight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#طعم_يدخل_القلب</a:t>
            </a:r>
            <a:endParaRPr b="1" sz="1750">
              <a:solidFill>
                <a:schemeClr val="accent5"/>
              </a:solidFill>
              <a:highlight>
                <a:srgbClr val="FFFFFF"/>
              </a:highlight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#جدة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#الرياض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#الطايف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#المدينة_المنورة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#خميس_مشيط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#مكة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#شريمب_أناتومي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0" y="298675"/>
            <a:ext cx="40005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0" y="871225"/>
            <a:ext cx="3000000" cy="28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في الويك اند لا تفوت تجربة مليااانة لذاذة... ايش خططكم لليوم ؟</a:t>
            </a:r>
            <a:endParaRPr b="1" sz="175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#Shrimp_Anatomy</a:t>
            </a:r>
            <a:endParaRPr b="1" sz="175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#طعم_يدخل_القلب</a:t>
            </a:r>
            <a:endParaRPr b="1" sz="175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6"/>
              </a:rPr>
              <a:t>#جدة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7"/>
              </a:rPr>
              <a:t>#مكة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8"/>
              </a:rPr>
              <a:t>#الطائف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9"/>
              </a:rPr>
              <a:t>#جازان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10"/>
              </a:rPr>
              <a:t>#خميس_مشيط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11"/>
              </a:rPr>
              <a:t>#الرياض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12"/>
              </a:rPr>
              <a:t>#المدينة_المنورة</a:t>
            </a:r>
            <a:r>
              <a:rPr b="1" lang="en" sz="1750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r>
              <a:rPr b="1" lang="en" sz="17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13"/>
              </a:rPr>
              <a:t>#شريمب_أناتومي</a:t>
            </a:r>
            <a:endParaRPr b="1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 title="122343690_186487054040517_8404093161397121089_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56680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/>
        </p:nvSpPr>
        <p:spPr>
          <a:xfrm>
            <a:off x="0" y="1109150"/>
            <a:ext cx="30000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5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ا</a:t>
            </a:r>
            <a:r>
              <a:rPr b="1" lang="en" sz="155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لجديد 🔜 على وصول من شريمب أناتومي كونو على استعداد غداً في مدينة جدة فرع صاري 😍</a:t>
            </a:r>
            <a:endParaRPr b="1" sz="1550">
              <a:solidFill>
                <a:srgbClr val="2626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#اختصار_اللذة</a:t>
            </a:r>
            <a:endParaRPr b="1" sz="1550">
              <a:solidFill>
                <a:schemeClr val="hlink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/>
              </a:rPr>
              <a:t>#طعم_يدخل_القلب</a:t>
            </a:r>
            <a:endParaRPr b="1" sz="1550">
              <a:solidFill>
                <a:schemeClr val="hlink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/>
              </a:rPr>
              <a:t>#جدة</a:t>
            </a:r>
            <a:r>
              <a:rPr b="1" lang="en" sz="155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5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8"/>
              </a:rPr>
              <a:t>#صاري</a:t>
            </a:r>
            <a:endParaRPr b="1" sz="1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0" y="609400"/>
            <a:ext cx="4095300" cy="4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الجديد من شرمب اناتومي على وصول 🔜⏳</a:t>
            </a:r>
            <a:endParaRPr b="1" sz="1600">
              <a:solidFill>
                <a:srgbClr val="2626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توقعوا الجديد بالتعليقات وحنختار خمسة أشخاص جاوبوا صح وراح يجربوا الطبق الجديد من شرمب أناتومي 🦐🤩😋</a:t>
            </a:r>
            <a:endParaRPr b="1" sz="1600">
              <a:solidFill>
                <a:srgbClr val="2626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شروط المسابقة : منشن شخصين وفولو لحسابنا</a:t>
            </a:r>
            <a:endParaRPr b="1" sz="1600">
              <a:solidFill>
                <a:srgbClr val="2626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وفالكم الفووز 🦐🦐🦐🤩</a:t>
            </a:r>
            <a:endParaRPr b="1" sz="1600">
              <a:solidFill>
                <a:srgbClr val="2626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#اختصار_اللذة</a:t>
            </a:r>
            <a:endParaRPr b="1" sz="1600">
              <a:solidFill>
                <a:schemeClr val="hlink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#طعم_يدخل_القلب</a:t>
            </a:r>
            <a:endParaRPr b="1" sz="1600">
              <a:solidFill>
                <a:schemeClr val="hlink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#جديدنا</a:t>
            </a:r>
            <a:endParaRPr b="1" sz="1600">
              <a:solidFill>
                <a:schemeClr val="hlink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/>
              </a:rPr>
              <a:t>#جدة</a:t>
            </a:r>
            <a:endParaRPr b="1" sz="1600">
              <a:solidFill>
                <a:schemeClr val="hlink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/>
              </a:rPr>
              <a:t>#شرمب_اناتومي</a:t>
            </a:r>
            <a:endParaRPr b="1" sz="1600"/>
          </a:p>
        </p:txBody>
      </p:sp>
      <p:pic>
        <p:nvPicPr>
          <p:cNvPr id="98" name="Google Shape;98;p20" title="319070665_1194578941440416_7750676149781196477_n.mp4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20000" y="203350"/>
            <a:ext cx="272400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 title="319070665_1194578941440416_7750676149781196477_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70087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/>
        </p:nvSpPr>
        <p:spPr>
          <a:xfrm>
            <a:off x="0" y="913125"/>
            <a:ext cx="3000000" cy="30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حضرنا للشريمب طبق مخصوص راح يهبط فيه</a:t>
            </a:r>
            <a:endParaRPr b="1" sz="1600">
              <a:solidFill>
                <a:srgbClr val="2626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إيش تتوقعوا الطبق الجديد من شرمب أناتومي؟</a:t>
            </a:r>
            <a:endParaRPr b="1" sz="1600">
              <a:solidFill>
                <a:srgbClr val="2626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#Shrimp_Anatomy</a:t>
            </a:r>
            <a:endParaRPr b="1" sz="1600">
              <a:solidFill>
                <a:schemeClr val="hlink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/>
              </a:rPr>
              <a:t>#اختصار_اللذة</a:t>
            </a:r>
            <a:endParaRPr b="1" sz="1600">
              <a:solidFill>
                <a:schemeClr val="hlink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/>
              </a:rPr>
              <a:t>#طعم_يدخل_القلب</a:t>
            </a:r>
            <a:endParaRPr b="1" sz="1600">
              <a:solidFill>
                <a:schemeClr val="hlink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8"/>
              </a:rPr>
              <a:t>#جدة</a:t>
            </a: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9"/>
              </a:rPr>
              <a:t>#المدينة_المنورة</a:t>
            </a: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0"/>
              </a:rPr>
              <a:t>#الرياض</a:t>
            </a: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1"/>
              </a:rPr>
              <a:t>#الطايف</a:t>
            </a: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2"/>
              </a:rPr>
              <a:t>#جازان</a:t>
            </a: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3"/>
              </a:rPr>
              <a:t>#مكة</a:t>
            </a:r>
            <a:r>
              <a:rPr b="1" lang="en" sz="16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4"/>
              </a:rPr>
              <a:t>#خميس_مشيط</a:t>
            </a:r>
            <a:endParaRPr b="1"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