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3290875" cx="58531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A4A3A4"/>
          </p15:clr>
        </p15:guide>
        <p15:guide id="2" pos="3476">
          <p15:clr>
            <a:srgbClr val="A4A3A4"/>
          </p15:clr>
        </p15:guide>
      </p15:sldGuideLst>
    </p:ext>
    <p:ext uri="http://customooxmlschemas.google.com/">
      <go:slidesCustomData xmlns:go="http://customooxmlschemas.google.com/" r:id="rId26" roundtripDataSignature="AMtx7mjs4xowGOQaHKnaWbycfLldLof1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347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enturyGothic-regular.fntdata"/><Relationship Id="rId21" Type="http://schemas.openxmlformats.org/officeDocument/2006/relationships/slide" Target="slides/slide16.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731639" y="538578"/>
            <a:ext cx="4389835" cy="114571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79"/>
              <a:buFont typeface="Calibri"/>
              <a:buNone/>
              <a:defRPr sz="28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731639" y="1728478"/>
            <a:ext cx="4389835" cy="7945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
              </a:spcBef>
              <a:spcAft>
                <a:spcPts val="0"/>
              </a:spcAft>
              <a:buClr>
                <a:schemeClr val="dk1"/>
              </a:buClr>
              <a:buSzPts val="1152"/>
              <a:buNone/>
              <a:defRPr sz="1152"/>
            </a:lvl1pPr>
            <a:lvl2pPr lvl="1" algn="ctr">
              <a:lnSpc>
                <a:spcPct val="90000"/>
              </a:lnSpc>
              <a:spcBef>
                <a:spcPts val="240"/>
              </a:spcBef>
              <a:spcAft>
                <a:spcPts val="0"/>
              </a:spcAft>
              <a:buClr>
                <a:schemeClr val="dk1"/>
              </a:buClr>
              <a:buSzPts val="960"/>
              <a:buNone/>
              <a:defRPr sz="960"/>
            </a:lvl2pPr>
            <a:lvl3pPr lvl="2" algn="ctr">
              <a:lnSpc>
                <a:spcPct val="90000"/>
              </a:lnSpc>
              <a:spcBef>
                <a:spcPts val="240"/>
              </a:spcBef>
              <a:spcAft>
                <a:spcPts val="0"/>
              </a:spcAft>
              <a:buClr>
                <a:schemeClr val="dk1"/>
              </a:buClr>
              <a:buSzPts val="864"/>
              <a:buNone/>
              <a:defRPr sz="864"/>
            </a:lvl3pPr>
            <a:lvl4pPr lvl="3" algn="ctr">
              <a:lnSpc>
                <a:spcPct val="90000"/>
              </a:lnSpc>
              <a:spcBef>
                <a:spcPts val="240"/>
              </a:spcBef>
              <a:spcAft>
                <a:spcPts val="0"/>
              </a:spcAft>
              <a:buClr>
                <a:schemeClr val="dk1"/>
              </a:buClr>
              <a:buSzPts val="768"/>
              <a:buNone/>
              <a:defRPr sz="768"/>
            </a:lvl4pPr>
            <a:lvl5pPr lvl="4" algn="ctr">
              <a:lnSpc>
                <a:spcPct val="90000"/>
              </a:lnSpc>
              <a:spcBef>
                <a:spcPts val="240"/>
              </a:spcBef>
              <a:spcAft>
                <a:spcPts val="0"/>
              </a:spcAft>
              <a:buClr>
                <a:schemeClr val="dk1"/>
              </a:buClr>
              <a:buSzPts val="768"/>
              <a:buNone/>
              <a:defRPr sz="768"/>
            </a:lvl5pPr>
            <a:lvl6pPr lvl="5" algn="ctr">
              <a:lnSpc>
                <a:spcPct val="90000"/>
              </a:lnSpc>
              <a:spcBef>
                <a:spcPts val="240"/>
              </a:spcBef>
              <a:spcAft>
                <a:spcPts val="0"/>
              </a:spcAft>
              <a:buClr>
                <a:schemeClr val="dk1"/>
              </a:buClr>
              <a:buSzPts val="768"/>
              <a:buNone/>
              <a:defRPr sz="768"/>
            </a:lvl6pPr>
            <a:lvl7pPr lvl="6" algn="ctr">
              <a:lnSpc>
                <a:spcPct val="90000"/>
              </a:lnSpc>
              <a:spcBef>
                <a:spcPts val="240"/>
              </a:spcBef>
              <a:spcAft>
                <a:spcPts val="0"/>
              </a:spcAft>
              <a:buClr>
                <a:schemeClr val="dk1"/>
              </a:buClr>
              <a:buSzPts val="768"/>
              <a:buNone/>
              <a:defRPr sz="768"/>
            </a:lvl7pPr>
            <a:lvl8pPr lvl="7" algn="ctr">
              <a:lnSpc>
                <a:spcPct val="90000"/>
              </a:lnSpc>
              <a:spcBef>
                <a:spcPts val="240"/>
              </a:spcBef>
              <a:spcAft>
                <a:spcPts val="0"/>
              </a:spcAft>
              <a:buClr>
                <a:schemeClr val="dk1"/>
              </a:buClr>
              <a:buSzPts val="768"/>
              <a:buNone/>
              <a:defRPr sz="768"/>
            </a:lvl8pPr>
            <a:lvl9pPr lvl="8" algn="ctr">
              <a:lnSpc>
                <a:spcPct val="90000"/>
              </a:lnSpc>
              <a:spcBef>
                <a:spcPts val="240"/>
              </a:spcBef>
              <a:spcAft>
                <a:spcPts val="0"/>
              </a:spcAft>
              <a:buClr>
                <a:schemeClr val="dk1"/>
              </a:buClr>
              <a:buSzPts val="768"/>
              <a:buNone/>
              <a:defRPr sz="768"/>
            </a:lvl9pPr>
          </a:lstStyle>
          <a:p/>
        </p:txBody>
      </p:sp>
      <p:sp>
        <p:nvSpPr>
          <p:cNvPr id="18" name="Google Shape;18;p32"/>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1882538" y="-604089"/>
            <a:ext cx="2088038" cy="50483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75" name="Google Shape;75;p41"/>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3425235" y="938609"/>
            <a:ext cx="2788875" cy="12620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864498" y="-286887"/>
            <a:ext cx="2788875" cy="37130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81" name="Google Shape;81;p42"/>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402402" y="876047"/>
            <a:ext cx="5048310"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24" name="Google Shape;24;p33"/>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399353" y="820437"/>
            <a:ext cx="5048310" cy="13689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79"/>
              <a:buFont typeface="Calibri"/>
              <a:buNone/>
              <a:defRPr sz="28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399353" y="2202305"/>
            <a:ext cx="5048310" cy="719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rgbClr val="888888"/>
              </a:buClr>
              <a:buSzPts val="1152"/>
              <a:buNone/>
              <a:defRPr sz="1152">
                <a:solidFill>
                  <a:srgbClr val="888888"/>
                </a:solidFill>
              </a:defRPr>
            </a:lvl1pPr>
            <a:lvl2pPr indent="-228600" lvl="1" marL="914400" algn="l">
              <a:lnSpc>
                <a:spcPct val="90000"/>
              </a:lnSpc>
              <a:spcBef>
                <a:spcPts val="240"/>
              </a:spcBef>
              <a:spcAft>
                <a:spcPts val="0"/>
              </a:spcAft>
              <a:buClr>
                <a:srgbClr val="888888"/>
              </a:buClr>
              <a:buSzPts val="960"/>
              <a:buNone/>
              <a:defRPr sz="960">
                <a:solidFill>
                  <a:srgbClr val="888888"/>
                </a:solidFill>
              </a:defRPr>
            </a:lvl2pPr>
            <a:lvl3pPr indent="-228600" lvl="2" marL="1371600" algn="l">
              <a:lnSpc>
                <a:spcPct val="90000"/>
              </a:lnSpc>
              <a:spcBef>
                <a:spcPts val="240"/>
              </a:spcBef>
              <a:spcAft>
                <a:spcPts val="0"/>
              </a:spcAft>
              <a:buClr>
                <a:srgbClr val="888888"/>
              </a:buClr>
              <a:buSzPts val="864"/>
              <a:buNone/>
              <a:defRPr sz="864">
                <a:solidFill>
                  <a:srgbClr val="888888"/>
                </a:solidFill>
              </a:defRPr>
            </a:lvl3pPr>
            <a:lvl4pPr indent="-228600" lvl="3" marL="1828800" algn="l">
              <a:lnSpc>
                <a:spcPct val="90000"/>
              </a:lnSpc>
              <a:spcBef>
                <a:spcPts val="240"/>
              </a:spcBef>
              <a:spcAft>
                <a:spcPts val="0"/>
              </a:spcAft>
              <a:buClr>
                <a:srgbClr val="888888"/>
              </a:buClr>
              <a:buSzPts val="768"/>
              <a:buNone/>
              <a:defRPr sz="768">
                <a:solidFill>
                  <a:srgbClr val="888888"/>
                </a:solidFill>
              </a:defRPr>
            </a:lvl4pPr>
            <a:lvl5pPr indent="-228600" lvl="4" marL="2286000" algn="l">
              <a:lnSpc>
                <a:spcPct val="90000"/>
              </a:lnSpc>
              <a:spcBef>
                <a:spcPts val="240"/>
              </a:spcBef>
              <a:spcAft>
                <a:spcPts val="0"/>
              </a:spcAft>
              <a:buClr>
                <a:srgbClr val="888888"/>
              </a:buClr>
              <a:buSzPts val="768"/>
              <a:buNone/>
              <a:defRPr sz="768">
                <a:solidFill>
                  <a:srgbClr val="888888"/>
                </a:solidFill>
              </a:defRPr>
            </a:lvl5pPr>
            <a:lvl6pPr indent="-228600" lvl="5" marL="2743200" algn="l">
              <a:lnSpc>
                <a:spcPct val="90000"/>
              </a:lnSpc>
              <a:spcBef>
                <a:spcPts val="240"/>
              </a:spcBef>
              <a:spcAft>
                <a:spcPts val="0"/>
              </a:spcAft>
              <a:buClr>
                <a:srgbClr val="888888"/>
              </a:buClr>
              <a:buSzPts val="768"/>
              <a:buNone/>
              <a:defRPr sz="768">
                <a:solidFill>
                  <a:srgbClr val="888888"/>
                </a:solidFill>
              </a:defRPr>
            </a:lvl6pPr>
            <a:lvl7pPr indent="-228600" lvl="6" marL="3200400" algn="l">
              <a:lnSpc>
                <a:spcPct val="90000"/>
              </a:lnSpc>
              <a:spcBef>
                <a:spcPts val="240"/>
              </a:spcBef>
              <a:spcAft>
                <a:spcPts val="0"/>
              </a:spcAft>
              <a:buClr>
                <a:srgbClr val="888888"/>
              </a:buClr>
              <a:buSzPts val="768"/>
              <a:buNone/>
              <a:defRPr sz="768">
                <a:solidFill>
                  <a:srgbClr val="888888"/>
                </a:solidFill>
              </a:defRPr>
            </a:lvl7pPr>
            <a:lvl8pPr indent="-228600" lvl="7" marL="3657600" algn="l">
              <a:lnSpc>
                <a:spcPct val="90000"/>
              </a:lnSpc>
              <a:spcBef>
                <a:spcPts val="240"/>
              </a:spcBef>
              <a:spcAft>
                <a:spcPts val="0"/>
              </a:spcAft>
              <a:buClr>
                <a:srgbClr val="888888"/>
              </a:buClr>
              <a:buSzPts val="768"/>
              <a:buNone/>
              <a:defRPr sz="768">
                <a:solidFill>
                  <a:srgbClr val="888888"/>
                </a:solidFill>
              </a:defRPr>
            </a:lvl8pPr>
            <a:lvl9pPr indent="-228600" lvl="8" marL="4114800" algn="l">
              <a:lnSpc>
                <a:spcPct val="90000"/>
              </a:lnSpc>
              <a:spcBef>
                <a:spcPts val="240"/>
              </a:spcBef>
              <a:spcAft>
                <a:spcPts val="0"/>
              </a:spcAft>
              <a:buClr>
                <a:srgbClr val="888888"/>
              </a:buClr>
              <a:buSzPts val="768"/>
              <a:buNone/>
              <a:defRPr sz="768">
                <a:solidFill>
                  <a:srgbClr val="888888"/>
                </a:solidFill>
              </a:defRPr>
            </a:lvl9pPr>
          </a:lstStyle>
          <a:p/>
        </p:txBody>
      </p:sp>
      <p:sp>
        <p:nvSpPr>
          <p:cNvPr id="30" name="Google Shape;30;p34"/>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402402" y="876047"/>
            <a:ext cx="2487573"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36" name="Google Shape;36;p35"/>
          <p:cNvSpPr txBox="1"/>
          <p:nvPr>
            <p:ph idx="2" type="body"/>
          </p:nvPr>
        </p:nvSpPr>
        <p:spPr>
          <a:xfrm>
            <a:off x="2963138" y="876047"/>
            <a:ext cx="2487573"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37" name="Google Shape;37;p35"/>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403164"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403164" y="806725"/>
            <a:ext cx="2476141" cy="39536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1152"/>
              <a:buNone/>
              <a:defRPr b="1" sz="1152"/>
            </a:lvl1pPr>
            <a:lvl2pPr indent="-228600" lvl="1" marL="914400" algn="l">
              <a:lnSpc>
                <a:spcPct val="90000"/>
              </a:lnSpc>
              <a:spcBef>
                <a:spcPts val="240"/>
              </a:spcBef>
              <a:spcAft>
                <a:spcPts val="0"/>
              </a:spcAft>
              <a:buClr>
                <a:schemeClr val="dk1"/>
              </a:buClr>
              <a:buSzPts val="960"/>
              <a:buNone/>
              <a:defRPr b="1" sz="960"/>
            </a:lvl2pPr>
            <a:lvl3pPr indent="-228600" lvl="2" marL="1371600" algn="l">
              <a:lnSpc>
                <a:spcPct val="90000"/>
              </a:lnSpc>
              <a:spcBef>
                <a:spcPts val="240"/>
              </a:spcBef>
              <a:spcAft>
                <a:spcPts val="0"/>
              </a:spcAft>
              <a:buClr>
                <a:schemeClr val="dk1"/>
              </a:buClr>
              <a:buSzPts val="864"/>
              <a:buNone/>
              <a:defRPr b="1" sz="864"/>
            </a:lvl3pPr>
            <a:lvl4pPr indent="-228600" lvl="3" marL="1828800" algn="l">
              <a:lnSpc>
                <a:spcPct val="90000"/>
              </a:lnSpc>
              <a:spcBef>
                <a:spcPts val="240"/>
              </a:spcBef>
              <a:spcAft>
                <a:spcPts val="0"/>
              </a:spcAft>
              <a:buClr>
                <a:schemeClr val="dk1"/>
              </a:buClr>
              <a:buSzPts val="768"/>
              <a:buNone/>
              <a:defRPr b="1" sz="768"/>
            </a:lvl4pPr>
            <a:lvl5pPr indent="-228600" lvl="4" marL="2286000" algn="l">
              <a:lnSpc>
                <a:spcPct val="90000"/>
              </a:lnSpc>
              <a:spcBef>
                <a:spcPts val="240"/>
              </a:spcBef>
              <a:spcAft>
                <a:spcPts val="0"/>
              </a:spcAft>
              <a:buClr>
                <a:schemeClr val="dk1"/>
              </a:buClr>
              <a:buSzPts val="768"/>
              <a:buNone/>
              <a:defRPr b="1" sz="768"/>
            </a:lvl5pPr>
            <a:lvl6pPr indent="-228600" lvl="5" marL="2743200" algn="l">
              <a:lnSpc>
                <a:spcPct val="90000"/>
              </a:lnSpc>
              <a:spcBef>
                <a:spcPts val="240"/>
              </a:spcBef>
              <a:spcAft>
                <a:spcPts val="0"/>
              </a:spcAft>
              <a:buClr>
                <a:schemeClr val="dk1"/>
              </a:buClr>
              <a:buSzPts val="768"/>
              <a:buNone/>
              <a:defRPr b="1" sz="768"/>
            </a:lvl6pPr>
            <a:lvl7pPr indent="-228600" lvl="6" marL="3200400" algn="l">
              <a:lnSpc>
                <a:spcPct val="90000"/>
              </a:lnSpc>
              <a:spcBef>
                <a:spcPts val="240"/>
              </a:spcBef>
              <a:spcAft>
                <a:spcPts val="0"/>
              </a:spcAft>
              <a:buClr>
                <a:schemeClr val="dk1"/>
              </a:buClr>
              <a:buSzPts val="768"/>
              <a:buNone/>
              <a:defRPr b="1" sz="768"/>
            </a:lvl7pPr>
            <a:lvl8pPr indent="-228600" lvl="7" marL="3657600" algn="l">
              <a:lnSpc>
                <a:spcPct val="90000"/>
              </a:lnSpc>
              <a:spcBef>
                <a:spcPts val="240"/>
              </a:spcBef>
              <a:spcAft>
                <a:spcPts val="0"/>
              </a:spcAft>
              <a:buClr>
                <a:schemeClr val="dk1"/>
              </a:buClr>
              <a:buSzPts val="768"/>
              <a:buNone/>
              <a:defRPr b="1" sz="768"/>
            </a:lvl8pPr>
            <a:lvl9pPr indent="-228600" lvl="8" marL="4114800" algn="l">
              <a:lnSpc>
                <a:spcPct val="90000"/>
              </a:lnSpc>
              <a:spcBef>
                <a:spcPts val="240"/>
              </a:spcBef>
              <a:spcAft>
                <a:spcPts val="0"/>
              </a:spcAft>
              <a:buClr>
                <a:schemeClr val="dk1"/>
              </a:buClr>
              <a:buSzPts val="768"/>
              <a:buNone/>
              <a:defRPr b="1" sz="768"/>
            </a:lvl9pPr>
          </a:lstStyle>
          <a:p/>
        </p:txBody>
      </p:sp>
      <p:sp>
        <p:nvSpPr>
          <p:cNvPr id="43" name="Google Shape;43;p36"/>
          <p:cNvSpPr txBox="1"/>
          <p:nvPr>
            <p:ph idx="2" type="body"/>
          </p:nvPr>
        </p:nvSpPr>
        <p:spPr>
          <a:xfrm>
            <a:off x="403164" y="1202088"/>
            <a:ext cx="2476141" cy="17680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44" name="Google Shape;44;p36"/>
          <p:cNvSpPr txBox="1"/>
          <p:nvPr>
            <p:ph idx="3" type="body"/>
          </p:nvPr>
        </p:nvSpPr>
        <p:spPr>
          <a:xfrm>
            <a:off x="2963139" y="806725"/>
            <a:ext cx="2488335" cy="39536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1152"/>
              <a:buNone/>
              <a:defRPr b="1" sz="1152"/>
            </a:lvl1pPr>
            <a:lvl2pPr indent="-228600" lvl="1" marL="914400" algn="l">
              <a:lnSpc>
                <a:spcPct val="90000"/>
              </a:lnSpc>
              <a:spcBef>
                <a:spcPts val="240"/>
              </a:spcBef>
              <a:spcAft>
                <a:spcPts val="0"/>
              </a:spcAft>
              <a:buClr>
                <a:schemeClr val="dk1"/>
              </a:buClr>
              <a:buSzPts val="960"/>
              <a:buNone/>
              <a:defRPr b="1" sz="960"/>
            </a:lvl2pPr>
            <a:lvl3pPr indent="-228600" lvl="2" marL="1371600" algn="l">
              <a:lnSpc>
                <a:spcPct val="90000"/>
              </a:lnSpc>
              <a:spcBef>
                <a:spcPts val="240"/>
              </a:spcBef>
              <a:spcAft>
                <a:spcPts val="0"/>
              </a:spcAft>
              <a:buClr>
                <a:schemeClr val="dk1"/>
              </a:buClr>
              <a:buSzPts val="864"/>
              <a:buNone/>
              <a:defRPr b="1" sz="864"/>
            </a:lvl3pPr>
            <a:lvl4pPr indent="-228600" lvl="3" marL="1828800" algn="l">
              <a:lnSpc>
                <a:spcPct val="90000"/>
              </a:lnSpc>
              <a:spcBef>
                <a:spcPts val="240"/>
              </a:spcBef>
              <a:spcAft>
                <a:spcPts val="0"/>
              </a:spcAft>
              <a:buClr>
                <a:schemeClr val="dk1"/>
              </a:buClr>
              <a:buSzPts val="768"/>
              <a:buNone/>
              <a:defRPr b="1" sz="768"/>
            </a:lvl4pPr>
            <a:lvl5pPr indent="-228600" lvl="4" marL="2286000" algn="l">
              <a:lnSpc>
                <a:spcPct val="90000"/>
              </a:lnSpc>
              <a:spcBef>
                <a:spcPts val="240"/>
              </a:spcBef>
              <a:spcAft>
                <a:spcPts val="0"/>
              </a:spcAft>
              <a:buClr>
                <a:schemeClr val="dk1"/>
              </a:buClr>
              <a:buSzPts val="768"/>
              <a:buNone/>
              <a:defRPr b="1" sz="768"/>
            </a:lvl5pPr>
            <a:lvl6pPr indent="-228600" lvl="5" marL="2743200" algn="l">
              <a:lnSpc>
                <a:spcPct val="90000"/>
              </a:lnSpc>
              <a:spcBef>
                <a:spcPts val="240"/>
              </a:spcBef>
              <a:spcAft>
                <a:spcPts val="0"/>
              </a:spcAft>
              <a:buClr>
                <a:schemeClr val="dk1"/>
              </a:buClr>
              <a:buSzPts val="768"/>
              <a:buNone/>
              <a:defRPr b="1" sz="768"/>
            </a:lvl6pPr>
            <a:lvl7pPr indent="-228600" lvl="6" marL="3200400" algn="l">
              <a:lnSpc>
                <a:spcPct val="90000"/>
              </a:lnSpc>
              <a:spcBef>
                <a:spcPts val="240"/>
              </a:spcBef>
              <a:spcAft>
                <a:spcPts val="0"/>
              </a:spcAft>
              <a:buClr>
                <a:schemeClr val="dk1"/>
              </a:buClr>
              <a:buSzPts val="768"/>
              <a:buNone/>
              <a:defRPr b="1" sz="768"/>
            </a:lvl7pPr>
            <a:lvl8pPr indent="-228600" lvl="7" marL="3657600" algn="l">
              <a:lnSpc>
                <a:spcPct val="90000"/>
              </a:lnSpc>
              <a:spcBef>
                <a:spcPts val="240"/>
              </a:spcBef>
              <a:spcAft>
                <a:spcPts val="0"/>
              </a:spcAft>
              <a:buClr>
                <a:schemeClr val="dk1"/>
              </a:buClr>
              <a:buSzPts val="768"/>
              <a:buNone/>
              <a:defRPr b="1" sz="768"/>
            </a:lvl8pPr>
            <a:lvl9pPr indent="-228600" lvl="8" marL="4114800" algn="l">
              <a:lnSpc>
                <a:spcPct val="90000"/>
              </a:lnSpc>
              <a:spcBef>
                <a:spcPts val="240"/>
              </a:spcBef>
              <a:spcAft>
                <a:spcPts val="0"/>
              </a:spcAft>
              <a:buClr>
                <a:schemeClr val="dk1"/>
              </a:buClr>
              <a:buSzPts val="768"/>
              <a:buNone/>
              <a:defRPr b="1" sz="768"/>
            </a:lvl9pPr>
          </a:lstStyle>
          <a:p/>
        </p:txBody>
      </p:sp>
      <p:sp>
        <p:nvSpPr>
          <p:cNvPr id="45" name="Google Shape;45;p36"/>
          <p:cNvSpPr txBox="1"/>
          <p:nvPr>
            <p:ph idx="4" type="body"/>
          </p:nvPr>
        </p:nvSpPr>
        <p:spPr>
          <a:xfrm>
            <a:off x="2963139" y="1202088"/>
            <a:ext cx="2488335" cy="17680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46" name="Google Shape;46;p36"/>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03164" y="219392"/>
            <a:ext cx="1887781" cy="76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
              <a:buFont typeface="Calibri"/>
              <a:buNone/>
              <a:defRPr sz="153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2488336" y="473827"/>
            <a:ext cx="2963138" cy="2338663"/>
          </a:xfrm>
          <a:prstGeom prst="rect">
            <a:avLst/>
          </a:prstGeom>
          <a:noFill/>
          <a:ln>
            <a:noFill/>
          </a:ln>
        </p:spPr>
        <p:txBody>
          <a:bodyPr anchorCtr="0" anchor="t" bIns="45700" lIns="91425" spcFirstLastPara="1" rIns="91425" wrap="square" tIns="45700">
            <a:normAutofit/>
          </a:bodyPr>
          <a:lstStyle>
            <a:lvl1pPr indent="-326136" lvl="0" marL="457200" algn="l">
              <a:lnSpc>
                <a:spcPct val="90000"/>
              </a:lnSpc>
              <a:spcBef>
                <a:spcPts val="480"/>
              </a:spcBef>
              <a:spcAft>
                <a:spcPts val="0"/>
              </a:spcAft>
              <a:buClr>
                <a:schemeClr val="dk1"/>
              </a:buClr>
              <a:buSzPts val="1536"/>
              <a:buChar char="•"/>
              <a:defRPr sz="1536"/>
            </a:lvl1pPr>
            <a:lvl2pPr indent="-313944" lvl="1" marL="914400" algn="l">
              <a:lnSpc>
                <a:spcPct val="90000"/>
              </a:lnSpc>
              <a:spcBef>
                <a:spcPts val="240"/>
              </a:spcBef>
              <a:spcAft>
                <a:spcPts val="0"/>
              </a:spcAft>
              <a:buClr>
                <a:schemeClr val="dk1"/>
              </a:buClr>
              <a:buSzPts val="1344"/>
              <a:buChar char="•"/>
              <a:defRPr sz="1344"/>
            </a:lvl2pPr>
            <a:lvl3pPr indent="-301752" lvl="2" marL="1371600" algn="l">
              <a:lnSpc>
                <a:spcPct val="90000"/>
              </a:lnSpc>
              <a:spcBef>
                <a:spcPts val="240"/>
              </a:spcBef>
              <a:spcAft>
                <a:spcPts val="0"/>
              </a:spcAft>
              <a:buClr>
                <a:schemeClr val="dk1"/>
              </a:buClr>
              <a:buSzPts val="1152"/>
              <a:buChar char="•"/>
              <a:defRPr sz="1152"/>
            </a:lvl3pPr>
            <a:lvl4pPr indent="-289560" lvl="3" marL="1828800" algn="l">
              <a:lnSpc>
                <a:spcPct val="90000"/>
              </a:lnSpc>
              <a:spcBef>
                <a:spcPts val="240"/>
              </a:spcBef>
              <a:spcAft>
                <a:spcPts val="0"/>
              </a:spcAft>
              <a:buClr>
                <a:schemeClr val="dk1"/>
              </a:buClr>
              <a:buSzPts val="960"/>
              <a:buChar char="•"/>
              <a:defRPr sz="960"/>
            </a:lvl4pPr>
            <a:lvl5pPr indent="-289560" lvl="4" marL="2286000" algn="l">
              <a:lnSpc>
                <a:spcPct val="90000"/>
              </a:lnSpc>
              <a:spcBef>
                <a:spcPts val="240"/>
              </a:spcBef>
              <a:spcAft>
                <a:spcPts val="0"/>
              </a:spcAft>
              <a:buClr>
                <a:schemeClr val="dk1"/>
              </a:buClr>
              <a:buSzPts val="960"/>
              <a:buChar char="•"/>
              <a:defRPr sz="960"/>
            </a:lvl5pPr>
            <a:lvl6pPr indent="-289560" lvl="5" marL="2743200" algn="l">
              <a:lnSpc>
                <a:spcPct val="90000"/>
              </a:lnSpc>
              <a:spcBef>
                <a:spcPts val="240"/>
              </a:spcBef>
              <a:spcAft>
                <a:spcPts val="0"/>
              </a:spcAft>
              <a:buClr>
                <a:schemeClr val="dk1"/>
              </a:buClr>
              <a:buSzPts val="960"/>
              <a:buChar char="•"/>
              <a:defRPr sz="960"/>
            </a:lvl6pPr>
            <a:lvl7pPr indent="-289560" lvl="6" marL="3200400" algn="l">
              <a:lnSpc>
                <a:spcPct val="90000"/>
              </a:lnSpc>
              <a:spcBef>
                <a:spcPts val="240"/>
              </a:spcBef>
              <a:spcAft>
                <a:spcPts val="0"/>
              </a:spcAft>
              <a:buClr>
                <a:schemeClr val="dk1"/>
              </a:buClr>
              <a:buSzPts val="960"/>
              <a:buChar char="•"/>
              <a:defRPr sz="960"/>
            </a:lvl7pPr>
            <a:lvl8pPr indent="-289559" lvl="7" marL="3657600" algn="l">
              <a:lnSpc>
                <a:spcPct val="90000"/>
              </a:lnSpc>
              <a:spcBef>
                <a:spcPts val="240"/>
              </a:spcBef>
              <a:spcAft>
                <a:spcPts val="0"/>
              </a:spcAft>
              <a:buClr>
                <a:schemeClr val="dk1"/>
              </a:buClr>
              <a:buSzPts val="960"/>
              <a:buChar char="•"/>
              <a:defRPr sz="960"/>
            </a:lvl8pPr>
            <a:lvl9pPr indent="-289559" lvl="8" marL="4114800" algn="l">
              <a:lnSpc>
                <a:spcPct val="90000"/>
              </a:lnSpc>
              <a:spcBef>
                <a:spcPts val="240"/>
              </a:spcBef>
              <a:spcAft>
                <a:spcPts val="0"/>
              </a:spcAft>
              <a:buClr>
                <a:schemeClr val="dk1"/>
              </a:buClr>
              <a:buSzPts val="960"/>
              <a:buChar char="•"/>
              <a:defRPr sz="960"/>
            </a:lvl9pPr>
          </a:lstStyle>
          <a:p/>
        </p:txBody>
      </p:sp>
      <p:sp>
        <p:nvSpPr>
          <p:cNvPr id="61" name="Google Shape;61;p39"/>
          <p:cNvSpPr txBox="1"/>
          <p:nvPr>
            <p:ph idx="2" type="body"/>
          </p:nvPr>
        </p:nvSpPr>
        <p:spPr>
          <a:xfrm>
            <a:off x="403164" y="987266"/>
            <a:ext cx="1887781" cy="18290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768"/>
              <a:buNone/>
              <a:defRPr sz="768"/>
            </a:lvl1pPr>
            <a:lvl2pPr indent="-228600" lvl="1" marL="914400" algn="l">
              <a:lnSpc>
                <a:spcPct val="90000"/>
              </a:lnSpc>
              <a:spcBef>
                <a:spcPts val="240"/>
              </a:spcBef>
              <a:spcAft>
                <a:spcPts val="0"/>
              </a:spcAft>
              <a:buClr>
                <a:schemeClr val="dk1"/>
              </a:buClr>
              <a:buSzPts val="672"/>
              <a:buNone/>
              <a:defRPr sz="672"/>
            </a:lvl2pPr>
            <a:lvl3pPr indent="-228600" lvl="2" marL="1371600" algn="l">
              <a:lnSpc>
                <a:spcPct val="90000"/>
              </a:lnSpc>
              <a:spcBef>
                <a:spcPts val="240"/>
              </a:spcBef>
              <a:spcAft>
                <a:spcPts val="0"/>
              </a:spcAft>
              <a:buClr>
                <a:schemeClr val="dk1"/>
              </a:buClr>
              <a:buSzPts val="576"/>
              <a:buNone/>
              <a:defRPr sz="576"/>
            </a:lvl3pPr>
            <a:lvl4pPr indent="-228600" lvl="3" marL="1828800" algn="l">
              <a:lnSpc>
                <a:spcPct val="90000"/>
              </a:lnSpc>
              <a:spcBef>
                <a:spcPts val="240"/>
              </a:spcBef>
              <a:spcAft>
                <a:spcPts val="0"/>
              </a:spcAft>
              <a:buClr>
                <a:schemeClr val="dk1"/>
              </a:buClr>
              <a:buSzPts val="480"/>
              <a:buNone/>
              <a:defRPr sz="480"/>
            </a:lvl4pPr>
            <a:lvl5pPr indent="-228600" lvl="4" marL="2286000" algn="l">
              <a:lnSpc>
                <a:spcPct val="90000"/>
              </a:lnSpc>
              <a:spcBef>
                <a:spcPts val="240"/>
              </a:spcBef>
              <a:spcAft>
                <a:spcPts val="0"/>
              </a:spcAft>
              <a:buClr>
                <a:schemeClr val="dk1"/>
              </a:buClr>
              <a:buSzPts val="480"/>
              <a:buNone/>
              <a:defRPr sz="480"/>
            </a:lvl5pPr>
            <a:lvl6pPr indent="-228600" lvl="5" marL="2743200" algn="l">
              <a:lnSpc>
                <a:spcPct val="90000"/>
              </a:lnSpc>
              <a:spcBef>
                <a:spcPts val="240"/>
              </a:spcBef>
              <a:spcAft>
                <a:spcPts val="0"/>
              </a:spcAft>
              <a:buClr>
                <a:schemeClr val="dk1"/>
              </a:buClr>
              <a:buSzPts val="480"/>
              <a:buNone/>
              <a:defRPr sz="480"/>
            </a:lvl6pPr>
            <a:lvl7pPr indent="-228600" lvl="6" marL="3200400" algn="l">
              <a:lnSpc>
                <a:spcPct val="90000"/>
              </a:lnSpc>
              <a:spcBef>
                <a:spcPts val="240"/>
              </a:spcBef>
              <a:spcAft>
                <a:spcPts val="0"/>
              </a:spcAft>
              <a:buClr>
                <a:schemeClr val="dk1"/>
              </a:buClr>
              <a:buSzPts val="480"/>
              <a:buNone/>
              <a:defRPr sz="480"/>
            </a:lvl7pPr>
            <a:lvl8pPr indent="-228600" lvl="7" marL="3657600" algn="l">
              <a:lnSpc>
                <a:spcPct val="90000"/>
              </a:lnSpc>
              <a:spcBef>
                <a:spcPts val="240"/>
              </a:spcBef>
              <a:spcAft>
                <a:spcPts val="0"/>
              </a:spcAft>
              <a:buClr>
                <a:schemeClr val="dk1"/>
              </a:buClr>
              <a:buSzPts val="480"/>
              <a:buNone/>
              <a:defRPr sz="480"/>
            </a:lvl8pPr>
            <a:lvl9pPr indent="-228600" lvl="8" marL="4114800" algn="l">
              <a:lnSpc>
                <a:spcPct val="90000"/>
              </a:lnSpc>
              <a:spcBef>
                <a:spcPts val="240"/>
              </a:spcBef>
              <a:spcAft>
                <a:spcPts val="0"/>
              </a:spcAft>
              <a:buClr>
                <a:schemeClr val="dk1"/>
              </a:buClr>
              <a:buSzPts val="480"/>
              <a:buNone/>
              <a:defRPr sz="480"/>
            </a:lvl9pPr>
          </a:lstStyle>
          <a:p/>
        </p:txBody>
      </p:sp>
      <p:sp>
        <p:nvSpPr>
          <p:cNvPr id="62" name="Google Shape;62;p39"/>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403164" y="219392"/>
            <a:ext cx="1887781" cy="76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
              <a:buFont typeface="Calibri"/>
              <a:buNone/>
              <a:defRPr sz="153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2488336" y="473827"/>
            <a:ext cx="2963138" cy="2338663"/>
          </a:xfrm>
          <a:prstGeom prst="rect">
            <a:avLst/>
          </a:prstGeom>
          <a:noFill/>
          <a:ln>
            <a:noFill/>
          </a:ln>
        </p:spPr>
      </p:sp>
      <p:sp>
        <p:nvSpPr>
          <p:cNvPr id="68" name="Google Shape;68;p40"/>
          <p:cNvSpPr txBox="1"/>
          <p:nvPr>
            <p:ph idx="1" type="body"/>
          </p:nvPr>
        </p:nvSpPr>
        <p:spPr>
          <a:xfrm>
            <a:off x="403164" y="987266"/>
            <a:ext cx="1887781" cy="18290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768"/>
              <a:buNone/>
              <a:defRPr sz="768"/>
            </a:lvl1pPr>
            <a:lvl2pPr indent="-228600" lvl="1" marL="914400" algn="l">
              <a:lnSpc>
                <a:spcPct val="90000"/>
              </a:lnSpc>
              <a:spcBef>
                <a:spcPts val="240"/>
              </a:spcBef>
              <a:spcAft>
                <a:spcPts val="0"/>
              </a:spcAft>
              <a:buClr>
                <a:schemeClr val="dk1"/>
              </a:buClr>
              <a:buSzPts val="672"/>
              <a:buNone/>
              <a:defRPr sz="672"/>
            </a:lvl2pPr>
            <a:lvl3pPr indent="-228600" lvl="2" marL="1371600" algn="l">
              <a:lnSpc>
                <a:spcPct val="90000"/>
              </a:lnSpc>
              <a:spcBef>
                <a:spcPts val="240"/>
              </a:spcBef>
              <a:spcAft>
                <a:spcPts val="0"/>
              </a:spcAft>
              <a:buClr>
                <a:schemeClr val="dk1"/>
              </a:buClr>
              <a:buSzPts val="576"/>
              <a:buNone/>
              <a:defRPr sz="576"/>
            </a:lvl3pPr>
            <a:lvl4pPr indent="-228600" lvl="3" marL="1828800" algn="l">
              <a:lnSpc>
                <a:spcPct val="90000"/>
              </a:lnSpc>
              <a:spcBef>
                <a:spcPts val="240"/>
              </a:spcBef>
              <a:spcAft>
                <a:spcPts val="0"/>
              </a:spcAft>
              <a:buClr>
                <a:schemeClr val="dk1"/>
              </a:buClr>
              <a:buSzPts val="480"/>
              <a:buNone/>
              <a:defRPr sz="480"/>
            </a:lvl4pPr>
            <a:lvl5pPr indent="-228600" lvl="4" marL="2286000" algn="l">
              <a:lnSpc>
                <a:spcPct val="90000"/>
              </a:lnSpc>
              <a:spcBef>
                <a:spcPts val="240"/>
              </a:spcBef>
              <a:spcAft>
                <a:spcPts val="0"/>
              </a:spcAft>
              <a:buClr>
                <a:schemeClr val="dk1"/>
              </a:buClr>
              <a:buSzPts val="480"/>
              <a:buNone/>
              <a:defRPr sz="480"/>
            </a:lvl5pPr>
            <a:lvl6pPr indent="-228600" lvl="5" marL="2743200" algn="l">
              <a:lnSpc>
                <a:spcPct val="90000"/>
              </a:lnSpc>
              <a:spcBef>
                <a:spcPts val="240"/>
              </a:spcBef>
              <a:spcAft>
                <a:spcPts val="0"/>
              </a:spcAft>
              <a:buClr>
                <a:schemeClr val="dk1"/>
              </a:buClr>
              <a:buSzPts val="480"/>
              <a:buNone/>
              <a:defRPr sz="480"/>
            </a:lvl6pPr>
            <a:lvl7pPr indent="-228600" lvl="6" marL="3200400" algn="l">
              <a:lnSpc>
                <a:spcPct val="90000"/>
              </a:lnSpc>
              <a:spcBef>
                <a:spcPts val="240"/>
              </a:spcBef>
              <a:spcAft>
                <a:spcPts val="0"/>
              </a:spcAft>
              <a:buClr>
                <a:schemeClr val="dk1"/>
              </a:buClr>
              <a:buSzPts val="480"/>
              <a:buNone/>
              <a:defRPr sz="480"/>
            </a:lvl7pPr>
            <a:lvl8pPr indent="-228600" lvl="7" marL="3657600" algn="l">
              <a:lnSpc>
                <a:spcPct val="90000"/>
              </a:lnSpc>
              <a:spcBef>
                <a:spcPts val="240"/>
              </a:spcBef>
              <a:spcAft>
                <a:spcPts val="0"/>
              </a:spcAft>
              <a:buClr>
                <a:schemeClr val="dk1"/>
              </a:buClr>
              <a:buSzPts val="480"/>
              <a:buNone/>
              <a:defRPr sz="480"/>
            </a:lvl8pPr>
            <a:lvl9pPr indent="-228600" lvl="8" marL="4114800" algn="l">
              <a:lnSpc>
                <a:spcPct val="90000"/>
              </a:lnSpc>
              <a:spcBef>
                <a:spcPts val="240"/>
              </a:spcBef>
              <a:spcAft>
                <a:spcPts val="0"/>
              </a:spcAft>
              <a:buClr>
                <a:schemeClr val="dk1"/>
              </a:buClr>
              <a:buSzPts val="480"/>
              <a:buNone/>
              <a:defRPr sz="480"/>
            </a:lvl9pPr>
          </a:lstStyle>
          <a:p/>
        </p:txBody>
      </p:sp>
      <p:sp>
        <p:nvSpPr>
          <p:cNvPr id="69" name="Google Shape;69;p40"/>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
              <a:buFont typeface="Calibri"/>
              <a:buNone/>
              <a:defRPr b="0" i="0" sz="2112"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402402" y="876047"/>
            <a:ext cx="5048310" cy="2088038"/>
          </a:xfrm>
          <a:prstGeom prst="rect">
            <a:avLst/>
          </a:prstGeom>
          <a:noFill/>
          <a:ln>
            <a:noFill/>
          </a:ln>
        </p:spPr>
        <p:txBody>
          <a:bodyPr anchorCtr="0" anchor="t" bIns="45700" lIns="91425" spcFirstLastPara="1" rIns="91425" wrap="square" tIns="45700">
            <a:normAutofit/>
          </a:bodyPr>
          <a:lstStyle>
            <a:lvl1pPr indent="-313944" lvl="0" marL="457200" marR="0" rtl="0" algn="l">
              <a:lnSpc>
                <a:spcPct val="90000"/>
              </a:lnSpc>
              <a:spcBef>
                <a:spcPts val="480"/>
              </a:spcBef>
              <a:spcAft>
                <a:spcPts val="0"/>
              </a:spcAft>
              <a:buClr>
                <a:schemeClr val="dk1"/>
              </a:buClr>
              <a:buSzPts val="1344"/>
              <a:buFont typeface="Arial"/>
              <a:buChar char="•"/>
              <a:defRPr b="0" i="0" sz="1344" u="none" cap="none" strike="noStrike">
                <a:solidFill>
                  <a:schemeClr val="dk1"/>
                </a:solidFill>
                <a:latin typeface="Calibri"/>
                <a:ea typeface="Calibri"/>
                <a:cs typeface="Calibri"/>
                <a:sym typeface="Calibri"/>
              </a:defRPr>
            </a:lvl1pPr>
            <a:lvl2pPr indent="-301752" lvl="1" marL="914400" marR="0" rtl="0" algn="l">
              <a:lnSpc>
                <a:spcPct val="90000"/>
              </a:lnSpc>
              <a:spcBef>
                <a:spcPts val="240"/>
              </a:spcBef>
              <a:spcAft>
                <a:spcPts val="0"/>
              </a:spcAft>
              <a:buClr>
                <a:schemeClr val="dk1"/>
              </a:buClr>
              <a:buSzPts val="1152"/>
              <a:buFont typeface="Arial"/>
              <a:buChar char="•"/>
              <a:defRPr b="0" i="0" sz="1152" u="none" cap="none" strike="noStrike">
                <a:solidFill>
                  <a:schemeClr val="dk1"/>
                </a:solidFill>
                <a:latin typeface="Calibri"/>
                <a:ea typeface="Calibri"/>
                <a:cs typeface="Calibri"/>
                <a:sym typeface="Calibri"/>
              </a:defRPr>
            </a:lvl2pPr>
            <a:lvl3pPr indent="-289560" lvl="2" marL="1371600" marR="0" rtl="0" algn="l">
              <a:lnSpc>
                <a:spcPct val="90000"/>
              </a:lnSpc>
              <a:spcBef>
                <a:spcPts val="240"/>
              </a:spcBef>
              <a:spcAft>
                <a:spcPts val="0"/>
              </a:spcAft>
              <a:buClr>
                <a:schemeClr val="dk1"/>
              </a:buClr>
              <a:buSzPts val="960"/>
              <a:buFont typeface="Arial"/>
              <a:buChar char="•"/>
              <a:defRPr b="0" i="0" sz="960" u="none" cap="none" strike="noStrike">
                <a:solidFill>
                  <a:schemeClr val="dk1"/>
                </a:solidFill>
                <a:latin typeface="Calibri"/>
                <a:ea typeface="Calibri"/>
                <a:cs typeface="Calibri"/>
                <a:sym typeface="Calibri"/>
              </a:defRPr>
            </a:lvl3pPr>
            <a:lvl4pPr indent="-283464" lvl="3" marL="18288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4pPr>
            <a:lvl5pPr indent="-283464" lvl="4" marL="22860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5pPr>
            <a:lvl6pPr indent="-283464" lvl="5" marL="27432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6pPr>
            <a:lvl7pPr indent="-283464" lvl="6" marL="32004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7pPr>
            <a:lvl8pPr indent="-283464" lvl="7" marL="36576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8pPr>
            <a:lvl9pPr indent="-283464" lvl="8" marL="41148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 u="none" cap="none" strike="noStrike">
                <a:solidFill>
                  <a:srgbClr val="888888"/>
                </a:solidFill>
                <a:latin typeface="Calibri"/>
                <a:ea typeface="Calibri"/>
                <a:cs typeface="Calibri"/>
                <a:sym typeface="Calibri"/>
              </a:defRPr>
            </a:lvl1pPr>
            <a:lvl2pPr indent="0" lvl="1" marL="0" marR="0" rtl="0" algn="r">
              <a:spcBef>
                <a:spcPts val="0"/>
              </a:spcBef>
              <a:buNone/>
              <a:defRPr b="0" i="0" sz="576" u="none" cap="none" strike="noStrike">
                <a:solidFill>
                  <a:srgbClr val="888888"/>
                </a:solidFill>
                <a:latin typeface="Calibri"/>
                <a:ea typeface="Calibri"/>
                <a:cs typeface="Calibri"/>
                <a:sym typeface="Calibri"/>
              </a:defRPr>
            </a:lvl2pPr>
            <a:lvl3pPr indent="0" lvl="2" marL="0" marR="0" rtl="0" algn="r">
              <a:spcBef>
                <a:spcPts val="0"/>
              </a:spcBef>
              <a:buNone/>
              <a:defRPr b="0" i="0" sz="576" u="none" cap="none" strike="noStrike">
                <a:solidFill>
                  <a:srgbClr val="888888"/>
                </a:solidFill>
                <a:latin typeface="Calibri"/>
                <a:ea typeface="Calibri"/>
                <a:cs typeface="Calibri"/>
                <a:sym typeface="Calibri"/>
              </a:defRPr>
            </a:lvl3pPr>
            <a:lvl4pPr indent="0" lvl="3" marL="0" marR="0" rtl="0" algn="r">
              <a:spcBef>
                <a:spcPts val="0"/>
              </a:spcBef>
              <a:buNone/>
              <a:defRPr b="0" i="0" sz="576" u="none" cap="none" strike="noStrike">
                <a:solidFill>
                  <a:srgbClr val="888888"/>
                </a:solidFill>
                <a:latin typeface="Calibri"/>
                <a:ea typeface="Calibri"/>
                <a:cs typeface="Calibri"/>
                <a:sym typeface="Calibri"/>
              </a:defRPr>
            </a:lvl4pPr>
            <a:lvl5pPr indent="0" lvl="4" marL="0" marR="0" rtl="0" algn="r">
              <a:spcBef>
                <a:spcPts val="0"/>
              </a:spcBef>
              <a:buNone/>
              <a:defRPr b="0" i="0" sz="576" u="none" cap="none" strike="noStrike">
                <a:solidFill>
                  <a:srgbClr val="888888"/>
                </a:solidFill>
                <a:latin typeface="Calibri"/>
                <a:ea typeface="Calibri"/>
                <a:cs typeface="Calibri"/>
                <a:sym typeface="Calibri"/>
              </a:defRPr>
            </a:lvl5pPr>
            <a:lvl6pPr indent="0" lvl="5" marL="0" marR="0" rtl="0" algn="r">
              <a:spcBef>
                <a:spcPts val="0"/>
              </a:spcBef>
              <a:buNone/>
              <a:defRPr b="0" i="0" sz="576" u="none" cap="none" strike="noStrike">
                <a:solidFill>
                  <a:srgbClr val="888888"/>
                </a:solidFill>
                <a:latin typeface="Calibri"/>
                <a:ea typeface="Calibri"/>
                <a:cs typeface="Calibri"/>
                <a:sym typeface="Calibri"/>
              </a:defRPr>
            </a:lvl6pPr>
            <a:lvl7pPr indent="0" lvl="6" marL="0" marR="0" rtl="0" algn="r">
              <a:spcBef>
                <a:spcPts val="0"/>
              </a:spcBef>
              <a:buNone/>
              <a:defRPr b="0" i="0" sz="576" u="none" cap="none" strike="noStrike">
                <a:solidFill>
                  <a:srgbClr val="888888"/>
                </a:solidFill>
                <a:latin typeface="Calibri"/>
                <a:ea typeface="Calibri"/>
                <a:cs typeface="Calibri"/>
                <a:sym typeface="Calibri"/>
              </a:defRPr>
            </a:lvl7pPr>
            <a:lvl8pPr indent="0" lvl="7" marL="0" marR="0" rtl="0" algn="r">
              <a:spcBef>
                <a:spcPts val="0"/>
              </a:spcBef>
              <a:buNone/>
              <a:defRPr b="0" i="0" sz="576" u="none" cap="none" strike="noStrike">
                <a:solidFill>
                  <a:srgbClr val="888888"/>
                </a:solidFill>
                <a:latin typeface="Calibri"/>
                <a:ea typeface="Calibri"/>
                <a:cs typeface="Calibri"/>
                <a:sym typeface="Calibri"/>
              </a:defRPr>
            </a:lvl8pPr>
            <a:lvl9pPr indent="0" lvl="8" marL="0" marR="0" rtl="0" algn="r">
              <a:spcBef>
                <a:spcPts val="0"/>
              </a:spcBef>
              <a:buNone/>
              <a:defRPr b="0" i="0" sz="5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gif"/><Relationship Id="rId4" Type="http://schemas.openxmlformats.org/officeDocument/2006/relationships/image" Target="../media/image4.jpg"/><Relationship Id="rId5" Type="http://schemas.openxmlformats.org/officeDocument/2006/relationships/image" Target="../media/image9.gif"/><Relationship Id="rId6" Type="http://schemas.openxmlformats.org/officeDocument/2006/relationships/image" Target="../media/image1.jpg"/><Relationship Id="rId7"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shutterstock.com/image-photo/woman-hold-big-barbecue-burger-sandwich-1186428082"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776110" y="2185653"/>
            <a:ext cx="43008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lt1"/>
                </a:solidFill>
                <a:latin typeface="Century Gothic"/>
                <a:ea typeface="Century Gothic"/>
                <a:cs typeface="Century Gothic"/>
                <a:sym typeface="Century Gothic"/>
              </a:rPr>
              <a:t>MEMZ</a:t>
            </a:r>
            <a:endParaRPr/>
          </a:p>
        </p:txBody>
      </p:sp>
      <p:sp>
        <p:nvSpPr>
          <p:cNvPr id="89" name="Google Shape;89;p1"/>
          <p:cNvSpPr txBox="1"/>
          <p:nvPr/>
        </p:nvSpPr>
        <p:spPr>
          <a:xfrm>
            <a:off x="1904700" y="932400"/>
            <a:ext cx="2772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Calibri"/>
                <a:ea typeface="Calibri"/>
                <a:cs typeface="Calibri"/>
                <a:sym typeface="Calibri"/>
              </a:rPr>
              <a:t>New Brand</a:t>
            </a:r>
            <a:endParaRPr sz="23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57" name="Google Shape;157;p10"/>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pic>
        <p:nvPicPr>
          <p:cNvPr id="158" name="Google Shape;158;p10"/>
          <p:cNvPicPr preferRelativeResize="0"/>
          <p:nvPr/>
        </p:nvPicPr>
        <p:blipFill rotWithShape="1">
          <a:blip r:embed="rId3">
            <a:alphaModFix/>
          </a:blip>
          <a:srcRect b="0" l="0" r="0" t="0"/>
          <a:stretch/>
        </p:blipFill>
        <p:spPr>
          <a:xfrm>
            <a:off x="0" y="0"/>
            <a:ext cx="1139320" cy="833128"/>
          </a:xfrm>
          <a:prstGeom prst="rect">
            <a:avLst/>
          </a:prstGeom>
          <a:noFill/>
          <a:ln>
            <a:noFill/>
          </a:ln>
        </p:spPr>
      </p:pic>
      <p:sp>
        <p:nvSpPr>
          <p:cNvPr id="159" name="Google Shape;159;p10"/>
          <p:cNvSpPr txBox="1"/>
          <p:nvPr/>
        </p:nvSpPr>
        <p:spPr>
          <a:xfrm>
            <a:off x="-57703" y="922325"/>
            <a:ext cx="1254726"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On the counter screen</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while preparing the order</a:t>
            </a:r>
            <a:endParaRPr/>
          </a:p>
        </p:txBody>
      </p:sp>
      <p:pic>
        <p:nvPicPr>
          <p:cNvPr id="160" name="Google Shape;160;p10"/>
          <p:cNvPicPr preferRelativeResize="0"/>
          <p:nvPr/>
        </p:nvPicPr>
        <p:blipFill rotWithShape="1">
          <a:blip r:embed="rId4">
            <a:alphaModFix/>
          </a:blip>
          <a:srcRect b="0" l="0" r="0" t="0"/>
          <a:stretch/>
        </p:blipFill>
        <p:spPr>
          <a:xfrm>
            <a:off x="4543426" y="-19205"/>
            <a:ext cx="1309687" cy="871537"/>
          </a:xfrm>
          <a:prstGeom prst="rect">
            <a:avLst/>
          </a:prstGeom>
          <a:noFill/>
          <a:ln>
            <a:noFill/>
          </a:ln>
        </p:spPr>
      </p:pic>
      <p:pic>
        <p:nvPicPr>
          <p:cNvPr id="161" name="Google Shape;161;p10"/>
          <p:cNvPicPr preferRelativeResize="0"/>
          <p:nvPr/>
        </p:nvPicPr>
        <p:blipFill rotWithShape="1">
          <a:blip r:embed="rId5">
            <a:alphaModFix/>
          </a:blip>
          <a:srcRect b="0" l="0" r="0" t="0"/>
          <a:stretch/>
        </p:blipFill>
        <p:spPr>
          <a:xfrm>
            <a:off x="2159794" y="27686"/>
            <a:ext cx="1254726" cy="941045"/>
          </a:xfrm>
          <a:prstGeom prst="rect">
            <a:avLst/>
          </a:prstGeom>
          <a:noFill/>
          <a:ln>
            <a:noFill/>
          </a:ln>
        </p:spPr>
      </p:pic>
      <p:sp>
        <p:nvSpPr>
          <p:cNvPr id="162" name="Google Shape;162;p10"/>
          <p:cNvSpPr txBox="1"/>
          <p:nvPr/>
        </p:nvSpPr>
        <p:spPr>
          <a:xfrm>
            <a:off x="2348548" y="968731"/>
            <a:ext cx="9039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On the counter screen when an order is done</a:t>
            </a:r>
            <a:endParaRPr/>
          </a:p>
        </p:txBody>
      </p:sp>
      <p:sp>
        <p:nvSpPr>
          <p:cNvPr id="163" name="Google Shape;163;p10"/>
          <p:cNvSpPr txBox="1"/>
          <p:nvPr/>
        </p:nvSpPr>
        <p:spPr>
          <a:xfrm>
            <a:off x="4479736" y="993047"/>
            <a:ext cx="124264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Art work on the wall</a:t>
            </a:r>
            <a:endParaRPr/>
          </a:p>
        </p:txBody>
      </p:sp>
      <p:pic>
        <p:nvPicPr>
          <p:cNvPr id="164" name="Google Shape;164;p10"/>
          <p:cNvPicPr preferRelativeResize="0"/>
          <p:nvPr/>
        </p:nvPicPr>
        <p:blipFill rotWithShape="1">
          <a:blip r:embed="rId6">
            <a:alphaModFix/>
          </a:blip>
          <a:srcRect b="0" l="0" r="0" t="0"/>
          <a:stretch/>
        </p:blipFill>
        <p:spPr>
          <a:xfrm>
            <a:off x="0" y="1519353"/>
            <a:ext cx="1197023" cy="1194738"/>
          </a:xfrm>
          <a:prstGeom prst="rect">
            <a:avLst/>
          </a:prstGeom>
          <a:noFill/>
          <a:ln>
            <a:noFill/>
          </a:ln>
        </p:spPr>
      </p:pic>
      <p:sp>
        <p:nvSpPr>
          <p:cNvPr id="165" name="Google Shape;165;p10"/>
          <p:cNvSpPr txBox="1"/>
          <p:nvPr/>
        </p:nvSpPr>
        <p:spPr>
          <a:xfrm>
            <a:off x="130729" y="2660073"/>
            <a:ext cx="100859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Art work on the wall</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الاوردر اتأخر؟</a:t>
            </a:r>
            <a:endParaRPr sz="1000">
              <a:solidFill>
                <a:schemeClr val="dk1"/>
              </a:solidFill>
              <a:latin typeface="Calibri"/>
              <a:ea typeface="Calibri"/>
              <a:cs typeface="Calibri"/>
              <a:sym typeface="Calibri"/>
            </a:endParaRPr>
          </a:p>
        </p:txBody>
      </p:sp>
      <p:pic>
        <p:nvPicPr>
          <p:cNvPr id="166" name="Google Shape;166;p10"/>
          <p:cNvPicPr preferRelativeResize="0"/>
          <p:nvPr/>
        </p:nvPicPr>
        <p:blipFill rotWithShape="1">
          <a:blip r:embed="rId7">
            <a:alphaModFix/>
          </a:blip>
          <a:srcRect b="0" l="0" r="0" t="0"/>
          <a:stretch/>
        </p:blipFill>
        <p:spPr>
          <a:xfrm>
            <a:off x="1994701" y="1638190"/>
            <a:ext cx="1912713" cy="1075901"/>
          </a:xfrm>
          <a:prstGeom prst="rect">
            <a:avLst/>
          </a:prstGeom>
          <a:noFill/>
          <a:ln>
            <a:noFill/>
          </a:ln>
        </p:spPr>
      </p:pic>
      <p:sp>
        <p:nvSpPr>
          <p:cNvPr id="167" name="Google Shape;167;p10"/>
          <p:cNvSpPr txBox="1"/>
          <p:nvPr/>
        </p:nvSpPr>
        <p:spPr>
          <a:xfrm>
            <a:off x="2342701" y="2861219"/>
            <a:ext cx="91563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مالكش نفس تاكل؟</a:t>
            </a:r>
            <a:endParaRPr sz="1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1"/>
          <p:cNvPicPr preferRelativeResize="0"/>
          <p:nvPr/>
        </p:nvPicPr>
        <p:blipFill rotWithShape="1">
          <a:blip r:embed="rId3">
            <a:alphaModFix/>
          </a:blip>
          <a:srcRect b="0" l="0" r="0" t="0"/>
          <a:stretch/>
        </p:blipFill>
        <p:spPr>
          <a:xfrm>
            <a:off x="2645" y="121510"/>
            <a:ext cx="5850468" cy="3290888"/>
          </a:xfrm>
          <a:prstGeom prst="rect">
            <a:avLst/>
          </a:prstGeom>
          <a:noFill/>
          <a:ln>
            <a:noFill/>
          </a:ln>
        </p:spPr>
      </p:pic>
      <p:sp>
        <p:nvSpPr>
          <p:cNvPr id="173" name="Google Shape;173;p11"/>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74" name="Google Shape;174;p11"/>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75" name="Google Shape;175;p11"/>
          <p:cNvSpPr txBox="1"/>
          <p:nvPr/>
        </p:nvSpPr>
        <p:spPr>
          <a:xfrm>
            <a:off x="1032164" y="1182179"/>
            <a:ext cx="3365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Content </a:t>
            </a:r>
            <a:r>
              <a:rPr b="1" lang="en-US" sz="3200">
                <a:solidFill>
                  <a:schemeClr val="dk1"/>
                </a:solidFill>
                <a:latin typeface="Calibri"/>
                <a:ea typeface="Calibri"/>
                <a:cs typeface="Calibri"/>
                <a:sym typeface="Calibri"/>
              </a:rPr>
              <a:t>Guideline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81" name="Google Shape;181;p12"/>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82" name="Google Shape;182;p12"/>
          <p:cNvSpPr txBox="1"/>
          <p:nvPr/>
        </p:nvSpPr>
        <p:spPr>
          <a:xfrm>
            <a:off x="346364" y="464058"/>
            <a:ext cx="4968586"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Language: Arabic</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Tone of voice: Friendly, casual and funny</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Visuals:</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-Funny</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-Mix between memes and our items (Collage art)</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-For sales posts: Real photos</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-Include human elements in most of the real shoots that reflect our brand identity</a:t>
            </a:r>
            <a:endParaRPr/>
          </a:p>
        </p:txBody>
      </p:sp>
      <p:sp>
        <p:nvSpPr>
          <p:cNvPr id="183" name="Google Shape;183;p12"/>
          <p:cNvSpPr txBox="1"/>
          <p:nvPr/>
        </p:nvSpPr>
        <p:spPr>
          <a:xfrm>
            <a:off x="346364" y="1766954"/>
            <a:ext cx="29754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u="none">
                <a:solidFill>
                  <a:schemeClr val="dk1"/>
                </a:solidFill>
                <a:latin typeface="Century Gothic"/>
                <a:ea typeface="Century Gothic"/>
                <a:cs typeface="Century Gothic"/>
                <a:sym typeface="Century Gothic"/>
              </a:rPr>
              <a:t>Key messages:</a:t>
            </a:r>
            <a:endParaRPr/>
          </a:p>
          <a:p>
            <a:pPr indent="0" lvl="0" marL="457200" marR="0" rtl="1" algn="r">
              <a:spcBef>
                <a:spcPts val="0"/>
              </a:spcBef>
              <a:spcAft>
                <a:spcPts val="0"/>
              </a:spcAft>
              <a:buNone/>
            </a:pPr>
            <a:r>
              <a:rPr lang="en-US" sz="1000" u="none">
                <a:solidFill>
                  <a:schemeClr val="dk1"/>
                </a:solidFill>
                <a:latin typeface="Century Gothic"/>
                <a:ea typeface="Century Gothic"/>
                <a:cs typeface="Century Gothic"/>
                <a:sym typeface="Century Gothic"/>
              </a:rPr>
              <a:t>ساندوتشات على كيفك</a:t>
            </a:r>
            <a:br>
              <a:rPr lang="en-US" sz="1000" u="none">
                <a:solidFill>
                  <a:schemeClr val="dk1"/>
                </a:solidFill>
                <a:latin typeface="Century Gothic"/>
                <a:ea typeface="Century Gothic"/>
                <a:cs typeface="Century Gothic"/>
                <a:sym typeface="Century Gothic"/>
              </a:rPr>
            </a:br>
            <a:r>
              <a:rPr lang="en-US" sz="1000" u="none">
                <a:solidFill>
                  <a:schemeClr val="dk1"/>
                </a:solidFill>
                <a:latin typeface="Century Gothic"/>
                <a:ea typeface="Century Gothic"/>
                <a:cs typeface="Century Gothic"/>
                <a:sym typeface="Century Gothic"/>
              </a:rPr>
              <a:t>- اللي تعوزه</a:t>
            </a:r>
            <a:br>
              <a:rPr lang="en-US" sz="1000" u="none">
                <a:solidFill>
                  <a:schemeClr val="dk1"/>
                </a:solidFill>
                <a:latin typeface="Century Gothic"/>
                <a:ea typeface="Century Gothic"/>
                <a:cs typeface="Century Gothic"/>
                <a:sym typeface="Century Gothic"/>
              </a:rPr>
            </a:br>
            <a:r>
              <a:rPr lang="en-US" sz="1000" u="none">
                <a:solidFill>
                  <a:schemeClr val="dk1"/>
                </a:solidFill>
                <a:latin typeface="Century Gothic"/>
                <a:ea typeface="Century Gothic"/>
                <a:cs typeface="Century Gothic"/>
                <a:sym typeface="Century Gothic"/>
              </a:rPr>
              <a:t>- كل اللي بتدور عليه</a:t>
            </a:r>
            <a:br>
              <a:rPr lang="en-US" sz="1000" u="none">
                <a:solidFill>
                  <a:schemeClr val="dk1"/>
                </a:solidFill>
                <a:latin typeface="Century Gothic"/>
                <a:ea typeface="Century Gothic"/>
                <a:cs typeface="Century Gothic"/>
                <a:sym typeface="Century Gothic"/>
              </a:rPr>
            </a:br>
            <a:r>
              <a:rPr lang="en-US" sz="1000" u="none">
                <a:solidFill>
                  <a:schemeClr val="dk1"/>
                </a:solidFill>
                <a:latin typeface="Century Gothic"/>
                <a:ea typeface="Century Gothic"/>
                <a:cs typeface="Century Gothic"/>
                <a:sym typeface="Century Gothic"/>
              </a:rPr>
              <a:t>- ساندوتشات كتيير</a:t>
            </a:r>
            <a:endParaRPr/>
          </a:p>
          <a:p>
            <a:pPr indent="0" lvl="0" marL="457200" marR="0" rtl="1" algn="r">
              <a:spcBef>
                <a:spcPts val="0"/>
              </a:spcBef>
              <a:spcAft>
                <a:spcPts val="0"/>
              </a:spcAft>
              <a:buNone/>
            </a:pPr>
            <a:r>
              <a:rPr lang="en-US" sz="1000">
                <a:solidFill>
                  <a:schemeClr val="dk1"/>
                </a:solidFill>
                <a:latin typeface="Century Gothic"/>
                <a:ea typeface="Century Gothic"/>
                <a:cs typeface="Century Gothic"/>
                <a:sym typeface="Century Gothic"/>
              </a:rPr>
              <a:t>- واكلين، شاربين</a:t>
            </a:r>
            <a:br>
              <a:rPr lang="en-US" sz="1000">
                <a:solidFill>
                  <a:schemeClr val="dk1"/>
                </a:solidFill>
                <a:latin typeface="Century Gothic"/>
                <a:ea typeface="Century Gothic"/>
                <a:cs typeface="Century Gothic"/>
                <a:sym typeface="Century Gothic"/>
              </a:rPr>
            </a:br>
            <a:r>
              <a:rPr lang="en-US" sz="1000">
                <a:solidFill>
                  <a:schemeClr val="dk1"/>
                </a:solidFill>
                <a:latin typeface="Century Gothic"/>
                <a:ea typeface="Century Gothic"/>
                <a:cs typeface="Century Gothic"/>
                <a:sym typeface="Century Gothic"/>
              </a:rPr>
              <a:t>- نهزر</a:t>
            </a:r>
            <a:br>
              <a:rPr lang="en-US" sz="1000">
                <a:solidFill>
                  <a:schemeClr val="dk1"/>
                </a:solidFill>
                <a:latin typeface="Century Gothic"/>
                <a:ea typeface="Century Gothic"/>
                <a:cs typeface="Century Gothic"/>
                <a:sym typeface="Century Gothic"/>
              </a:rPr>
            </a:br>
            <a:r>
              <a:rPr lang="en-US" sz="1000">
                <a:solidFill>
                  <a:schemeClr val="dk1"/>
                </a:solidFill>
                <a:latin typeface="Century Gothic"/>
                <a:ea typeface="Century Gothic"/>
                <a:cs typeface="Century Gothic"/>
                <a:sym typeface="Century Gothic"/>
              </a:rPr>
              <a:t>-ضاحكين</a:t>
            </a:r>
            <a:endParaRPr sz="1000" u="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89" name="Google Shape;189;p13"/>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90" name="Google Shape;190;p13"/>
          <p:cNvSpPr txBox="1"/>
          <p:nvPr/>
        </p:nvSpPr>
        <p:spPr>
          <a:xfrm>
            <a:off x="1536699" y="1122224"/>
            <a:ext cx="334399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Calibri"/>
                <a:ea typeface="Calibri"/>
                <a:cs typeface="Calibri"/>
                <a:sym typeface="Calibri"/>
              </a:rPr>
              <a:t>Digital execution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96" name="Google Shape;196;p14"/>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97" name="Google Shape;197;p14"/>
          <p:cNvSpPr txBox="1"/>
          <p:nvPr/>
        </p:nvSpPr>
        <p:spPr>
          <a:xfrm>
            <a:off x="290945" y="69273"/>
            <a:ext cx="21900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4C73"/>
                </a:solidFill>
                <a:latin typeface="Calibri"/>
                <a:ea typeface="Calibri"/>
                <a:cs typeface="Calibri"/>
                <a:sym typeface="Calibri"/>
              </a:rPr>
              <a:t>Tagline:</a:t>
            </a:r>
            <a:br>
              <a:rPr b="1" lang="en-US" sz="1800">
                <a:solidFill>
                  <a:srgbClr val="254C73"/>
                </a:solidFill>
                <a:latin typeface="Calibri"/>
                <a:ea typeface="Calibri"/>
                <a:cs typeface="Calibri"/>
                <a:sym typeface="Calibri"/>
              </a:rPr>
            </a:br>
            <a:r>
              <a:rPr b="1" lang="en-US" sz="1800">
                <a:solidFill>
                  <a:srgbClr val="254C73"/>
                </a:solidFill>
                <a:latin typeface="Calibri"/>
                <a:ea typeface="Calibri"/>
                <a:cs typeface="Calibri"/>
                <a:sym typeface="Calibri"/>
              </a:rPr>
              <a:t>واكلين_شاربين_مع_بعض</a:t>
            </a:r>
            <a:endParaRPr b="1" sz="1800">
              <a:solidFill>
                <a:srgbClr val="254C73"/>
              </a:solidFill>
              <a:latin typeface="Calibri"/>
              <a:ea typeface="Calibri"/>
              <a:cs typeface="Calibri"/>
              <a:sym typeface="Calibri"/>
            </a:endParaRPr>
          </a:p>
        </p:txBody>
      </p:sp>
      <p:sp>
        <p:nvSpPr>
          <p:cNvPr id="198" name="Google Shape;198;p14"/>
          <p:cNvSpPr txBox="1"/>
          <p:nvPr/>
        </p:nvSpPr>
        <p:spPr>
          <a:xfrm>
            <a:off x="130730" y="1011382"/>
            <a:ext cx="52199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This tagline is generated from the place's main concept and name.The tagline will be used for the first quarter and changed after that to another one with the same spirit of the place.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nvSpPr>
        <p:spPr>
          <a:xfrm>
            <a:off x="2295286" y="121510"/>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none">
                <a:solidFill>
                  <a:schemeClr val="dk1"/>
                </a:solidFill>
                <a:latin typeface="Century Gothic"/>
                <a:ea typeface="Century Gothic"/>
                <a:cs typeface="Century Gothic"/>
                <a:sym typeface="Century Gothic"/>
              </a:rPr>
              <a:t>Sample post</a:t>
            </a:r>
            <a:endParaRPr/>
          </a:p>
        </p:txBody>
      </p:sp>
      <p:sp>
        <p:nvSpPr>
          <p:cNvPr id="204" name="Google Shape;204;p15"/>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205" name="Google Shape;205;p15"/>
          <p:cNvSpPr txBox="1"/>
          <p:nvPr/>
        </p:nvSpPr>
        <p:spPr>
          <a:xfrm>
            <a:off x="4579144" y="433280"/>
            <a:ext cx="8162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Design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5"/>
          <p:cNvSpPr txBox="1"/>
          <p:nvPr/>
        </p:nvSpPr>
        <p:spPr>
          <a:xfrm>
            <a:off x="0" y="679501"/>
            <a:ext cx="3286500" cy="17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Caption:</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واكلين، شاربين، ضاحكين مع بعض!!</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في ميمز كل اللي بتدور عليه من خروجة وأكلة وتصوير هتلاقيه.</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ولو بتاع اختراعات، عملنالك قسم اختراع الساندوتش بنفسك.</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تعالوا في:</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#ميمز</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#واكلين_شاربين</a:t>
            </a:r>
            <a:endParaRPr sz="1100">
              <a:solidFill>
                <a:schemeClr val="dk1"/>
              </a:solidFill>
              <a:latin typeface="Calibri"/>
              <a:ea typeface="Calibri"/>
              <a:cs typeface="Calibri"/>
              <a:sym typeface="Calibri"/>
            </a:endParaRPr>
          </a:p>
        </p:txBody>
      </p:sp>
      <p:sp>
        <p:nvSpPr>
          <p:cNvPr id="207" name="Google Shape;207;p15"/>
          <p:cNvSpPr txBox="1"/>
          <p:nvPr/>
        </p:nvSpPr>
        <p:spPr>
          <a:xfrm>
            <a:off x="3744088" y="875020"/>
            <a:ext cx="215783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u="sng">
                <a:solidFill>
                  <a:schemeClr val="dk1"/>
                </a:solidFill>
                <a:latin typeface="Calibri"/>
                <a:ea typeface="Calibri"/>
                <a:cs typeface="Calibri"/>
                <a:sym typeface="Calibri"/>
                <a:hlinkClick r:id="rId3">
                  <a:extLst>
                    <a:ext uri="{A12FA001-AC4F-418D-AE19-62706E023703}">
                      <ahyp:hlinkClr val="tx"/>
                    </a:ext>
                  </a:extLst>
                </a:hlinkClick>
              </a:rPr>
              <a:t>https://www.shutterstock.com/image-photo/woman-hold-big-barbecue-burger-sandwich-1186428082</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800">
                <a:solidFill>
                  <a:schemeClr val="dk1"/>
                </a:solidFill>
                <a:latin typeface="Calibri"/>
                <a:ea typeface="Calibri"/>
                <a:cs typeface="Calibri"/>
                <a:sym typeface="Calibri"/>
              </a:rPr>
              <a:t>TOV:</a:t>
            </a:r>
            <a:br>
              <a:rPr lang="en-US" sz="800">
                <a:solidFill>
                  <a:schemeClr val="dk1"/>
                </a:solidFill>
                <a:latin typeface="Calibri"/>
                <a:ea typeface="Calibri"/>
                <a:cs typeface="Calibri"/>
                <a:sym typeface="Calibri"/>
              </a:rPr>
            </a:br>
            <a:r>
              <a:rPr lang="en-US" sz="800">
                <a:solidFill>
                  <a:schemeClr val="dk1"/>
                </a:solidFill>
                <a:latin typeface="Calibri"/>
                <a:ea typeface="Calibri"/>
                <a:cs typeface="Calibri"/>
                <a:sym typeface="Calibri"/>
              </a:rPr>
              <a:t>واكلين شاربين مع بعض</a:t>
            </a:r>
            <a:endParaRPr sz="800">
              <a:solidFill>
                <a:schemeClr val="dk1"/>
              </a:solidFill>
              <a:latin typeface="Calibri"/>
              <a:ea typeface="Calibri"/>
              <a:cs typeface="Calibri"/>
              <a:sym typeface="Calibri"/>
            </a:endParaRPr>
          </a:p>
        </p:txBody>
      </p:sp>
      <p:pic>
        <p:nvPicPr>
          <p:cNvPr id="208" name="Google Shape;208;p15"/>
          <p:cNvPicPr preferRelativeResize="0"/>
          <p:nvPr/>
        </p:nvPicPr>
        <p:blipFill rotWithShape="1">
          <a:blip r:embed="rId4">
            <a:alphaModFix/>
          </a:blip>
          <a:srcRect b="0" l="0" r="0" t="0"/>
          <a:stretch/>
        </p:blipFill>
        <p:spPr>
          <a:xfrm>
            <a:off x="3744089" y="1820335"/>
            <a:ext cx="2106379" cy="12834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nvSpPr>
        <p:spPr>
          <a:xfrm>
            <a:off x="1700275" y="997225"/>
            <a:ext cx="358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Thank YOU</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200" u="none" cap="none" strike="noStrike">
              <a:solidFill>
                <a:schemeClr val="dk1"/>
              </a:solidFill>
              <a:latin typeface="Century Gothic"/>
              <a:ea typeface="Century Gothic"/>
              <a:cs typeface="Century Gothic"/>
              <a:sym typeface="Century Gothic"/>
            </a:endParaRPr>
          </a:p>
        </p:txBody>
      </p:sp>
      <p:sp>
        <p:nvSpPr>
          <p:cNvPr id="95" name="Google Shape;95;p2"/>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96" name="Google Shape;96;p2"/>
          <p:cNvSpPr txBox="1"/>
          <p:nvPr/>
        </p:nvSpPr>
        <p:spPr>
          <a:xfrm>
            <a:off x="193964" y="187059"/>
            <a:ext cx="16250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1F3864"/>
                </a:solidFill>
                <a:latin typeface="Calibri"/>
                <a:ea typeface="Calibri"/>
                <a:cs typeface="Calibri"/>
                <a:sym typeface="Calibri"/>
              </a:rPr>
              <a:t>Brand concept:</a:t>
            </a:r>
            <a:endParaRPr/>
          </a:p>
        </p:txBody>
      </p:sp>
      <p:sp>
        <p:nvSpPr>
          <p:cNvPr id="97" name="Google Shape;97;p2"/>
          <p:cNvSpPr txBox="1"/>
          <p:nvPr/>
        </p:nvSpPr>
        <p:spPr>
          <a:xfrm>
            <a:off x="130729" y="660955"/>
            <a:ext cx="516279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101A"/>
                </a:solidFill>
                <a:latin typeface="Calibri"/>
                <a:ea typeface="Calibri"/>
                <a:cs typeface="Calibri"/>
                <a:sym typeface="Calibri"/>
              </a:rPr>
              <a:t>Egyptians always convert anything into a comedy, even if it's a black comedy. They always dig deep to bring a laugh to life and make it related to every situation. This appears in the comics, humor and their preferences.</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Actually, even the ancient Egyptians had a goddess of humor and they made her married to the goddess of Wisdom.</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a:t>
            </a:r>
            <a:endParaRPr/>
          </a:p>
          <a:p>
            <a:pPr indent="0" lvl="0" marL="0" marR="0" rtl="0" algn="l">
              <a:spcBef>
                <a:spcPts val="0"/>
              </a:spcBef>
              <a:spcAft>
                <a:spcPts val="0"/>
              </a:spcAft>
              <a:buNone/>
            </a:pPr>
            <a:r>
              <a:rPr b="1" lang="en-US" sz="1000">
                <a:solidFill>
                  <a:srgbClr val="0E101A"/>
                </a:solidFill>
                <a:latin typeface="Calibri"/>
                <a:ea typeface="Calibri"/>
                <a:cs typeface="Calibri"/>
                <a:sym typeface="Calibri"/>
              </a:rPr>
              <a:t> Isn't that telling you something about our DNA?</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Fast forward to recent times, you'll find this fact rising and appearing in the form of the tons of comics Egyptians share on Social media and in their everyday life events, moreover, If you search for any significant event related to the Egyptians on google and add the "Comics/memes" word you will be flooded with different memes.</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a:t>
            </a:r>
            <a:endParaRPr/>
          </a:p>
          <a:p>
            <a:pPr indent="0" lvl="0" marL="0" marR="0" rtl="0" algn="l">
              <a:spcBef>
                <a:spcPts val="0"/>
              </a:spcBef>
              <a:spcAft>
                <a:spcPts val="0"/>
              </a:spcAft>
              <a:buNone/>
            </a:pPr>
            <a:r>
              <a:rPr lang="en-US" sz="1000">
                <a:solidFill>
                  <a:srgbClr val="0E101A"/>
                </a:solidFill>
                <a:latin typeface="Calibri"/>
                <a:ea typeface="Calibri"/>
                <a:cs typeface="Calibri"/>
                <a:sym typeface="Calibri"/>
              </a:rPr>
              <a:t> We came up with that concept from here, linking</a:t>
            </a:r>
            <a:r>
              <a:rPr b="1" lang="en-US" sz="1000">
                <a:solidFill>
                  <a:srgbClr val="0E101A"/>
                </a:solidFill>
                <a:latin typeface="Calibri"/>
                <a:ea typeface="Calibri"/>
                <a:cs typeface="Calibri"/>
                <a:sym typeface="Calibri"/>
              </a:rPr>
              <a:t> the sense of humor with our love of FOOD.</a:t>
            </a:r>
            <a:endParaRPr sz="1000">
              <a:solidFill>
                <a:srgbClr val="0E101A"/>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03" name="Google Shape;103;p3"/>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04" name="Google Shape;104;p3"/>
          <p:cNvSpPr txBox="1"/>
          <p:nvPr/>
        </p:nvSpPr>
        <p:spPr>
          <a:xfrm>
            <a:off x="1385888" y="2393"/>
            <a:ext cx="25928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54C73"/>
                </a:solidFill>
                <a:latin typeface="Calibri"/>
                <a:ea typeface="Calibri"/>
                <a:cs typeface="Calibri"/>
                <a:sym typeface="Calibri"/>
              </a:rPr>
              <a:t>What we gonna call him?</a:t>
            </a:r>
            <a:br>
              <a:rPr b="1" lang="en-US" sz="1800">
                <a:solidFill>
                  <a:srgbClr val="254C73"/>
                </a:solidFill>
                <a:latin typeface="Calibri"/>
                <a:ea typeface="Calibri"/>
                <a:cs typeface="Calibri"/>
                <a:sym typeface="Calibri"/>
              </a:rPr>
            </a:br>
            <a:br>
              <a:rPr b="1" lang="en-US" sz="1800">
                <a:solidFill>
                  <a:srgbClr val="254C73"/>
                </a:solidFill>
                <a:latin typeface="Calibri"/>
                <a:ea typeface="Calibri"/>
                <a:cs typeface="Calibri"/>
                <a:sym typeface="Calibri"/>
              </a:rPr>
            </a:br>
            <a:endParaRPr b="1" sz="1800">
              <a:solidFill>
                <a:srgbClr val="254C73"/>
              </a:solidFill>
              <a:latin typeface="Calibri"/>
              <a:ea typeface="Calibri"/>
              <a:cs typeface="Calibri"/>
              <a:sym typeface="Calibri"/>
            </a:endParaRPr>
          </a:p>
        </p:txBody>
      </p:sp>
      <p:sp>
        <p:nvSpPr>
          <p:cNvPr id="105" name="Google Shape;105;p3"/>
          <p:cNvSpPr txBox="1"/>
          <p:nvPr/>
        </p:nvSpPr>
        <p:spPr>
          <a:xfrm>
            <a:off x="1540" y="648724"/>
            <a:ext cx="565094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E101A"/>
                </a:solidFill>
                <a:latin typeface="Calibri"/>
                <a:ea typeface="Calibri"/>
                <a:cs typeface="Calibri"/>
                <a:sym typeface="Calibri"/>
              </a:rPr>
              <a:t>We came up with the most forward name for our concept from the concept we've mentioned but with a little twist.</a:t>
            </a:r>
            <a:endParaRPr/>
          </a:p>
          <a:p>
            <a:pPr indent="0" lvl="0" marL="0" marR="0" rtl="0" algn="l">
              <a:spcBef>
                <a:spcPts val="0"/>
              </a:spcBef>
              <a:spcAft>
                <a:spcPts val="0"/>
              </a:spcAft>
              <a:buNone/>
            </a:pPr>
            <a:r>
              <a:rPr lang="en-US" sz="1200">
                <a:solidFill>
                  <a:srgbClr val="0E101A"/>
                </a:solidFill>
                <a:latin typeface="Calibri"/>
                <a:ea typeface="Calibri"/>
                <a:cs typeface="Calibri"/>
                <a:sym typeface="Calibri"/>
              </a:rPr>
              <a:t> Worldwide comedy comics is called "Memes," but you know how the Egyptian accent twist most of the words….the S in memes can be Z</a:t>
            </a:r>
            <a:endParaRPr/>
          </a:p>
          <a:p>
            <a:pPr indent="0" lvl="0" marL="0" marR="0" rtl="0" algn="l">
              <a:spcBef>
                <a:spcPts val="0"/>
              </a:spcBef>
              <a:spcAft>
                <a:spcPts val="0"/>
              </a:spcAft>
              <a:buNone/>
            </a:pPr>
            <a:r>
              <a:rPr lang="en-US" sz="1200">
                <a:solidFill>
                  <a:srgbClr val="0E101A"/>
                </a:solidFill>
                <a:latin typeface="Calibri"/>
                <a:ea typeface="Calibri"/>
                <a:cs typeface="Calibri"/>
                <a:sym typeface="Calibri"/>
              </a:rPr>
              <a:t> and also the pronunciation.</a:t>
            </a:r>
            <a:endParaRPr/>
          </a:p>
          <a:p>
            <a:pPr indent="0" lvl="0" marL="0" marR="0" rtl="0" algn="l">
              <a:spcBef>
                <a:spcPts val="0"/>
              </a:spcBef>
              <a:spcAft>
                <a:spcPts val="0"/>
              </a:spcAft>
              <a:buNone/>
            </a:pPr>
            <a:r>
              <a:rPr lang="en-US" sz="1200">
                <a:solidFill>
                  <a:srgbClr val="0E101A"/>
                </a:solidFill>
                <a:latin typeface="Calibri"/>
                <a:ea typeface="Calibri"/>
                <a:cs typeface="Calibri"/>
                <a:sym typeface="Calibri"/>
              </a:rPr>
              <a:t> </a:t>
            </a:r>
            <a:endParaRPr/>
          </a:p>
          <a:p>
            <a:pPr indent="0" lvl="0" marL="0" marR="0" rtl="0" algn="l">
              <a:spcBef>
                <a:spcPts val="0"/>
              </a:spcBef>
              <a:spcAft>
                <a:spcPts val="0"/>
              </a:spcAft>
              <a:buNone/>
            </a:pPr>
            <a:r>
              <a:rPr lang="en-US" sz="1200">
                <a:solidFill>
                  <a:srgbClr val="0E101A"/>
                </a:solidFill>
                <a:latin typeface="Calibri"/>
                <a:ea typeface="Calibri"/>
                <a:cs typeface="Calibri"/>
                <a:sym typeface="Calibri"/>
              </a:rPr>
              <a:t> So here is the Egyptian version of it…</a:t>
            </a:r>
            <a:r>
              <a:rPr b="1" lang="en-US" sz="1200">
                <a:solidFill>
                  <a:srgbClr val="0E101A"/>
                </a:solidFill>
                <a:latin typeface="Calibri"/>
                <a:ea typeface="Calibri"/>
                <a:cs typeface="Calibri"/>
                <a:sym typeface="Calibri"/>
              </a:rPr>
              <a:t>MEMZ</a:t>
            </a:r>
            <a:endParaRPr sz="1200">
              <a:solidFill>
                <a:srgbClr val="0E101A"/>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11" name="Google Shape;111;p4"/>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12" name="Google Shape;112;p4"/>
          <p:cNvSpPr txBox="1"/>
          <p:nvPr/>
        </p:nvSpPr>
        <p:spPr>
          <a:xfrm>
            <a:off x="2092036" y="893618"/>
            <a:ext cx="14382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54C73"/>
                </a:solidFill>
                <a:latin typeface="Calibri"/>
                <a:ea typeface="Calibri"/>
                <a:cs typeface="Calibri"/>
                <a:sym typeface="Calibri"/>
              </a:rPr>
              <a:t>MEMZ</a:t>
            </a:r>
            <a:br>
              <a:rPr b="1" lang="en-US" sz="3600">
                <a:solidFill>
                  <a:srgbClr val="254C73"/>
                </a:solidFill>
                <a:latin typeface="Calibri"/>
                <a:ea typeface="Calibri"/>
                <a:cs typeface="Calibri"/>
                <a:sym typeface="Calibri"/>
              </a:rPr>
            </a:br>
            <a:r>
              <a:rPr b="1" lang="en-US" sz="3600">
                <a:solidFill>
                  <a:srgbClr val="254C73"/>
                </a:solidFill>
                <a:latin typeface="Calibri"/>
                <a:ea typeface="Calibri"/>
                <a:cs typeface="Calibri"/>
                <a:sym typeface="Calibri"/>
              </a:rPr>
              <a:t>ميمز  </a:t>
            </a:r>
            <a:endParaRPr b="1" sz="3600">
              <a:solidFill>
                <a:srgbClr val="254C7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18" name="Google Shape;118;p5"/>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19" name="Google Shape;119;p5"/>
          <p:cNvSpPr txBox="1"/>
          <p:nvPr/>
        </p:nvSpPr>
        <p:spPr>
          <a:xfrm>
            <a:off x="1129146" y="168116"/>
            <a:ext cx="1847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5"/>
          <p:cNvSpPr txBox="1"/>
          <p:nvPr/>
        </p:nvSpPr>
        <p:spPr>
          <a:xfrm>
            <a:off x="200899" y="1039100"/>
            <a:ext cx="50895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*Funny – Casual – Friendly – Meme lord – Hyper  - Generous.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*Always engage with others in a funny way</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*Always excited to announce new ideas and happy to do anything and embarks to adventure with ease</a:t>
            </a:r>
            <a:endParaRPr/>
          </a:p>
        </p:txBody>
      </p:sp>
      <p:sp>
        <p:nvSpPr>
          <p:cNvPr id="121" name="Google Shape;121;p5"/>
          <p:cNvSpPr txBox="1"/>
          <p:nvPr/>
        </p:nvSpPr>
        <p:spPr>
          <a:xfrm>
            <a:off x="200890" y="89854"/>
            <a:ext cx="31068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Brand persona and characteristic: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nvSpPr>
        <p:spPr>
          <a:xfrm>
            <a:off x="909397" y="1306890"/>
            <a:ext cx="4548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980000"/>
                </a:solidFill>
                <a:latin typeface="Calibri"/>
                <a:ea typeface="Calibri"/>
                <a:cs typeface="Calibri"/>
                <a:sym typeface="Calibri"/>
              </a:rPr>
              <a:t>Decoration and execution inside the restaurant:</a:t>
            </a:r>
            <a:br>
              <a:rPr b="1" lang="en-US" sz="1600" u="sng">
                <a:solidFill>
                  <a:srgbClr val="980000"/>
                </a:solidFill>
                <a:latin typeface="Calibri"/>
                <a:ea typeface="Calibri"/>
                <a:cs typeface="Calibri"/>
                <a:sym typeface="Calibri"/>
              </a:rPr>
            </a:br>
            <a:endParaRPr b="1" sz="1600" u="none">
              <a:solidFill>
                <a:srgbClr val="980000"/>
              </a:solidFill>
              <a:latin typeface="Century Gothic"/>
              <a:ea typeface="Century Gothic"/>
              <a:cs typeface="Century Gothic"/>
              <a:sym typeface="Century Gothic"/>
            </a:endParaRPr>
          </a:p>
        </p:txBody>
      </p:sp>
      <p:sp>
        <p:nvSpPr>
          <p:cNvPr id="127" name="Google Shape;127;p6"/>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nvSpPr>
        <p:spPr>
          <a:xfrm>
            <a:off x="61089" y="171669"/>
            <a:ext cx="11161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none">
                <a:solidFill>
                  <a:schemeClr val="dk1"/>
                </a:solidFill>
                <a:latin typeface="Century Gothic"/>
                <a:ea typeface="Century Gothic"/>
                <a:cs typeface="Century Gothic"/>
                <a:sym typeface="Century Gothic"/>
              </a:rPr>
              <a:t>Option 1</a:t>
            </a:r>
            <a:endParaRPr/>
          </a:p>
        </p:txBody>
      </p:sp>
      <p:sp>
        <p:nvSpPr>
          <p:cNvPr id="133" name="Google Shape;133;p7"/>
          <p:cNvSpPr txBox="1"/>
          <p:nvPr/>
        </p:nvSpPr>
        <p:spPr>
          <a:xfrm>
            <a:off x="3221446" y="171669"/>
            <a:ext cx="2029065"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000">
                <a:solidFill>
                  <a:schemeClr val="dk1"/>
                </a:solidFill>
                <a:latin typeface="Calibri"/>
                <a:ea typeface="Calibri"/>
                <a:cs typeface="Calibri"/>
                <a:sym typeface="Calibri"/>
              </a:rPr>
              <a:t>Option 2</a:t>
            </a:r>
            <a:endParaRPr/>
          </a:p>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pic>
        <p:nvPicPr>
          <p:cNvPr id="134" name="Google Shape;134;p7"/>
          <p:cNvPicPr preferRelativeResize="0"/>
          <p:nvPr/>
        </p:nvPicPr>
        <p:blipFill rotWithShape="1">
          <a:blip r:embed="rId3">
            <a:alphaModFix/>
          </a:blip>
          <a:srcRect b="0" l="0" r="0" t="0"/>
          <a:stretch/>
        </p:blipFill>
        <p:spPr>
          <a:xfrm rot="5400000">
            <a:off x="213067" y="273141"/>
            <a:ext cx="973170" cy="1399313"/>
          </a:xfrm>
          <a:prstGeom prst="rect">
            <a:avLst/>
          </a:prstGeom>
          <a:noFill/>
          <a:ln>
            <a:noFill/>
          </a:ln>
        </p:spPr>
      </p:pic>
      <p:pic>
        <p:nvPicPr>
          <p:cNvPr id="135" name="Google Shape;135;p7"/>
          <p:cNvPicPr preferRelativeResize="0"/>
          <p:nvPr/>
        </p:nvPicPr>
        <p:blipFill rotWithShape="1">
          <a:blip r:embed="rId4">
            <a:alphaModFix/>
          </a:blip>
          <a:srcRect b="0" l="0" r="0" t="0"/>
          <a:stretch/>
        </p:blipFill>
        <p:spPr>
          <a:xfrm rot="5400000">
            <a:off x="4616979" y="165554"/>
            <a:ext cx="852487" cy="1614487"/>
          </a:xfrm>
          <a:prstGeom prst="rect">
            <a:avLst/>
          </a:prstGeom>
          <a:noFill/>
          <a:ln>
            <a:noFill/>
          </a:ln>
        </p:spPr>
      </p:pic>
      <p:sp>
        <p:nvSpPr>
          <p:cNvPr id="136" name="Google Shape;136;p7"/>
          <p:cNvSpPr txBox="1"/>
          <p:nvPr/>
        </p:nvSpPr>
        <p:spPr>
          <a:xfrm>
            <a:off x="61090" y="1704109"/>
            <a:ext cx="152525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Red: </a:t>
            </a:r>
            <a:r>
              <a:rPr lang="en-US" sz="1000">
                <a:solidFill>
                  <a:schemeClr val="dk1"/>
                </a:solidFill>
                <a:latin typeface="Calibri"/>
                <a:ea typeface="Calibri"/>
                <a:cs typeface="Calibri"/>
                <a:sym typeface="Calibri"/>
              </a:rPr>
              <a:t>the red color gives the feeling of energy, action and excitement. </a:t>
            </a:r>
            <a:br>
              <a:rPr lang="en-US" sz="1000">
                <a:solidFill>
                  <a:schemeClr val="dk1"/>
                </a:solidFill>
                <a:latin typeface="Calibri"/>
                <a:ea typeface="Calibri"/>
                <a:cs typeface="Calibri"/>
                <a:sym typeface="Calibri"/>
              </a:rPr>
            </a:b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Blue: </a:t>
            </a:r>
            <a:r>
              <a:rPr lang="en-US" sz="1000">
                <a:solidFill>
                  <a:schemeClr val="dk1"/>
                </a:solidFill>
                <a:latin typeface="Calibri"/>
                <a:ea typeface="Calibri"/>
                <a:cs typeface="Calibri"/>
                <a:sym typeface="Calibri"/>
              </a:rPr>
              <a:t>the blue color gives the feeling of freedom (as the freedom of choosing your own sandwich)</a:t>
            </a:r>
            <a:endParaRPr/>
          </a:p>
        </p:txBody>
      </p:sp>
      <p:sp>
        <p:nvSpPr>
          <p:cNvPr id="137" name="Google Shape;137;p7"/>
          <p:cNvSpPr txBox="1"/>
          <p:nvPr/>
        </p:nvSpPr>
        <p:spPr>
          <a:xfrm>
            <a:off x="4235979" y="1496927"/>
            <a:ext cx="1576005"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E101A"/>
                </a:solidFill>
                <a:latin typeface="Calibri"/>
                <a:ea typeface="Calibri"/>
                <a:cs typeface="Calibri"/>
                <a:sym typeface="Calibri"/>
              </a:rPr>
              <a:t>Magenta:</a:t>
            </a:r>
            <a:r>
              <a:rPr lang="en-US" sz="1100">
                <a:solidFill>
                  <a:schemeClr val="dk1"/>
                </a:solidFill>
                <a:latin typeface="Calibri"/>
                <a:ea typeface="Calibri"/>
                <a:cs typeface="Calibri"/>
                <a:sym typeface="Calibri"/>
              </a:rPr>
              <a:t> The Magenta color refers to kindness and cooperation.</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Yellow: </a:t>
            </a:r>
            <a:r>
              <a:rPr lang="en-US" sz="1100">
                <a:solidFill>
                  <a:schemeClr val="dk1"/>
                </a:solidFill>
                <a:latin typeface="Calibri"/>
                <a:ea typeface="Calibri"/>
                <a:cs typeface="Calibri"/>
                <a:sym typeface="Calibri"/>
              </a:rPr>
              <a:t>refer to laughter, happiness, Youth and energy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43" name="Google Shape;143;p8"/>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44" name="Google Shape;144;p8"/>
          <p:cNvSpPr txBox="1"/>
          <p:nvPr/>
        </p:nvSpPr>
        <p:spPr>
          <a:xfrm>
            <a:off x="69273" y="76156"/>
            <a:ext cx="47244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Decoration and execution inside the restaurant:</a:t>
            </a:r>
            <a:br>
              <a:rPr b="1" lang="en-US" sz="1000">
                <a:solidFill>
                  <a:schemeClr val="dk1"/>
                </a:solidFill>
                <a:latin typeface="Calibri"/>
                <a:ea typeface="Calibri"/>
                <a:cs typeface="Calibri"/>
                <a:sym typeface="Calibri"/>
              </a:rPr>
            </a:br>
            <a:br>
              <a:rPr b="1" lang="en-US" sz="1000">
                <a:solidFill>
                  <a:schemeClr val="dk1"/>
                </a:solidFill>
                <a:latin typeface="Calibri"/>
                <a:ea typeface="Calibri"/>
                <a:cs typeface="Calibri"/>
                <a:sym typeface="Calibri"/>
              </a:rPr>
            </a:br>
            <a:r>
              <a:rPr b="1" lang="en-US" sz="1000">
                <a:solidFill>
                  <a:schemeClr val="dk1"/>
                </a:solidFill>
                <a:latin typeface="Calibri"/>
                <a:ea typeface="Calibri"/>
                <a:cs typeface="Calibri"/>
                <a:sym typeface="Calibri"/>
              </a:rPr>
              <a:t>* 2 main portions (fast food/customized sandwiches)</a:t>
            </a:r>
            <a:br>
              <a:rPr b="1" lang="en-US" sz="1000">
                <a:solidFill>
                  <a:schemeClr val="dk1"/>
                </a:solidFill>
                <a:latin typeface="Calibri"/>
                <a:ea typeface="Calibri"/>
                <a:cs typeface="Calibri"/>
                <a:sym typeface="Calibri"/>
              </a:rPr>
            </a:br>
            <a:r>
              <a:rPr b="1" lang="en-US" sz="1000">
                <a:solidFill>
                  <a:schemeClr val="dk1"/>
                </a:solidFill>
                <a:latin typeface="Calibri"/>
                <a:ea typeface="Calibri"/>
                <a:cs typeface="Calibri"/>
                <a:sym typeface="Calibri"/>
              </a:rPr>
              <a:t>*wooden tables</a:t>
            </a:r>
            <a:br>
              <a:rPr b="1" lang="en-US" sz="1000">
                <a:solidFill>
                  <a:schemeClr val="dk1"/>
                </a:solidFill>
                <a:latin typeface="Calibri"/>
                <a:ea typeface="Calibri"/>
                <a:cs typeface="Calibri"/>
                <a:sym typeface="Calibri"/>
              </a:rPr>
            </a:br>
            <a:r>
              <a:rPr b="1" lang="en-US" sz="1000">
                <a:solidFill>
                  <a:schemeClr val="dk1"/>
                </a:solidFill>
                <a:latin typeface="Calibri"/>
                <a:ea typeface="Calibri"/>
                <a:cs typeface="Calibri"/>
                <a:sym typeface="Calibri"/>
              </a:rPr>
              <a:t>* Memes and funny movie scenes will be drawn in the walls and played on the screens inside the restaurant.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nvSpPr>
        <p:spPr>
          <a:xfrm>
            <a:off x="130729" y="187059"/>
            <a:ext cx="33439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u="none">
              <a:solidFill>
                <a:schemeClr val="dk1"/>
              </a:solidFill>
              <a:latin typeface="Century Gothic"/>
              <a:ea typeface="Century Gothic"/>
              <a:cs typeface="Century Gothic"/>
              <a:sym typeface="Century Gothic"/>
            </a:endParaRPr>
          </a:p>
        </p:txBody>
      </p:sp>
      <p:sp>
        <p:nvSpPr>
          <p:cNvPr id="150" name="Google Shape;150;p9"/>
          <p:cNvSpPr txBox="1"/>
          <p:nvPr/>
        </p:nvSpPr>
        <p:spPr>
          <a:xfrm>
            <a:off x="3693319" y="187059"/>
            <a:ext cx="2029065" cy="2462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000">
              <a:solidFill>
                <a:schemeClr val="dk1"/>
              </a:solidFill>
              <a:latin typeface="Calibri"/>
              <a:ea typeface="Calibri"/>
              <a:cs typeface="Calibri"/>
              <a:sym typeface="Calibri"/>
            </a:endParaRPr>
          </a:p>
        </p:txBody>
      </p:sp>
      <p:sp>
        <p:nvSpPr>
          <p:cNvPr id="151" name="Google Shape;151;p9"/>
          <p:cNvSpPr txBox="1"/>
          <p:nvPr/>
        </p:nvSpPr>
        <p:spPr>
          <a:xfrm>
            <a:off x="221673" y="1384407"/>
            <a:ext cx="51608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Calibri"/>
                <a:ea typeface="Calibri"/>
                <a:cs typeface="Calibri"/>
                <a:sym typeface="Calibri"/>
              </a:rPr>
              <a:t>Samples for art work and videos  inside the place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2020-07-10T13:33:52Z</dcterms:created>
  <dc:creator>peter edwar</dc:creator>
</cp:coreProperties>
</file>