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3290875" cx="58531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
          <p15:clr>
            <a:srgbClr val="A4A3A4"/>
          </p15:clr>
        </p15:guide>
        <p15:guide id="2" pos="34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 orient="horz"/>
        <p:guide pos="347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bold.fntdata"/><Relationship Id="rId6" Type="http://schemas.openxmlformats.org/officeDocument/2006/relationships/slide" Target="slides/slide1.xml"/><Relationship Id="rId18"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3b86e21a8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g23b86e21a81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731639" y="538578"/>
            <a:ext cx="4389835" cy="114571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79"/>
              <a:buFont typeface="Calibri"/>
              <a:buNone/>
              <a:defRPr sz="287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731639" y="1728478"/>
            <a:ext cx="4389835" cy="79453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80"/>
              </a:spcBef>
              <a:spcAft>
                <a:spcPts val="0"/>
              </a:spcAft>
              <a:buClr>
                <a:schemeClr val="dk1"/>
              </a:buClr>
              <a:buSzPts val="1152"/>
              <a:buNone/>
              <a:defRPr sz="1152"/>
            </a:lvl1pPr>
            <a:lvl2pPr lvl="1" algn="ctr">
              <a:lnSpc>
                <a:spcPct val="90000"/>
              </a:lnSpc>
              <a:spcBef>
                <a:spcPts val="240"/>
              </a:spcBef>
              <a:spcAft>
                <a:spcPts val="0"/>
              </a:spcAft>
              <a:buClr>
                <a:schemeClr val="dk1"/>
              </a:buClr>
              <a:buSzPts val="960"/>
              <a:buNone/>
              <a:defRPr sz="960"/>
            </a:lvl2pPr>
            <a:lvl3pPr lvl="2" algn="ctr">
              <a:lnSpc>
                <a:spcPct val="90000"/>
              </a:lnSpc>
              <a:spcBef>
                <a:spcPts val="240"/>
              </a:spcBef>
              <a:spcAft>
                <a:spcPts val="0"/>
              </a:spcAft>
              <a:buClr>
                <a:schemeClr val="dk1"/>
              </a:buClr>
              <a:buSzPts val="864"/>
              <a:buNone/>
              <a:defRPr sz="864"/>
            </a:lvl3pPr>
            <a:lvl4pPr lvl="3" algn="ctr">
              <a:lnSpc>
                <a:spcPct val="90000"/>
              </a:lnSpc>
              <a:spcBef>
                <a:spcPts val="240"/>
              </a:spcBef>
              <a:spcAft>
                <a:spcPts val="0"/>
              </a:spcAft>
              <a:buClr>
                <a:schemeClr val="dk1"/>
              </a:buClr>
              <a:buSzPts val="768"/>
              <a:buNone/>
              <a:defRPr sz="768"/>
            </a:lvl4pPr>
            <a:lvl5pPr lvl="4" algn="ctr">
              <a:lnSpc>
                <a:spcPct val="90000"/>
              </a:lnSpc>
              <a:spcBef>
                <a:spcPts val="240"/>
              </a:spcBef>
              <a:spcAft>
                <a:spcPts val="0"/>
              </a:spcAft>
              <a:buClr>
                <a:schemeClr val="dk1"/>
              </a:buClr>
              <a:buSzPts val="768"/>
              <a:buNone/>
              <a:defRPr sz="768"/>
            </a:lvl5pPr>
            <a:lvl6pPr lvl="5" algn="ctr">
              <a:lnSpc>
                <a:spcPct val="90000"/>
              </a:lnSpc>
              <a:spcBef>
                <a:spcPts val="240"/>
              </a:spcBef>
              <a:spcAft>
                <a:spcPts val="0"/>
              </a:spcAft>
              <a:buClr>
                <a:schemeClr val="dk1"/>
              </a:buClr>
              <a:buSzPts val="768"/>
              <a:buNone/>
              <a:defRPr sz="768"/>
            </a:lvl6pPr>
            <a:lvl7pPr lvl="6" algn="ctr">
              <a:lnSpc>
                <a:spcPct val="90000"/>
              </a:lnSpc>
              <a:spcBef>
                <a:spcPts val="240"/>
              </a:spcBef>
              <a:spcAft>
                <a:spcPts val="0"/>
              </a:spcAft>
              <a:buClr>
                <a:schemeClr val="dk1"/>
              </a:buClr>
              <a:buSzPts val="768"/>
              <a:buNone/>
              <a:defRPr sz="768"/>
            </a:lvl7pPr>
            <a:lvl8pPr lvl="7" algn="ctr">
              <a:lnSpc>
                <a:spcPct val="90000"/>
              </a:lnSpc>
              <a:spcBef>
                <a:spcPts val="240"/>
              </a:spcBef>
              <a:spcAft>
                <a:spcPts val="0"/>
              </a:spcAft>
              <a:buClr>
                <a:schemeClr val="dk1"/>
              </a:buClr>
              <a:buSzPts val="768"/>
              <a:buNone/>
              <a:defRPr sz="768"/>
            </a:lvl8pPr>
            <a:lvl9pPr lvl="8" algn="ctr">
              <a:lnSpc>
                <a:spcPct val="90000"/>
              </a:lnSpc>
              <a:spcBef>
                <a:spcPts val="240"/>
              </a:spcBef>
              <a:spcAft>
                <a:spcPts val="0"/>
              </a:spcAft>
              <a:buClr>
                <a:schemeClr val="dk1"/>
              </a:buClr>
              <a:buSzPts val="768"/>
              <a:buNone/>
              <a:defRPr sz="768"/>
            </a:lvl9pPr>
          </a:lstStyle>
          <a:p/>
        </p:txBody>
      </p:sp>
      <p:sp>
        <p:nvSpPr>
          <p:cNvPr id="14" name="Google Shape;14;p2"/>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02402" y="175210"/>
            <a:ext cx="5048310" cy="6360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1882538" y="-604089"/>
            <a:ext cx="2088038" cy="50483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71" name="Google Shape;71;p11"/>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3425235" y="938609"/>
            <a:ext cx="2788875" cy="12620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864498" y="-286887"/>
            <a:ext cx="2788875" cy="371306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77" name="Google Shape;77;p12"/>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02402" y="175210"/>
            <a:ext cx="5048310" cy="6360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02402" y="876047"/>
            <a:ext cx="5048310" cy="20880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20" name="Google Shape;20;p3"/>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399353" y="820437"/>
            <a:ext cx="5048310" cy="136891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79"/>
              <a:buFont typeface="Calibri"/>
              <a:buNone/>
              <a:defRPr sz="287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399353" y="2202305"/>
            <a:ext cx="5048310" cy="7198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
              </a:spcBef>
              <a:spcAft>
                <a:spcPts val="0"/>
              </a:spcAft>
              <a:buClr>
                <a:srgbClr val="888888"/>
              </a:buClr>
              <a:buSzPts val="1152"/>
              <a:buNone/>
              <a:defRPr sz="1152">
                <a:solidFill>
                  <a:srgbClr val="888888"/>
                </a:solidFill>
              </a:defRPr>
            </a:lvl1pPr>
            <a:lvl2pPr indent="-228600" lvl="1" marL="914400" algn="l">
              <a:lnSpc>
                <a:spcPct val="90000"/>
              </a:lnSpc>
              <a:spcBef>
                <a:spcPts val="240"/>
              </a:spcBef>
              <a:spcAft>
                <a:spcPts val="0"/>
              </a:spcAft>
              <a:buClr>
                <a:srgbClr val="888888"/>
              </a:buClr>
              <a:buSzPts val="960"/>
              <a:buNone/>
              <a:defRPr sz="960">
                <a:solidFill>
                  <a:srgbClr val="888888"/>
                </a:solidFill>
              </a:defRPr>
            </a:lvl2pPr>
            <a:lvl3pPr indent="-228600" lvl="2" marL="1371600" algn="l">
              <a:lnSpc>
                <a:spcPct val="90000"/>
              </a:lnSpc>
              <a:spcBef>
                <a:spcPts val="240"/>
              </a:spcBef>
              <a:spcAft>
                <a:spcPts val="0"/>
              </a:spcAft>
              <a:buClr>
                <a:srgbClr val="888888"/>
              </a:buClr>
              <a:buSzPts val="864"/>
              <a:buNone/>
              <a:defRPr sz="864">
                <a:solidFill>
                  <a:srgbClr val="888888"/>
                </a:solidFill>
              </a:defRPr>
            </a:lvl3pPr>
            <a:lvl4pPr indent="-228600" lvl="3" marL="1828800" algn="l">
              <a:lnSpc>
                <a:spcPct val="90000"/>
              </a:lnSpc>
              <a:spcBef>
                <a:spcPts val="240"/>
              </a:spcBef>
              <a:spcAft>
                <a:spcPts val="0"/>
              </a:spcAft>
              <a:buClr>
                <a:srgbClr val="888888"/>
              </a:buClr>
              <a:buSzPts val="768"/>
              <a:buNone/>
              <a:defRPr sz="768">
                <a:solidFill>
                  <a:srgbClr val="888888"/>
                </a:solidFill>
              </a:defRPr>
            </a:lvl4pPr>
            <a:lvl5pPr indent="-228600" lvl="4" marL="2286000" algn="l">
              <a:lnSpc>
                <a:spcPct val="90000"/>
              </a:lnSpc>
              <a:spcBef>
                <a:spcPts val="240"/>
              </a:spcBef>
              <a:spcAft>
                <a:spcPts val="0"/>
              </a:spcAft>
              <a:buClr>
                <a:srgbClr val="888888"/>
              </a:buClr>
              <a:buSzPts val="768"/>
              <a:buNone/>
              <a:defRPr sz="768">
                <a:solidFill>
                  <a:srgbClr val="888888"/>
                </a:solidFill>
              </a:defRPr>
            </a:lvl5pPr>
            <a:lvl6pPr indent="-228600" lvl="5" marL="2743200" algn="l">
              <a:lnSpc>
                <a:spcPct val="90000"/>
              </a:lnSpc>
              <a:spcBef>
                <a:spcPts val="240"/>
              </a:spcBef>
              <a:spcAft>
                <a:spcPts val="0"/>
              </a:spcAft>
              <a:buClr>
                <a:srgbClr val="888888"/>
              </a:buClr>
              <a:buSzPts val="768"/>
              <a:buNone/>
              <a:defRPr sz="768">
                <a:solidFill>
                  <a:srgbClr val="888888"/>
                </a:solidFill>
              </a:defRPr>
            </a:lvl6pPr>
            <a:lvl7pPr indent="-228600" lvl="6" marL="3200400" algn="l">
              <a:lnSpc>
                <a:spcPct val="90000"/>
              </a:lnSpc>
              <a:spcBef>
                <a:spcPts val="240"/>
              </a:spcBef>
              <a:spcAft>
                <a:spcPts val="0"/>
              </a:spcAft>
              <a:buClr>
                <a:srgbClr val="888888"/>
              </a:buClr>
              <a:buSzPts val="768"/>
              <a:buNone/>
              <a:defRPr sz="768">
                <a:solidFill>
                  <a:srgbClr val="888888"/>
                </a:solidFill>
              </a:defRPr>
            </a:lvl7pPr>
            <a:lvl8pPr indent="-228600" lvl="7" marL="3657600" algn="l">
              <a:lnSpc>
                <a:spcPct val="90000"/>
              </a:lnSpc>
              <a:spcBef>
                <a:spcPts val="240"/>
              </a:spcBef>
              <a:spcAft>
                <a:spcPts val="0"/>
              </a:spcAft>
              <a:buClr>
                <a:srgbClr val="888888"/>
              </a:buClr>
              <a:buSzPts val="768"/>
              <a:buNone/>
              <a:defRPr sz="768">
                <a:solidFill>
                  <a:srgbClr val="888888"/>
                </a:solidFill>
              </a:defRPr>
            </a:lvl8pPr>
            <a:lvl9pPr indent="-228600" lvl="8" marL="4114800" algn="l">
              <a:lnSpc>
                <a:spcPct val="90000"/>
              </a:lnSpc>
              <a:spcBef>
                <a:spcPts val="240"/>
              </a:spcBef>
              <a:spcAft>
                <a:spcPts val="0"/>
              </a:spcAft>
              <a:buClr>
                <a:srgbClr val="888888"/>
              </a:buClr>
              <a:buSzPts val="768"/>
              <a:buNone/>
              <a:defRPr sz="768">
                <a:solidFill>
                  <a:srgbClr val="888888"/>
                </a:solidFill>
              </a:defRPr>
            </a:lvl9pPr>
          </a:lstStyle>
          <a:p/>
        </p:txBody>
      </p:sp>
      <p:sp>
        <p:nvSpPr>
          <p:cNvPr id="26" name="Google Shape;26;p4"/>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02402" y="175210"/>
            <a:ext cx="5048310" cy="6360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402402" y="876047"/>
            <a:ext cx="2487573" cy="20880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32" name="Google Shape;32;p5"/>
          <p:cNvSpPr txBox="1"/>
          <p:nvPr>
            <p:ph idx="2" type="body"/>
          </p:nvPr>
        </p:nvSpPr>
        <p:spPr>
          <a:xfrm>
            <a:off x="2963138" y="876047"/>
            <a:ext cx="2487573" cy="20880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33" name="Google Shape;33;p5"/>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03164" y="175210"/>
            <a:ext cx="5048310" cy="6360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403164" y="806725"/>
            <a:ext cx="2476141" cy="39536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
              </a:spcBef>
              <a:spcAft>
                <a:spcPts val="0"/>
              </a:spcAft>
              <a:buClr>
                <a:schemeClr val="dk1"/>
              </a:buClr>
              <a:buSzPts val="1152"/>
              <a:buNone/>
              <a:defRPr b="1" sz="1152"/>
            </a:lvl1pPr>
            <a:lvl2pPr indent="-228600" lvl="1" marL="914400" algn="l">
              <a:lnSpc>
                <a:spcPct val="90000"/>
              </a:lnSpc>
              <a:spcBef>
                <a:spcPts val="240"/>
              </a:spcBef>
              <a:spcAft>
                <a:spcPts val="0"/>
              </a:spcAft>
              <a:buClr>
                <a:schemeClr val="dk1"/>
              </a:buClr>
              <a:buSzPts val="960"/>
              <a:buNone/>
              <a:defRPr b="1" sz="960"/>
            </a:lvl2pPr>
            <a:lvl3pPr indent="-228600" lvl="2" marL="1371600" algn="l">
              <a:lnSpc>
                <a:spcPct val="90000"/>
              </a:lnSpc>
              <a:spcBef>
                <a:spcPts val="240"/>
              </a:spcBef>
              <a:spcAft>
                <a:spcPts val="0"/>
              </a:spcAft>
              <a:buClr>
                <a:schemeClr val="dk1"/>
              </a:buClr>
              <a:buSzPts val="864"/>
              <a:buNone/>
              <a:defRPr b="1" sz="864"/>
            </a:lvl3pPr>
            <a:lvl4pPr indent="-228600" lvl="3" marL="1828800" algn="l">
              <a:lnSpc>
                <a:spcPct val="90000"/>
              </a:lnSpc>
              <a:spcBef>
                <a:spcPts val="240"/>
              </a:spcBef>
              <a:spcAft>
                <a:spcPts val="0"/>
              </a:spcAft>
              <a:buClr>
                <a:schemeClr val="dk1"/>
              </a:buClr>
              <a:buSzPts val="768"/>
              <a:buNone/>
              <a:defRPr b="1" sz="768"/>
            </a:lvl4pPr>
            <a:lvl5pPr indent="-228600" lvl="4" marL="2286000" algn="l">
              <a:lnSpc>
                <a:spcPct val="90000"/>
              </a:lnSpc>
              <a:spcBef>
                <a:spcPts val="240"/>
              </a:spcBef>
              <a:spcAft>
                <a:spcPts val="0"/>
              </a:spcAft>
              <a:buClr>
                <a:schemeClr val="dk1"/>
              </a:buClr>
              <a:buSzPts val="768"/>
              <a:buNone/>
              <a:defRPr b="1" sz="768"/>
            </a:lvl5pPr>
            <a:lvl6pPr indent="-228600" lvl="5" marL="2743200" algn="l">
              <a:lnSpc>
                <a:spcPct val="90000"/>
              </a:lnSpc>
              <a:spcBef>
                <a:spcPts val="240"/>
              </a:spcBef>
              <a:spcAft>
                <a:spcPts val="0"/>
              </a:spcAft>
              <a:buClr>
                <a:schemeClr val="dk1"/>
              </a:buClr>
              <a:buSzPts val="768"/>
              <a:buNone/>
              <a:defRPr b="1" sz="768"/>
            </a:lvl6pPr>
            <a:lvl7pPr indent="-228600" lvl="6" marL="3200400" algn="l">
              <a:lnSpc>
                <a:spcPct val="90000"/>
              </a:lnSpc>
              <a:spcBef>
                <a:spcPts val="240"/>
              </a:spcBef>
              <a:spcAft>
                <a:spcPts val="0"/>
              </a:spcAft>
              <a:buClr>
                <a:schemeClr val="dk1"/>
              </a:buClr>
              <a:buSzPts val="768"/>
              <a:buNone/>
              <a:defRPr b="1" sz="768"/>
            </a:lvl7pPr>
            <a:lvl8pPr indent="-228600" lvl="7" marL="3657600" algn="l">
              <a:lnSpc>
                <a:spcPct val="90000"/>
              </a:lnSpc>
              <a:spcBef>
                <a:spcPts val="240"/>
              </a:spcBef>
              <a:spcAft>
                <a:spcPts val="0"/>
              </a:spcAft>
              <a:buClr>
                <a:schemeClr val="dk1"/>
              </a:buClr>
              <a:buSzPts val="768"/>
              <a:buNone/>
              <a:defRPr b="1" sz="768"/>
            </a:lvl8pPr>
            <a:lvl9pPr indent="-228600" lvl="8" marL="4114800" algn="l">
              <a:lnSpc>
                <a:spcPct val="90000"/>
              </a:lnSpc>
              <a:spcBef>
                <a:spcPts val="240"/>
              </a:spcBef>
              <a:spcAft>
                <a:spcPts val="0"/>
              </a:spcAft>
              <a:buClr>
                <a:schemeClr val="dk1"/>
              </a:buClr>
              <a:buSzPts val="768"/>
              <a:buNone/>
              <a:defRPr b="1" sz="768"/>
            </a:lvl9pPr>
          </a:lstStyle>
          <a:p/>
        </p:txBody>
      </p:sp>
      <p:sp>
        <p:nvSpPr>
          <p:cNvPr id="39" name="Google Shape;39;p6"/>
          <p:cNvSpPr txBox="1"/>
          <p:nvPr>
            <p:ph idx="2" type="body"/>
          </p:nvPr>
        </p:nvSpPr>
        <p:spPr>
          <a:xfrm>
            <a:off x="403164" y="1202088"/>
            <a:ext cx="2476141" cy="17680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40" name="Google Shape;40;p6"/>
          <p:cNvSpPr txBox="1"/>
          <p:nvPr>
            <p:ph idx="3" type="body"/>
          </p:nvPr>
        </p:nvSpPr>
        <p:spPr>
          <a:xfrm>
            <a:off x="2963139" y="806725"/>
            <a:ext cx="2488335" cy="39536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
              </a:spcBef>
              <a:spcAft>
                <a:spcPts val="0"/>
              </a:spcAft>
              <a:buClr>
                <a:schemeClr val="dk1"/>
              </a:buClr>
              <a:buSzPts val="1152"/>
              <a:buNone/>
              <a:defRPr b="1" sz="1152"/>
            </a:lvl1pPr>
            <a:lvl2pPr indent="-228600" lvl="1" marL="914400" algn="l">
              <a:lnSpc>
                <a:spcPct val="90000"/>
              </a:lnSpc>
              <a:spcBef>
                <a:spcPts val="240"/>
              </a:spcBef>
              <a:spcAft>
                <a:spcPts val="0"/>
              </a:spcAft>
              <a:buClr>
                <a:schemeClr val="dk1"/>
              </a:buClr>
              <a:buSzPts val="960"/>
              <a:buNone/>
              <a:defRPr b="1" sz="960"/>
            </a:lvl2pPr>
            <a:lvl3pPr indent="-228600" lvl="2" marL="1371600" algn="l">
              <a:lnSpc>
                <a:spcPct val="90000"/>
              </a:lnSpc>
              <a:spcBef>
                <a:spcPts val="240"/>
              </a:spcBef>
              <a:spcAft>
                <a:spcPts val="0"/>
              </a:spcAft>
              <a:buClr>
                <a:schemeClr val="dk1"/>
              </a:buClr>
              <a:buSzPts val="864"/>
              <a:buNone/>
              <a:defRPr b="1" sz="864"/>
            </a:lvl3pPr>
            <a:lvl4pPr indent="-228600" lvl="3" marL="1828800" algn="l">
              <a:lnSpc>
                <a:spcPct val="90000"/>
              </a:lnSpc>
              <a:spcBef>
                <a:spcPts val="240"/>
              </a:spcBef>
              <a:spcAft>
                <a:spcPts val="0"/>
              </a:spcAft>
              <a:buClr>
                <a:schemeClr val="dk1"/>
              </a:buClr>
              <a:buSzPts val="768"/>
              <a:buNone/>
              <a:defRPr b="1" sz="768"/>
            </a:lvl4pPr>
            <a:lvl5pPr indent="-228600" lvl="4" marL="2286000" algn="l">
              <a:lnSpc>
                <a:spcPct val="90000"/>
              </a:lnSpc>
              <a:spcBef>
                <a:spcPts val="240"/>
              </a:spcBef>
              <a:spcAft>
                <a:spcPts val="0"/>
              </a:spcAft>
              <a:buClr>
                <a:schemeClr val="dk1"/>
              </a:buClr>
              <a:buSzPts val="768"/>
              <a:buNone/>
              <a:defRPr b="1" sz="768"/>
            </a:lvl5pPr>
            <a:lvl6pPr indent="-228600" lvl="5" marL="2743200" algn="l">
              <a:lnSpc>
                <a:spcPct val="90000"/>
              </a:lnSpc>
              <a:spcBef>
                <a:spcPts val="240"/>
              </a:spcBef>
              <a:spcAft>
                <a:spcPts val="0"/>
              </a:spcAft>
              <a:buClr>
                <a:schemeClr val="dk1"/>
              </a:buClr>
              <a:buSzPts val="768"/>
              <a:buNone/>
              <a:defRPr b="1" sz="768"/>
            </a:lvl6pPr>
            <a:lvl7pPr indent="-228600" lvl="6" marL="3200400" algn="l">
              <a:lnSpc>
                <a:spcPct val="90000"/>
              </a:lnSpc>
              <a:spcBef>
                <a:spcPts val="240"/>
              </a:spcBef>
              <a:spcAft>
                <a:spcPts val="0"/>
              </a:spcAft>
              <a:buClr>
                <a:schemeClr val="dk1"/>
              </a:buClr>
              <a:buSzPts val="768"/>
              <a:buNone/>
              <a:defRPr b="1" sz="768"/>
            </a:lvl7pPr>
            <a:lvl8pPr indent="-228600" lvl="7" marL="3657600" algn="l">
              <a:lnSpc>
                <a:spcPct val="90000"/>
              </a:lnSpc>
              <a:spcBef>
                <a:spcPts val="240"/>
              </a:spcBef>
              <a:spcAft>
                <a:spcPts val="0"/>
              </a:spcAft>
              <a:buClr>
                <a:schemeClr val="dk1"/>
              </a:buClr>
              <a:buSzPts val="768"/>
              <a:buNone/>
              <a:defRPr b="1" sz="768"/>
            </a:lvl8pPr>
            <a:lvl9pPr indent="-228600" lvl="8" marL="4114800" algn="l">
              <a:lnSpc>
                <a:spcPct val="90000"/>
              </a:lnSpc>
              <a:spcBef>
                <a:spcPts val="240"/>
              </a:spcBef>
              <a:spcAft>
                <a:spcPts val="0"/>
              </a:spcAft>
              <a:buClr>
                <a:schemeClr val="dk1"/>
              </a:buClr>
              <a:buSzPts val="768"/>
              <a:buNone/>
              <a:defRPr b="1" sz="768"/>
            </a:lvl9pPr>
          </a:lstStyle>
          <a:p/>
        </p:txBody>
      </p:sp>
      <p:sp>
        <p:nvSpPr>
          <p:cNvPr id="41" name="Google Shape;41;p6"/>
          <p:cNvSpPr txBox="1"/>
          <p:nvPr>
            <p:ph idx="4" type="body"/>
          </p:nvPr>
        </p:nvSpPr>
        <p:spPr>
          <a:xfrm>
            <a:off x="2963139" y="1202088"/>
            <a:ext cx="2488335" cy="17680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
              </a:spcBef>
              <a:spcAft>
                <a:spcPts val="0"/>
              </a:spcAft>
              <a:buClr>
                <a:schemeClr val="dk1"/>
              </a:buClr>
              <a:buSzPts val="1800"/>
              <a:buChar char="•"/>
              <a:defRPr/>
            </a:lvl1pPr>
            <a:lvl2pPr indent="-342900" lvl="1" marL="914400" algn="l">
              <a:lnSpc>
                <a:spcPct val="90000"/>
              </a:lnSpc>
              <a:spcBef>
                <a:spcPts val="240"/>
              </a:spcBef>
              <a:spcAft>
                <a:spcPts val="0"/>
              </a:spcAft>
              <a:buClr>
                <a:schemeClr val="dk1"/>
              </a:buClr>
              <a:buSzPts val="1800"/>
              <a:buChar char="•"/>
              <a:defRPr/>
            </a:lvl2pPr>
            <a:lvl3pPr indent="-342900" lvl="2" marL="1371600" algn="l">
              <a:lnSpc>
                <a:spcPct val="90000"/>
              </a:lnSpc>
              <a:spcBef>
                <a:spcPts val="240"/>
              </a:spcBef>
              <a:spcAft>
                <a:spcPts val="0"/>
              </a:spcAft>
              <a:buClr>
                <a:schemeClr val="dk1"/>
              </a:buClr>
              <a:buSzPts val="1800"/>
              <a:buChar char="•"/>
              <a:defRPr/>
            </a:lvl3pPr>
            <a:lvl4pPr indent="-342900" lvl="3" marL="1828800" algn="l">
              <a:lnSpc>
                <a:spcPct val="90000"/>
              </a:lnSpc>
              <a:spcBef>
                <a:spcPts val="240"/>
              </a:spcBef>
              <a:spcAft>
                <a:spcPts val="0"/>
              </a:spcAft>
              <a:buClr>
                <a:schemeClr val="dk1"/>
              </a:buClr>
              <a:buSzPts val="1800"/>
              <a:buChar char="•"/>
              <a:defRPr/>
            </a:lvl4pPr>
            <a:lvl5pPr indent="-342900" lvl="4" marL="2286000" algn="l">
              <a:lnSpc>
                <a:spcPct val="90000"/>
              </a:lnSpc>
              <a:spcBef>
                <a:spcPts val="240"/>
              </a:spcBef>
              <a:spcAft>
                <a:spcPts val="0"/>
              </a:spcAft>
              <a:buClr>
                <a:schemeClr val="dk1"/>
              </a:buClr>
              <a:buSzPts val="1800"/>
              <a:buChar char="•"/>
              <a:defRPr/>
            </a:lvl5pPr>
            <a:lvl6pPr indent="-342900" lvl="5" marL="2743200" algn="l">
              <a:lnSpc>
                <a:spcPct val="90000"/>
              </a:lnSpc>
              <a:spcBef>
                <a:spcPts val="240"/>
              </a:spcBef>
              <a:spcAft>
                <a:spcPts val="0"/>
              </a:spcAft>
              <a:buClr>
                <a:schemeClr val="dk1"/>
              </a:buClr>
              <a:buSzPts val="1800"/>
              <a:buChar char="•"/>
              <a:defRPr/>
            </a:lvl6pPr>
            <a:lvl7pPr indent="-342900" lvl="6" marL="3200400" algn="l">
              <a:lnSpc>
                <a:spcPct val="90000"/>
              </a:lnSpc>
              <a:spcBef>
                <a:spcPts val="240"/>
              </a:spcBef>
              <a:spcAft>
                <a:spcPts val="0"/>
              </a:spcAft>
              <a:buClr>
                <a:schemeClr val="dk1"/>
              </a:buClr>
              <a:buSzPts val="1800"/>
              <a:buChar char="•"/>
              <a:defRPr/>
            </a:lvl7pPr>
            <a:lvl8pPr indent="-342900" lvl="7" marL="3657600" algn="l">
              <a:lnSpc>
                <a:spcPct val="90000"/>
              </a:lnSpc>
              <a:spcBef>
                <a:spcPts val="240"/>
              </a:spcBef>
              <a:spcAft>
                <a:spcPts val="0"/>
              </a:spcAft>
              <a:buClr>
                <a:schemeClr val="dk1"/>
              </a:buClr>
              <a:buSzPts val="1800"/>
              <a:buChar char="•"/>
              <a:defRPr/>
            </a:lvl8pPr>
            <a:lvl9pPr indent="-342900" lvl="8" marL="4114800" algn="l">
              <a:lnSpc>
                <a:spcPct val="90000"/>
              </a:lnSpc>
              <a:spcBef>
                <a:spcPts val="240"/>
              </a:spcBef>
              <a:spcAft>
                <a:spcPts val="0"/>
              </a:spcAft>
              <a:buClr>
                <a:schemeClr val="dk1"/>
              </a:buClr>
              <a:buSzPts val="1800"/>
              <a:buChar char="•"/>
              <a:defRPr/>
            </a:lvl9pPr>
          </a:lstStyle>
          <a:p/>
        </p:txBody>
      </p:sp>
      <p:sp>
        <p:nvSpPr>
          <p:cNvPr id="42" name="Google Shape;42;p6"/>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02402" y="175210"/>
            <a:ext cx="5048310" cy="6360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03164" y="219392"/>
            <a:ext cx="1887781" cy="7678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
              <a:buFont typeface="Calibri"/>
              <a:buNone/>
              <a:defRPr sz="153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2488336" y="473827"/>
            <a:ext cx="2963138" cy="2338663"/>
          </a:xfrm>
          <a:prstGeom prst="rect">
            <a:avLst/>
          </a:prstGeom>
          <a:noFill/>
          <a:ln>
            <a:noFill/>
          </a:ln>
        </p:spPr>
        <p:txBody>
          <a:bodyPr anchorCtr="0" anchor="t" bIns="45700" lIns="91425" spcFirstLastPara="1" rIns="91425" wrap="square" tIns="45700">
            <a:normAutofit/>
          </a:bodyPr>
          <a:lstStyle>
            <a:lvl1pPr indent="-326136" lvl="0" marL="457200" algn="l">
              <a:lnSpc>
                <a:spcPct val="90000"/>
              </a:lnSpc>
              <a:spcBef>
                <a:spcPts val="480"/>
              </a:spcBef>
              <a:spcAft>
                <a:spcPts val="0"/>
              </a:spcAft>
              <a:buClr>
                <a:schemeClr val="dk1"/>
              </a:buClr>
              <a:buSzPts val="1536"/>
              <a:buChar char="•"/>
              <a:defRPr sz="1536"/>
            </a:lvl1pPr>
            <a:lvl2pPr indent="-313944" lvl="1" marL="914400" algn="l">
              <a:lnSpc>
                <a:spcPct val="90000"/>
              </a:lnSpc>
              <a:spcBef>
                <a:spcPts val="240"/>
              </a:spcBef>
              <a:spcAft>
                <a:spcPts val="0"/>
              </a:spcAft>
              <a:buClr>
                <a:schemeClr val="dk1"/>
              </a:buClr>
              <a:buSzPts val="1344"/>
              <a:buChar char="•"/>
              <a:defRPr sz="1344"/>
            </a:lvl2pPr>
            <a:lvl3pPr indent="-301752" lvl="2" marL="1371600" algn="l">
              <a:lnSpc>
                <a:spcPct val="90000"/>
              </a:lnSpc>
              <a:spcBef>
                <a:spcPts val="240"/>
              </a:spcBef>
              <a:spcAft>
                <a:spcPts val="0"/>
              </a:spcAft>
              <a:buClr>
                <a:schemeClr val="dk1"/>
              </a:buClr>
              <a:buSzPts val="1152"/>
              <a:buChar char="•"/>
              <a:defRPr sz="1152"/>
            </a:lvl3pPr>
            <a:lvl4pPr indent="-289560" lvl="3" marL="1828800" algn="l">
              <a:lnSpc>
                <a:spcPct val="90000"/>
              </a:lnSpc>
              <a:spcBef>
                <a:spcPts val="240"/>
              </a:spcBef>
              <a:spcAft>
                <a:spcPts val="0"/>
              </a:spcAft>
              <a:buClr>
                <a:schemeClr val="dk1"/>
              </a:buClr>
              <a:buSzPts val="960"/>
              <a:buChar char="•"/>
              <a:defRPr sz="960"/>
            </a:lvl4pPr>
            <a:lvl5pPr indent="-289560" lvl="4" marL="2286000" algn="l">
              <a:lnSpc>
                <a:spcPct val="90000"/>
              </a:lnSpc>
              <a:spcBef>
                <a:spcPts val="240"/>
              </a:spcBef>
              <a:spcAft>
                <a:spcPts val="0"/>
              </a:spcAft>
              <a:buClr>
                <a:schemeClr val="dk1"/>
              </a:buClr>
              <a:buSzPts val="960"/>
              <a:buChar char="•"/>
              <a:defRPr sz="960"/>
            </a:lvl5pPr>
            <a:lvl6pPr indent="-289560" lvl="5" marL="2743200" algn="l">
              <a:lnSpc>
                <a:spcPct val="90000"/>
              </a:lnSpc>
              <a:spcBef>
                <a:spcPts val="240"/>
              </a:spcBef>
              <a:spcAft>
                <a:spcPts val="0"/>
              </a:spcAft>
              <a:buClr>
                <a:schemeClr val="dk1"/>
              </a:buClr>
              <a:buSzPts val="960"/>
              <a:buChar char="•"/>
              <a:defRPr sz="960"/>
            </a:lvl6pPr>
            <a:lvl7pPr indent="-289560" lvl="6" marL="3200400" algn="l">
              <a:lnSpc>
                <a:spcPct val="90000"/>
              </a:lnSpc>
              <a:spcBef>
                <a:spcPts val="240"/>
              </a:spcBef>
              <a:spcAft>
                <a:spcPts val="0"/>
              </a:spcAft>
              <a:buClr>
                <a:schemeClr val="dk1"/>
              </a:buClr>
              <a:buSzPts val="960"/>
              <a:buChar char="•"/>
              <a:defRPr sz="960"/>
            </a:lvl7pPr>
            <a:lvl8pPr indent="-289559" lvl="7" marL="3657600" algn="l">
              <a:lnSpc>
                <a:spcPct val="90000"/>
              </a:lnSpc>
              <a:spcBef>
                <a:spcPts val="240"/>
              </a:spcBef>
              <a:spcAft>
                <a:spcPts val="0"/>
              </a:spcAft>
              <a:buClr>
                <a:schemeClr val="dk1"/>
              </a:buClr>
              <a:buSzPts val="960"/>
              <a:buChar char="•"/>
              <a:defRPr sz="960"/>
            </a:lvl8pPr>
            <a:lvl9pPr indent="-289559" lvl="8" marL="4114800" algn="l">
              <a:lnSpc>
                <a:spcPct val="90000"/>
              </a:lnSpc>
              <a:spcBef>
                <a:spcPts val="240"/>
              </a:spcBef>
              <a:spcAft>
                <a:spcPts val="0"/>
              </a:spcAft>
              <a:buClr>
                <a:schemeClr val="dk1"/>
              </a:buClr>
              <a:buSzPts val="960"/>
              <a:buChar char="•"/>
              <a:defRPr sz="960"/>
            </a:lvl9pPr>
          </a:lstStyle>
          <a:p/>
        </p:txBody>
      </p:sp>
      <p:sp>
        <p:nvSpPr>
          <p:cNvPr id="57" name="Google Shape;57;p9"/>
          <p:cNvSpPr txBox="1"/>
          <p:nvPr>
            <p:ph idx="2" type="body"/>
          </p:nvPr>
        </p:nvSpPr>
        <p:spPr>
          <a:xfrm>
            <a:off x="403164" y="987266"/>
            <a:ext cx="1887781" cy="18290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
              </a:spcBef>
              <a:spcAft>
                <a:spcPts val="0"/>
              </a:spcAft>
              <a:buClr>
                <a:schemeClr val="dk1"/>
              </a:buClr>
              <a:buSzPts val="768"/>
              <a:buNone/>
              <a:defRPr sz="768"/>
            </a:lvl1pPr>
            <a:lvl2pPr indent="-228600" lvl="1" marL="914400" algn="l">
              <a:lnSpc>
                <a:spcPct val="90000"/>
              </a:lnSpc>
              <a:spcBef>
                <a:spcPts val="240"/>
              </a:spcBef>
              <a:spcAft>
                <a:spcPts val="0"/>
              </a:spcAft>
              <a:buClr>
                <a:schemeClr val="dk1"/>
              </a:buClr>
              <a:buSzPts val="672"/>
              <a:buNone/>
              <a:defRPr sz="672"/>
            </a:lvl2pPr>
            <a:lvl3pPr indent="-228600" lvl="2" marL="1371600" algn="l">
              <a:lnSpc>
                <a:spcPct val="90000"/>
              </a:lnSpc>
              <a:spcBef>
                <a:spcPts val="240"/>
              </a:spcBef>
              <a:spcAft>
                <a:spcPts val="0"/>
              </a:spcAft>
              <a:buClr>
                <a:schemeClr val="dk1"/>
              </a:buClr>
              <a:buSzPts val="576"/>
              <a:buNone/>
              <a:defRPr sz="576"/>
            </a:lvl3pPr>
            <a:lvl4pPr indent="-228600" lvl="3" marL="1828800" algn="l">
              <a:lnSpc>
                <a:spcPct val="90000"/>
              </a:lnSpc>
              <a:spcBef>
                <a:spcPts val="240"/>
              </a:spcBef>
              <a:spcAft>
                <a:spcPts val="0"/>
              </a:spcAft>
              <a:buClr>
                <a:schemeClr val="dk1"/>
              </a:buClr>
              <a:buSzPts val="480"/>
              <a:buNone/>
              <a:defRPr sz="480"/>
            </a:lvl4pPr>
            <a:lvl5pPr indent="-228600" lvl="4" marL="2286000" algn="l">
              <a:lnSpc>
                <a:spcPct val="90000"/>
              </a:lnSpc>
              <a:spcBef>
                <a:spcPts val="240"/>
              </a:spcBef>
              <a:spcAft>
                <a:spcPts val="0"/>
              </a:spcAft>
              <a:buClr>
                <a:schemeClr val="dk1"/>
              </a:buClr>
              <a:buSzPts val="480"/>
              <a:buNone/>
              <a:defRPr sz="480"/>
            </a:lvl5pPr>
            <a:lvl6pPr indent="-228600" lvl="5" marL="2743200" algn="l">
              <a:lnSpc>
                <a:spcPct val="90000"/>
              </a:lnSpc>
              <a:spcBef>
                <a:spcPts val="240"/>
              </a:spcBef>
              <a:spcAft>
                <a:spcPts val="0"/>
              </a:spcAft>
              <a:buClr>
                <a:schemeClr val="dk1"/>
              </a:buClr>
              <a:buSzPts val="480"/>
              <a:buNone/>
              <a:defRPr sz="480"/>
            </a:lvl6pPr>
            <a:lvl7pPr indent="-228600" lvl="6" marL="3200400" algn="l">
              <a:lnSpc>
                <a:spcPct val="90000"/>
              </a:lnSpc>
              <a:spcBef>
                <a:spcPts val="240"/>
              </a:spcBef>
              <a:spcAft>
                <a:spcPts val="0"/>
              </a:spcAft>
              <a:buClr>
                <a:schemeClr val="dk1"/>
              </a:buClr>
              <a:buSzPts val="480"/>
              <a:buNone/>
              <a:defRPr sz="480"/>
            </a:lvl7pPr>
            <a:lvl8pPr indent="-228600" lvl="7" marL="3657600" algn="l">
              <a:lnSpc>
                <a:spcPct val="90000"/>
              </a:lnSpc>
              <a:spcBef>
                <a:spcPts val="240"/>
              </a:spcBef>
              <a:spcAft>
                <a:spcPts val="0"/>
              </a:spcAft>
              <a:buClr>
                <a:schemeClr val="dk1"/>
              </a:buClr>
              <a:buSzPts val="480"/>
              <a:buNone/>
              <a:defRPr sz="480"/>
            </a:lvl8pPr>
            <a:lvl9pPr indent="-228600" lvl="8" marL="4114800" algn="l">
              <a:lnSpc>
                <a:spcPct val="90000"/>
              </a:lnSpc>
              <a:spcBef>
                <a:spcPts val="240"/>
              </a:spcBef>
              <a:spcAft>
                <a:spcPts val="0"/>
              </a:spcAft>
              <a:buClr>
                <a:schemeClr val="dk1"/>
              </a:buClr>
              <a:buSzPts val="480"/>
              <a:buNone/>
              <a:defRPr sz="480"/>
            </a:lvl9pPr>
          </a:lstStyle>
          <a:p/>
        </p:txBody>
      </p:sp>
      <p:sp>
        <p:nvSpPr>
          <p:cNvPr id="58" name="Google Shape;58;p9"/>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403164" y="219392"/>
            <a:ext cx="1887781" cy="7678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
              <a:buFont typeface="Calibri"/>
              <a:buNone/>
              <a:defRPr sz="153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2488336" y="473827"/>
            <a:ext cx="2963138" cy="2338663"/>
          </a:xfrm>
          <a:prstGeom prst="rect">
            <a:avLst/>
          </a:prstGeom>
          <a:noFill/>
          <a:ln>
            <a:noFill/>
          </a:ln>
        </p:spPr>
      </p:sp>
      <p:sp>
        <p:nvSpPr>
          <p:cNvPr id="64" name="Google Shape;64;p10"/>
          <p:cNvSpPr txBox="1"/>
          <p:nvPr>
            <p:ph idx="1" type="body"/>
          </p:nvPr>
        </p:nvSpPr>
        <p:spPr>
          <a:xfrm>
            <a:off x="403164" y="987266"/>
            <a:ext cx="1887781" cy="18290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
              </a:spcBef>
              <a:spcAft>
                <a:spcPts val="0"/>
              </a:spcAft>
              <a:buClr>
                <a:schemeClr val="dk1"/>
              </a:buClr>
              <a:buSzPts val="768"/>
              <a:buNone/>
              <a:defRPr sz="768"/>
            </a:lvl1pPr>
            <a:lvl2pPr indent="-228600" lvl="1" marL="914400" algn="l">
              <a:lnSpc>
                <a:spcPct val="90000"/>
              </a:lnSpc>
              <a:spcBef>
                <a:spcPts val="240"/>
              </a:spcBef>
              <a:spcAft>
                <a:spcPts val="0"/>
              </a:spcAft>
              <a:buClr>
                <a:schemeClr val="dk1"/>
              </a:buClr>
              <a:buSzPts val="672"/>
              <a:buNone/>
              <a:defRPr sz="672"/>
            </a:lvl2pPr>
            <a:lvl3pPr indent="-228600" lvl="2" marL="1371600" algn="l">
              <a:lnSpc>
                <a:spcPct val="90000"/>
              </a:lnSpc>
              <a:spcBef>
                <a:spcPts val="240"/>
              </a:spcBef>
              <a:spcAft>
                <a:spcPts val="0"/>
              </a:spcAft>
              <a:buClr>
                <a:schemeClr val="dk1"/>
              </a:buClr>
              <a:buSzPts val="576"/>
              <a:buNone/>
              <a:defRPr sz="576"/>
            </a:lvl3pPr>
            <a:lvl4pPr indent="-228600" lvl="3" marL="1828800" algn="l">
              <a:lnSpc>
                <a:spcPct val="90000"/>
              </a:lnSpc>
              <a:spcBef>
                <a:spcPts val="240"/>
              </a:spcBef>
              <a:spcAft>
                <a:spcPts val="0"/>
              </a:spcAft>
              <a:buClr>
                <a:schemeClr val="dk1"/>
              </a:buClr>
              <a:buSzPts val="480"/>
              <a:buNone/>
              <a:defRPr sz="480"/>
            </a:lvl4pPr>
            <a:lvl5pPr indent="-228600" lvl="4" marL="2286000" algn="l">
              <a:lnSpc>
                <a:spcPct val="90000"/>
              </a:lnSpc>
              <a:spcBef>
                <a:spcPts val="240"/>
              </a:spcBef>
              <a:spcAft>
                <a:spcPts val="0"/>
              </a:spcAft>
              <a:buClr>
                <a:schemeClr val="dk1"/>
              </a:buClr>
              <a:buSzPts val="480"/>
              <a:buNone/>
              <a:defRPr sz="480"/>
            </a:lvl5pPr>
            <a:lvl6pPr indent="-228600" lvl="5" marL="2743200" algn="l">
              <a:lnSpc>
                <a:spcPct val="90000"/>
              </a:lnSpc>
              <a:spcBef>
                <a:spcPts val="240"/>
              </a:spcBef>
              <a:spcAft>
                <a:spcPts val="0"/>
              </a:spcAft>
              <a:buClr>
                <a:schemeClr val="dk1"/>
              </a:buClr>
              <a:buSzPts val="480"/>
              <a:buNone/>
              <a:defRPr sz="480"/>
            </a:lvl6pPr>
            <a:lvl7pPr indent="-228600" lvl="6" marL="3200400" algn="l">
              <a:lnSpc>
                <a:spcPct val="90000"/>
              </a:lnSpc>
              <a:spcBef>
                <a:spcPts val="240"/>
              </a:spcBef>
              <a:spcAft>
                <a:spcPts val="0"/>
              </a:spcAft>
              <a:buClr>
                <a:schemeClr val="dk1"/>
              </a:buClr>
              <a:buSzPts val="480"/>
              <a:buNone/>
              <a:defRPr sz="480"/>
            </a:lvl7pPr>
            <a:lvl8pPr indent="-228600" lvl="7" marL="3657600" algn="l">
              <a:lnSpc>
                <a:spcPct val="90000"/>
              </a:lnSpc>
              <a:spcBef>
                <a:spcPts val="240"/>
              </a:spcBef>
              <a:spcAft>
                <a:spcPts val="0"/>
              </a:spcAft>
              <a:buClr>
                <a:schemeClr val="dk1"/>
              </a:buClr>
              <a:buSzPts val="480"/>
              <a:buNone/>
              <a:defRPr sz="480"/>
            </a:lvl8pPr>
            <a:lvl9pPr indent="-228600" lvl="8" marL="4114800" algn="l">
              <a:lnSpc>
                <a:spcPct val="90000"/>
              </a:lnSpc>
              <a:spcBef>
                <a:spcPts val="240"/>
              </a:spcBef>
              <a:spcAft>
                <a:spcPts val="0"/>
              </a:spcAft>
              <a:buClr>
                <a:schemeClr val="dk1"/>
              </a:buClr>
              <a:buSzPts val="480"/>
              <a:buNone/>
              <a:defRPr sz="480"/>
            </a:lvl9pPr>
          </a:lstStyle>
          <a:p/>
        </p:txBody>
      </p:sp>
      <p:sp>
        <p:nvSpPr>
          <p:cNvPr id="65" name="Google Shape;65;p10"/>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E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02402" y="175210"/>
            <a:ext cx="5048310" cy="63608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112"/>
              <a:buFont typeface="Calibri"/>
              <a:buNone/>
              <a:defRPr b="0" i="0" sz="2112"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02402" y="876047"/>
            <a:ext cx="5048310" cy="2088038"/>
          </a:xfrm>
          <a:prstGeom prst="rect">
            <a:avLst/>
          </a:prstGeom>
          <a:noFill/>
          <a:ln>
            <a:noFill/>
          </a:ln>
        </p:spPr>
        <p:txBody>
          <a:bodyPr anchorCtr="0" anchor="t" bIns="45700" lIns="91425" spcFirstLastPara="1" rIns="91425" wrap="square" tIns="45700">
            <a:normAutofit/>
          </a:bodyPr>
          <a:lstStyle>
            <a:lvl1pPr indent="-313944" lvl="0" marL="457200" marR="0" rtl="0" algn="l">
              <a:lnSpc>
                <a:spcPct val="90000"/>
              </a:lnSpc>
              <a:spcBef>
                <a:spcPts val="480"/>
              </a:spcBef>
              <a:spcAft>
                <a:spcPts val="0"/>
              </a:spcAft>
              <a:buClr>
                <a:schemeClr val="dk1"/>
              </a:buClr>
              <a:buSzPts val="1344"/>
              <a:buFont typeface="Arial"/>
              <a:buChar char="•"/>
              <a:defRPr b="0" i="0" sz="1344" u="none" cap="none" strike="noStrike">
                <a:solidFill>
                  <a:schemeClr val="dk1"/>
                </a:solidFill>
                <a:latin typeface="Calibri"/>
                <a:ea typeface="Calibri"/>
                <a:cs typeface="Calibri"/>
                <a:sym typeface="Calibri"/>
              </a:defRPr>
            </a:lvl1pPr>
            <a:lvl2pPr indent="-301752" lvl="1" marL="914400" marR="0" rtl="0" algn="l">
              <a:lnSpc>
                <a:spcPct val="90000"/>
              </a:lnSpc>
              <a:spcBef>
                <a:spcPts val="240"/>
              </a:spcBef>
              <a:spcAft>
                <a:spcPts val="0"/>
              </a:spcAft>
              <a:buClr>
                <a:schemeClr val="dk1"/>
              </a:buClr>
              <a:buSzPts val="1152"/>
              <a:buFont typeface="Arial"/>
              <a:buChar char="•"/>
              <a:defRPr b="0" i="0" sz="1152" u="none" cap="none" strike="noStrike">
                <a:solidFill>
                  <a:schemeClr val="dk1"/>
                </a:solidFill>
                <a:latin typeface="Calibri"/>
                <a:ea typeface="Calibri"/>
                <a:cs typeface="Calibri"/>
                <a:sym typeface="Calibri"/>
              </a:defRPr>
            </a:lvl2pPr>
            <a:lvl3pPr indent="-289560" lvl="2" marL="1371600" marR="0" rtl="0" algn="l">
              <a:lnSpc>
                <a:spcPct val="90000"/>
              </a:lnSpc>
              <a:spcBef>
                <a:spcPts val="240"/>
              </a:spcBef>
              <a:spcAft>
                <a:spcPts val="0"/>
              </a:spcAft>
              <a:buClr>
                <a:schemeClr val="dk1"/>
              </a:buClr>
              <a:buSzPts val="960"/>
              <a:buFont typeface="Arial"/>
              <a:buChar char="•"/>
              <a:defRPr b="0" i="0" sz="960" u="none" cap="none" strike="noStrike">
                <a:solidFill>
                  <a:schemeClr val="dk1"/>
                </a:solidFill>
                <a:latin typeface="Calibri"/>
                <a:ea typeface="Calibri"/>
                <a:cs typeface="Calibri"/>
                <a:sym typeface="Calibri"/>
              </a:defRPr>
            </a:lvl3pPr>
            <a:lvl4pPr indent="-283464" lvl="3" marL="1828800" marR="0" rtl="0" algn="l">
              <a:lnSpc>
                <a:spcPct val="90000"/>
              </a:lnSpc>
              <a:spcBef>
                <a:spcPts val="240"/>
              </a:spcBef>
              <a:spcAft>
                <a:spcPts val="0"/>
              </a:spcAft>
              <a:buClr>
                <a:schemeClr val="dk1"/>
              </a:buClr>
              <a:buSzPts val="864"/>
              <a:buFont typeface="Arial"/>
              <a:buChar char="•"/>
              <a:defRPr b="0" i="0" sz="864" u="none" cap="none" strike="noStrike">
                <a:solidFill>
                  <a:schemeClr val="dk1"/>
                </a:solidFill>
                <a:latin typeface="Calibri"/>
                <a:ea typeface="Calibri"/>
                <a:cs typeface="Calibri"/>
                <a:sym typeface="Calibri"/>
              </a:defRPr>
            </a:lvl4pPr>
            <a:lvl5pPr indent="-283464" lvl="4" marL="2286000" marR="0" rtl="0" algn="l">
              <a:lnSpc>
                <a:spcPct val="90000"/>
              </a:lnSpc>
              <a:spcBef>
                <a:spcPts val="240"/>
              </a:spcBef>
              <a:spcAft>
                <a:spcPts val="0"/>
              </a:spcAft>
              <a:buClr>
                <a:schemeClr val="dk1"/>
              </a:buClr>
              <a:buSzPts val="864"/>
              <a:buFont typeface="Arial"/>
              <a:buChar char="•"/>
              <a:defRPr b="0" i="0" sz="864" u="none" cap="none" strike="noStrike">
                <a:solidFill>
                  <a:schemeClr val="dk1"/>
                </a:solidFill>
                <a:latin typeface="Calibri"/>
                <a:ea typeface="Calibri"/>
                <a:cs typeface="Calibri"/>
                <a:sym typeface="Calibri"/>
              </a:defRPr>
            </a:lvl5pPr>
            <a:lvl6pPr indent="-283464" lvl="5" marL="2743200" marR="0" rtl="0" algn="l">
              <a:lnSpc>
                <a:spcPct val="90000"/>
              </a:lnSpc>
              <a:spcBef>
                <a:spcPts val="240"/>
              </a:spcBef>
              <a:spcAft>
                <a:spcPts val="0"/>
              </a:spcAft>
              <a:buClr>
                <a:schemeClr val="dk1"/>
              </a:buClr>
              <a:buSzPts val="864"/>
              <a:buFont typeface="Arial"/>
              <a:buChar char="•"/>
              <a:defRPr b="0" i="0" sz="864" u="none" cap="none" strike="noStrike">
                <a:solidFill>
                  <a:schemeClr val="dk1"/>
                </a:solidFill>
                <a:latin typeface="Calibri"/>
                <a:ea typeface="Calibri"/>
                <a:cs typeface="Calibri"/>
                <a:sym typeface="Calibri"/>
              </a:defRPr>
            </a:lvl6pPr>
            <a:lvl7pPr indent="-283464" lvl="6" marL="3200400" marR="0" rtl="0" algn="l">
              <a:lnSpc>
                <a:spcPct val="90000"/>
              </a:lnSpc>
              <a:spcBef>
                <a:spcPts val="240"/>
              </a:spcBef>
              <a:spcAft>
                <a:spcPts val="0"/>
              </a:spcAft>
              <a:buClr>
                <a:schemeClr val="dk1"/>
              </a:buClr>
              <a:buSzPts val="864"/>
              <a:buFont typeface="Arial"/>
              <a:buChar char="•"/>
              <a:defRPr b="0" i="0" sz="864" u="none" cap="none" strike="noStrike">
                <a:solidFill>
                  <a:schemeClr val="dk1"/>
                </a:solidFill>
                <a:latin typeface="Calibri"/>
                <a:ea typeface="Calibri"/>
                <a:cs typeface="Calibri"/>
                <a:sym typeface="Calibri"/>
              </a:defRPr>
            </a:lvl7pPr>
            <a:lvl8pPr indent="-283464" lvl="7" marL="3657600" marR="0" rtl="0" algn="l">
              <a:lnSpc>
                <a:spcPct val="90000"/>
              </a:lnSpc>
              <a:spcBef>
                <a:spcPts val="240"/>
              </a:spcBef>
              <a:spcAft>
                <a:spcPts val="0"/>
              </a:spcAft>
              <a:buClr>
                <a:schemeClr val="dk1"/>
              </a:buClr>
              <a:buSzPts val="864"/>
              <a:buFont typeface="Arial"/>
              <a:buChar char="•"/>
              <a:defRPr b="0" i="0" sz="864" u="none" cap="none" strike="noStrike">
                <a:solidFill>
                  <a:schemeClr val="dk1"/>
                </a:solidFill>
                <a:latin typeface="Calibri"/>
                <a:ea typeface="Calibri"/>
                <a:cs typeface="Calibri"/>
                <a:sym typeface="Calibri"/>
              </a:defRPr>
            </a:lvl8pPr>
            <a:lvl9pPr indent="-283464" lvl="8" marL="4114800" marR="0" rtl="0" algn="l">
              <a:lnSpc>
                <a:spcPct val="90000"/>
              </a:lnSpc>
              <a:spcBef>
                <a:spcPts val="240"/>
              </a:spcBef>
              <a:spcAft>
                <a:spcPts val="0"/>
              </a:spcAft>
              <a:buClr>
                <a:schemeClr val="dk1"/>
              </a:buClr>
              <a:buSzPts val="864"/>
              <a:buFont typeface="Arial"/>
              <a:buChar char="•"/>
              <a:defRPr b="0" i="0" sz="864"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02402" y="3050166"/>
            <a:ext cx="1316950" cy="175209"/>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76"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938844" y="3050166"/>
            <a:ext cx="1975426" cy="175209"/>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76"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4133761" y="3050166"/>
            <a:ext cx="1316950" cy="175209"/>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76" u="none" cap="none" strike="noStrike">
                <a:solidFill>
                  <a:srgbClr val="888888"/>
                </a:solidFill>
                <a:latin typeface="Calibri"/>
                <a:ea typeface="Calibri"/>
                <a:cs typeface="Calibri"/>
                <a:sym typeface="Calibri"/>
              </a:defRPr>
            </a:lvl1pPr>
            <a:lvl2pPr indent="0" lvl="1" marL="0" marR="0" rtl="0" algn="r">
              <a:spcBef>
                <a:spcPts val="0"/>
              </a:spcBef>
              <a:buNone/>
              <a:defRPr b="0" i="0" sz="576" u="none" cap="none" strike="noStrike">
                <a:solidFill>
                  <a:srgbClr val="888888"/>
                </a:solidFill>
                <a:latin typeface="Calibri"/>
                <a:ea typeface="Calibri"/>
                <a:cs typeface="Calibri"/>
                <a:sym typeface="Calibri"/>
              </a:defRPr>
            </a:lvl2pPr>
            <a:lvl3pPr indent="0" lvl="2" marL="0" marR="0" rtl="0" algn="r">
              <a:spcBef>
                <a:spcPts val="0"/>
              </a:spcBef>
              <a:buNone/>
              <a:defRPr b="0" i="0" sz="576" u="none" cap="none" strike="noStrike">
                <a:solidFill>
                  <a:srgbClr val="888888"/>
                </a:solidFill>
                <a:latin typeface="Calibri"/>
                <a:ea typeface="Calibri"/>
                <a:cs typeface="Calibri"/>
                <a:sym typeface="Calibri"/>
              </a:defRPr>
            </a:lvl3pPr>
            <a:lvl4pPr indent="0" lvl="3" marL="0" marR="0" rtl="0" algn="r">
              <a:spcBef>
                <a:spcPts val="0"/>
              </a:spcBef>
              <a:buNone/>
              <a:defRPr b="0" i="0" sz="576" u="none" cap="none" strike="noStrike">
                <a:solidFill>
                  <a:srgbClr val="888888"/>
                </a:solidFill>
                <a:latin typeface="Calibri"/>
                <a:ea typeface="Calibri"/>
                <a:cs typeface="Calibri"/>
                <a:sym typeface="Calibri"/>
              </a:defRPr>
            </a:lvl4pPr>
            <a:lvl5pPr indent="0" lvl="4" marL="0" marR="0" rtl="0" algn="r">
              <a:spcBef>
                <a:spcPts val="0"/>
              </a:spcBef>
              <a:buNone/>
              <a:defRPr b="0" i="0" sz="576" u="none" cap="none" strike="noStrike">
                <a:solidFill>
                  <a:srgbClr val="888888"/>
                </a:solidFill>
                <a:latin typeface="Calibri"/>
                <a:ea typeface="Calibri"/>
                <a:cs typeface="Calibri"/>
                <a:sym typeface="Calibri"/>
              </a:defRPr>
            </a:lvl5pPr>
            <a:lvl6pPr indent="0" lvl="5" marL="0" marR="0" rtl="0" algn="r">
              <a:spcBef>
                <a:spcPts val="0"/>
              </a:spcBef>
              <a:buNone/>
              <a:defRPr b="0" i="0" sz="576" u="none" cap="none" strike="noStrike">
                <a:solidFill>
                  <a:srgbClr val="888888"/>
                </a:solidFill>
                <a:latin typeface="Calibri"/>
                <a:ea typeface="Calibri"/>
                <a:cs typeface="Calibri"/>
                <a:sym typeface="Calibri"/>
              </a:defRPr>
            </a:lvl6pPr>
            <a:lvl7pPr indent="0" lvl="6" marL="0" marR="0" rtl="0" algn="r">
              <a:spcBef>
                <a:spcPts val="0"/>
              </a:spcBef>
              <a:buNone/>
              <a:defRPr b="0" i="0" sz="576" u="none" cap="none" strike="noStrike">
                <a:solidFill>
                  <a:srgbClr val="888888"/>
                </a:solidFill>
                <a:latin typeface="Calibri"/>
                <a:ea typeface="Calibri"/>
                <a:cs typeface="Calibri"/>
                <a:sym typeface="Calibri"/>
              </a:defRPr>
            </a:lvl7pPr>
            <a:lvl8pPr indent="0" lvl="7" marL="0" marR="0" rtl="0" algn="r">
              <a:spcBef>
                <a:spcPts val="0"/>
              </a:spcBef>
              <a:buNone/>
              <a:defRPr b="0" i="0" sz="576" u="none" cap="none" strike="noStrike">
                <a:solidFill>
                  <a:srgbClr val="888888"/>
                </a:solidFill>
                <a:latin typeface="Calibri"/>
                <a:ea typeface="Calibri"/>
                <a:cs typeface="Calibri"/>
                <a:sym typeface="Calibri"/>
              </a:defRPr>
            </a:lvl8pPr>
            <a:lvl9pPr indent="0" lvl="8" marL="0" marR="0" rtl="0" algn="r">
              <a:spcBef>
                <a:spcPts val="0"/>
              </a:spcBef>
              <a:buNone/>
              <a:defRPr b="0" i="0" sz="5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EG"/>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drive.google.com/file/d/1JG1n1FtwJaIKyEBX62G7qBTW8mWFSONo/view" TargetMode="Externa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nvSpPr>
        <p:spPr>
          <a:xfrm>
            <a:off x="813761" y="1647238"/>
            <a:ext cx="43008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EG" sz="1800" u="none" cap="none" strike="noStrike">
                <a:latin typeface="Century Gothic"/>
                <a:ea typeface="Century Gothic"/>
                <a:cs typeface="Century Gothic"/>
                <a:sym typeface="Century Gothic"/>
              </a:rPr>
              <a:t>PDC</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nvSpPr>
        <p:spPr>
          <a:xfrm>
            <a:off x="750708" y="620597"/>
            <a:ext cx="4848859" cy="438582"/>
          </a:xfrm>
          <a:prstGeom prst="rect">
            <a:avLst/>
          </a:prstGeom>
          <a:noFill/>
          <a:ln>
            <a:noFill/>
          </a:ln>
        </p:spPr>
        <p:txBody>
          <a:bodyPr anchorCtr="0" anchor="t" bIns="45700" lIns="91425" spcFirstLastPara="1" rIns="91425" wrap="square" tIns="45700">
            <a:spAutoFit/>
          </a:bodyPr>
          <a:lstStyle/>
          <a:p>
            <a:pPr indent="-104775" lvl="0" marL="171450" marR="0" rtl="0" algn="l">
              <a:spcBef>
                <a:spcPts val="0"/>
              </a:spcBef>
              <a:spcAft>
                <a:spcPts val="0"/>
              </a:spcAft>
              <a:buClr>
                <a:srgbClr val="00CCFF"/>
              </a:buClr>
              <a:buSzPts val="1050"/>
              <a:buFont typeface="Arial"/>
              <a:buNone/>
            </a:pPr>
            <a:r>
              <a:t/>
            </a:r>
            <a:endParaRPr sz="1050" u="non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u="sng">
              <a:solidFill>
                <a:schemeClr val="dk1"/>
              </a:solidFill>
              <a:latin typeface="Century Gothic"/>
              <a:ea typeface="Century Gothic"/>
              <a:cs typeface="Century Gothic"/>
              <a:sym typeface="Century Gothic"/>
            </a:endParaRPr>
          </a:p>
        </p:txBody>
      </p:sp>
      <p:sp>
        <p:nvSpPr>
          <p:cNvPr id="150" name="Google Shape;150;p22"/>
          <p:cNvSpPr txBox="1"/>
          <p:nvPr/>
        </p:nvSpPr>
        <p:spPr>
          <a:xfrm>
            <a:off x="609600" y="25630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22"/>
          <p:cNvSpPr txBox="1"/>
          <p:nvPr/>
        </p:nvSpPr>
        <p:spPr>
          <a:xfrm>
            <a:off x="1335521" y="1007968"/>
            <a:ext cx="292677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EG" sz="2400">
                <a:solidFill>
                  <a:srgbClr val="FF0000"/>
                </a:solidFill>
                <a:latin typeface="Calibri"/>
                <a:ea typeface="Calibri"/>
                <a:cs typeface="Calibri"/>
                <a:sym typeface="Calibri"/>
              </a:rPr>
              <a:t>Application</a:t>
            </a:r>
            <a:br>
              <a:rPr b="1" lang="ar-EG" sz="2400">
                <a:solidFill>
                  <a:srgbClr val="FF0000"/>
                </a:solidFill>
                <a:latin typeface="Calibri"/>
                <a:ea typeface="Calibri"/>
                <a:cs typeface="Calibri"/>
                <a:sym typeface="Calibri"/>
              </a:rPr>
            </a:br>
            <a:r>
              <a:rPr b="1" lang="ar-EG" sz="2400">
                <a:solidFill>
                  <a:srgbClr val="FF0000"/>
                </a:solidFill>
                <a:latin typeface="Calibri"/>
                <a:ea typeface="Calibri"/>
                <a:cs typeface="Calibri"/>
                <a:sym typeface="Calibri"/>
              </a:rPr>
              <a:t>Informative posts</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nvSpPr>
        <p:spPr>
          <a:xfrm>
            <a:off x="750708" y="620597"/>
            <a:ext cx="4848859" cy="438582"/>
          </a:xfrm>
          <a:prstGeom prst="rect">
            <a:avLst/>
          </a:prstGeom>
          <a:noFill/>
          <a:ln>
            <a:noFill/>
          </a:ln>
        </p:spPr>
        <p:txBody>
          <a:bodyPr anchorCtr="0" anchor="t" bIns="45700" lIns="91425" spcFirstLastPara="1" rIns="91425" wrap="square" tIns="45700">
            <a:spAutoFit/>
          </a:bodyPr>
          <a:lstStyle/>
          <a:p>
            <a:pPr indent="-104775" lvl="0" marL="171450" marR="0" rtl="0" algn="l">
              <a:spcBef>
                <a:spcPts val="0"/>
              </a:spcBef>
              <a:spcAft>
                <a:spcPts val="0"/>
              </a:spcAft>
              <a:buClr>
                <a:srgbClr val="00CCFF"/>
              </a:buClr>
              <a:buSzPts val="1050"/>
              <a:buFont typeface="Arial"/>
              <a:buNone/>
            </a:pPr>
            <a:r>
              <a:t/>
            </a:r>
            <a:endParaRPr sz="1050" u="non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u="sng">
              <a:solidFill>
                <a:schemeClr val="dk1"/>
              </a:solidFill>
              <a:latin typeface="Century Gothic"/>
              <a:ea typeface="Century Gothic"/>
              <a:cs typeface="Century Gothic"/>
              <a:sym typeface="Century Gothic"/>
            </a:endParaRPr>
          </a:p>
        </p:txBody>
      </p:sp>
      <p:sp>
        <p:nvSpPr>
          <p:cNvPr id="157" name="Google Shape;157;p23"/>
          <p:cNvSpPr txBox="1"/>
          <p:nvPr/>
        </p:nvSpPr>
        <p:spPr>
          <a:xfrm>
            <a:off x="609600" y="25630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23"/>
          <p:cNvSpPr txBox="1"/>
          <p:nvPr/>
        </p:nvSpPr>
        <p:spPr>
          <a:xfrm>
            <a:off x="4001776" y="124307"/>
            <a:ext cx="1946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59" name="Google Shape;159;p23"/>
          <p:cNvSpPr txBox="1"/>
          <p:nvPr/>
        </p:nvSpPr>
        <p:spPr>
          <a:xfrm>
            <a:off x="1" y="115746"/>
            <a:ext cx="3749552" cy="2554545"/>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ar-EG" sz="1000">
                <a:solidFill>
                  <a:schemeClr val="dk1"/>
                </a:solidFill>
                <a:latin typeface="Calibri"/>
                <a:ea typeface="Calibri"/>
                <a:cs typeface="Calibri"/>
                <a:sym typeface="Calibri"/>
              </a:rPr>
              <a:t>Caption:</a:t>
            </a:r>
            <a:br>
              <a:rPr lang="ar-EG" sz="1000">
                <a:solidFill>
                  <a:schemeClr val="dk1"/>
                </a:solidFill>
                <a:latin typeface="Calibri"/>
                <a:ea typeface="Calibri"/>
                <a:cs typeface="Calibri"/>
                <a:sym typeface="Calibri"/>
              </a:rPr>
            </a:b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ليه تختار PDC؟</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 لأننا بنمتلك أكبر مراكز توزيع في جميع أنحاء الجمهورية تحت رعاية البريد المصري وده بيخلي شحنتك توصل في ميعادها من غير أي تأخير.</a:t>
            </a:r>
            <a:br>
              <a:rPr lang="ar-EG" sz="1000">
                <a:solidFill>
                  <a:schemeClr val="dk1"/>
                </a:solidFill>
                <a:latin typeface="Calibri"/>
                <a:ea typeface="Calibri"/>
                <a:cs typeface="Calibri"/>
                <a:sym typeface="Calibri"/>
              </a:rPr>
            </a:b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 التغليف بيتم باحترافية وباهتمام علشان نضمن أن الشحنة توصل سليمة بدون أي أضرار.</a:t>
            </a:r>
            <a:br>
              <a:rPr lang="ar-EG" sz="1000">
                <a:solidFill>
                  <a:schemeClr val="dk1"/>
                </a:solidFill>
                <a:latin typeface="Calibri"/>
                <a:ea typeface="Calibri"/>
                <a:cs typeface="Calibri"/>
                <a:sym typeface="Calibri"/>
              </a:rPr>
            </a:b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 هتقدر تحصل فلوسك في نفس يوم التوصيل من غير أي تأخير Cash on delivery</a:t>
            </a:r>
            <a:endParaRPr/>
          </a:p>
          <a:p>
            <a:pPr indent="0" lvl="0" marL="0" marR="0" rtl="1" algn="l">
              <a:spcBef>
                <a:spcPts val="0"/>
              </a:spcBef>
              <a:spcAft>
                <a:spcPts val="0"/>
              </a:spcAft>
              <a:buNone/>
            </a:pPr>
            <a:r>
              <a:rPr lang="ar-EG" sz="1000">
                <a:solidFill>
                  <a:schemeClr val="dk1"/>
                </a:solidFill>
                <a:latin typeface="Calibri"/>
                <a:ea typeface="Calibri"/>
                <a:cs typeface="Calibri"/>
                <a:sym typeface="Calibri"/>
              </a:rPr>
              <a:t>- لأنها دايمًا هتوصل سليمة.</a:t>
            </a:r>
            <a:br>
              <a:rPr lang="ar-EG" sz="1000">
                <a:solidFill>
                  <a:schemeClr val="dk1"/>
                </a:solidFill>
                <a:latin typeface="Calibri"/>
                <a:ea typeface="Calibri"/>
                <a:cs typeface="Calibri"/>
                <a:sym typeface="Calibri"/>
              </a:rPr>
            </a:br>
            <a:br>
              <a:rPr lang="ar-EG" sz="1000">
                <a:solidFill>
                  <a:schemeClr val="dk1"/>
                </a:solidFill>
                <a:latin typeface="Calibri"/>
                <a:ea typeface="Calibri"/>
                <a:cs typeface="Calibri"/>
                <a:sym typeface="Calibri"/>
              </a:rPr>
            </a:b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#PDC</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#جت_سليمة</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#شحنتك_في_ميعادها</a:t>
            </a:r>
            <a:endParaRPr sz="1000">
              <a:solidFill>
                <a:schemeClr val="dk1"/>
              </a:solidFill>
              <a:latin typeface="Calibri"/>
              <a:ea typeface="Calibri"/>
              <a:cs typeface="Calibri"/>
              <a:sym typeface="Calibri"/>
            </a:endParaRPr>
          </a:p>
        </p:txBody>
      </p:sp>
      <p:pic>
        <p:nvPicPr>
          <p:cNvPr id="160" name="Google Shape;160;p23" title="03.mp4">
            <a:hlinkClick r:id="rId3"/>
          </p:cNvPr>
          <p:cNvPicPr preferRelativeResize="0"/>
          <p:nvPr/>
        </p:nvPicPr>
        <p:blipFill>
          <a:blip r:embed="rId4">
            <a:alphaModFix/>
          </a:blip>
          <a:stretch>
            <a:fillRect/>
          </a:stretch>
        </p:blipFill>
        <p:spPr>
          <a:xfrm>
            <a:off x="4054353" y="378104"/>
            <a:ext cx="1798748" cy="17987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nvSpPr>
        <p:spPr>
          <a:xfrm>
            <a:off x="2030975" y="1305250"/>
            <a:ext cx="246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EG">
                <a:latin typeface="Calibri"/>
                <a:ea typeface="Calibri"/>
                <a:cs typeface="Calibri"/>
                <a:sym typeface="Calibri"/>
              </a:rPr>
              <a:t>Thank You</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txBox="1"/>
          <p:nvPr/>
        </p:nvSpPr>
        <p:spPr>
          <a:xfrm>
            <a:off x="259386" y="193713"/>
            <a:ext cx="4300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a:latin typeface="Century Gothic"/>
                <a:ea typeface="Century Gothic"/>
                <a:cs typeface="Century Gothic"/>
                <a:sym typeface="Century Gothic"/>
              </a:rPr>
              <a:t>About PDC:</a:t>
            </a:r>
            <a:endParaRPr b="1" sz="1000"/>
          </a:p>
        </p:txBody>
      </p:sp>
      <p:sp>
        <p:nvSpPr>
          <p:cNvPr id="90" name="Google Shape;90;p14"/>
          <p:cNvSpPr txBox="1"/>
          <p:nvPr/>
        </p:nvSpPr>
        <p:spPr>
          <a:xfrm>
            <a:off x="206625" y="395700"/>
            <a:ext cx="4984200" cy="28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EG" sz="1500">
                <a:solidFill>
                  <a:schemeClr val="dk1"/>
                </a:solidFill>
                <a:latin typeface="Calibri"/>
                <a:ea typeface="Calibri"/>
                <a:cs typeface="Calibri"/>
                <a:sym typeface="Calibri"/>
              </a:rPr>
              <a:t>PDC is a logistic company </a:t>
            </a:r>
            <a:r>
              <a:rPr lang="ar-EG" sz="1500">
                <a:solidFill>
                  <a:schemeClr val="dk1"/>
                </a:solidFill>
                <a:highlight>
                  <a:srgbClr val="FFFFFF"/>
                </a:highlight>
              </a:rPr>
              <a:t>providing courier and package delivery.</a:t>
            </a:r>
            <a:br>
              <a:rPr lang="ar-EG" sz="1500">
                <a:solidFill>
                  <a:schemeClr val="dk1"/>
                </a:solidFill>
                <a:highlight>
                  <a:srgbClr val="FFFFFF"/>
                </a:highlight>
              </a:rPr>
            </a:br>
            <a:br>
              <a:rPr lang="ar-EG" sz="1500">
                <a:solidFill>
                  <a:schemeClr val="dk1"/>
                </a:solidFill>
                <a:highlight>
                  <a:srgbClr val="FFFFFF"/>
                </a:highlight>
              </a:rPr>
            </a:br>
            <a:r>
              <a:rPr b="1" lang="ar-EG" sz="1500">
                <a:solidFill>
                  <a:schemeClr val="dk1"/>
                </a:solidFill>
                <a:highlight>
                  <a:srgbClr val="FFFFFF"/>
                </a:highlight>
              </a:rPr>
              <a:t>What the client wanted?</a:t>
            </a:r>
            <a:br>
              <a:rPr lang="ar-EG" sz="1500">
                <a:solidFill>
                  <a:schemeClr val="dk1"/>
                </a:solidFill>
                <a:highlight>
                  <a:srgbClr val="FFFFFF"/>
                </a:highlight>
              </a:rPr>
            </a:br>
            <a:r>
              <a:rPr lang="ar-EG" sz="1500">
                <a:solidFill>
                  <a:schemeClr val="dk1"/>
                </a:solidFill>
                <a:highlight>
                  <a:srgbClr val="FFFFFF"/>
                </a:highlight>
              </a:rPr>
              <a:t>The client asked for a creative brand awareness launching campaign.</a:t>
            </a:r>
            <a:br>
              <a:rPr lang="ar-EG" sz="1500">
                <a:solidFill>
                  <a:schemeClr val="dk1"/>
                </a:solidFill>
                <a:highlight>
                  <a:srgbClr val="FFFFFF"/>
                </a:highlight>
              </a:rPr>
            </a:br>
            <a:br>
              <a:rPr lang="ar-EG" sz="1500">
                <a:solidFill>
                  <a:schemeClr val="dk1"/>
                </a:solidFill>
                <a:highlight>
                  <a:srgbClr val="FFFFFF"/>
                </a:highlight>
              </a:rPr>
            </a:br>
            <a:r>
              <a:rPr b="1" lang="ar-EG" sz="1500">
                <a:solidFill>
                  <a:schemeClr val="dk1"/>
                </a:solidFill>
                <a:highlight>
                  <a:srgbClr val="FFFFFF"/>
                </a:highlight>
              </a:rPr>
              <a:t>USPS:</a:t>
            </a:r>
            <a:br>
              <a:rPr lang="ar-EG" sz="1500">
                <a:solidFill>
                  <a:schemeClr val="dk1"/>
                </a:solidFill>
                <a:highlight>
                  <a:srgbClr val="FFFFFF"/>
                </a:highlight>
              </a:rPr>
            </a:br>
            <a:r>
              <a:rPr lang="ar-EG" sz="1500">
                <a:solidFill>
                  <a:schemeClr val="dk1"/>
                </a:solidFill>
                <a:highlight>
                  <a:srgbClr val="FFFFFF"/>
                </a:highlight>
              </a:rPr>
              <a:t>Large number of distribution centres</a:t>
            </a:r>
            <a:br>
              <a:rPr lang="ar-EG" sz="1500">
                <a:solidFill>
                  <a:schemeClr val="dk1"/>
                </a:solidFill>
                <a:highlight>
                  <a:srgbClr val="FFFFFF"/>
                </a:highlight>
              </a:rPr>
            </a:br>
            <a:r>
              <a:rPr lang="ar-EG" sz="1500">
                <a:solidFill>
                  <a:schemeClr val="dk1"/>
                </a:solidFill>
                <a:highlight>
                  <a:srgbClr val="FFFFFF"/>
                </a:highlight>
              </a:rPr>
              <a:t>Fast delivery</a:t>
            </a:r>
            <a:endParaRPr sz="1500">
              <a:solidFill>
                <a:schemeClr val="dk1"/>
              </a:solidFill>
              <a:highlight>
                <a:srgbClr val="FFFFFF"/>
              </a:highlight>
            </a:endParaRPr>
          </a:p>
          <a:p>
            <a:pPr indent="0" lvl="0" marL="0" rtl="0" algn="l">
              <a:spcBef>
                <a:spcPts val="0"/>
              </a:spcBef>
              <a:spcAft>
                <a:spcPts val="0"/>
              </a:spcAft>
              <a:buNone/>
            </a:pPr>
            <a:r>
              <a:rPr lang="ar-EG" sz="1500">
                <a:solidFill>
                  <a:schemeClr val="dk1"/>
                </a:solidFill>
                <a:highlight>
                  <a:srgbClr val="FFFFFF"/>
                </a:highlight>
              </a:rPr>
              <a:t>Reasonable prices</a:t>
            </a:r>
            <a:endParaRPr sz="1500">
              <a:solidFill>
                <a:schemeClr val="dk1"/>
              </a:solidFill>
              <a:highlight>
                <a:srgbClr val="FFFFFF"/>
              </a:highlight>
            </a:endParaRPr>
          </a:p>
          <a:p>
            <a:pPr indent="0" lvl="0" marL="0" rtl="0" algn="l">
              <a:spcBef>
                <a:spcPts val="0"/>
              </a:spcBef>
              <a:spcAft>
                <a:spcPts val="0"/>
              </a:spcAft>
              <a:buNone/>
            </a:pPr>
            <a:r>
              <a:t/>
            </a:r>
            <a:endParaRPr sz="1050">
              <a:solidFill>
                <a:srgbClr val="4D5156"/>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nvSpPr>
        <p:spPr>
          <a:xfrm>
            <a:off x="750708" y="620597"/>
            <a:ext cx="4848859" cy="438582"/>
          </a:xfrm>
          <a:prstGeom prst="rect">
            <a:avLst/>
          </a:prstGeom>
          <a:noFill/>
          <a:ln>
            <a:noFill/>
          </a:ln>
        </p:spPr>
        <p:txBody>
          <a:bodyPr anchorCtr="0" anchor="t" bIns="45700" lIns="91425" spcFirstLastPara="1" rIns="91425" wrap="square" tIns="45700">
            <a:spAutoFit/>
          </a:bodyPr>
          <a:lstStyle/>
          <a:p>
            <a:pPr indent="-104775" lvl="0" marL="171450" marR="0" rtl="0" algn="l">
              <a:spcBef>
                <a:spcPts val="0"/>
              </a:spcBef>
              <a:spcAft>
                <a:spcPts val="0"/>
              </a:spcAft>
              <a:buClr>
                <a:srgbClr val="00CCFF"/>
              </a:buClr>
              <a:buSzPts val="1050"/>
              <a:buFont typeface="Arial"/>
              <a:buNone/>
            </a:pPr>
            <a:r>
              <a:t/>
            </a:r>
            <a:endParaRPr b="0" i="0" sz="105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0" i="0" sz="1200" u="sng" cap="none" strike="noStrike">
              <a:solidFill>
                <a:schemeClr val="dk1"/>
              </a:solidFill>
              <a:latin typeface="Century Gothic"/>
              <a:ea typeface="Century Gothic"/>
              <a:cs typeface="Century Gothic"/>
              <a:sym typeface="Century Gothic"/>
            </a:endParaRPr>
          </a:p>
        </p:txBody>
      </p:sp>
      <p:sp>
        <p:nvSpPr>
          <p:cNvPr id="96" name="Google Shape;96;p15"/>
          <p:cNvSpPr txBox="1"/>
          <p:nvPr/>
        </p:nvSpPr>
        <p:spPr>
          <a:xfrm>
            <a:off x="609600" y="25630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5"/>
          <p:cNvSpPr txBox="1"/>
          <p:nvPr/>
        </p:nvSpPr>
        <p:spPr>
          <a:xfrm>
            <a:off x="11819" y="-43049"/>
            <a:ext cx="147777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EG" sz="1400">
                <a:solidFill>
                  <a:schemeClr val="dk1"/>
                </a:solidFill>
                <a:latin typeface="Calibri"/>
                <a:ea typeface="Calibri"/>
                <a:cs typeface="Calibri"/>
                <a:sym typeface="Calibri"/>
              </a:rPr>
              <a:t>Creative concept:</a:t>
            </a:r>
            <a:endParaRPr/>
          </a:p>
          <a:p>
            <a:pPr indent="0" lvl="0" marL="0" marR="0" rtl="0" algn="l">
              <a:spcBef>
                <a:spcPts val="0"/>
              </a:spcBef>
              <a:spcAft>
                <a:spcPts val="0"/>
              </a:spcAft>
              <a:buNone/>
            </a:pPr>
            <a:r>
              <a:rPr b="1" lang="ar-EG" sz="1400">
                <a:solidFill>
                  <a:srgbClr val="FF0000"/>
                </a:solidFill>
                <a:latin typeface="Calibri"/>
                <a:ea typeface="Calibri"/>
                <a:cs typeface="Calibri"/>
                <a:sym typeface="Calibri"/>
              </a:rPr>
              <a:t>جت سليمة</a:t>
            </a:r>
            <a:endParaRPr b="1" sz="1400">
              <a:solidFill>
                <a:srgbClr val="FF0000"/>
              </a:solidFill>
              <a:latin typeface="Calibri"/>
              <a:ea typeface="Calibri"/>
              <a:cs typeface="Calibri"/>
              <a:sym typeface="Calibri"/>
            </a:endParaRPr>
          </a:p>
        </p:txBody>
      </p:sp>
      <p:sp>
        <p:nvSpPr>
          <p:cNvPr id="98" name="Google Shape;98;p15"/>
          <p:cNvSpPr txBox="1"/>
          <p:nvPr/>
        </p:nvSpPr>
        <p:spPr>
          <a:xfrm>
            <a:off x="11819" y="480171"/>
            <a:ext cx="5514109"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EG" sz="900">
                <a:solidFill>
                  <a:srgbClr val="0E101A"/>
                </a:solidFill>
                <a:latin typeface="Calibri"/>
                <a:ea typeface="Calibri"/>
                <a:cs typeface="Calibri"/>
                <a:sym typeface="Calibri"/>
              </a:rPr>
              <a:t>Choosing this concept will help our brand in branding, sales, enhancing our brand persona, and hammering in all our USPs.</a:t>
            </a:r>
            <a:br>
              <a:rPr lang="ar-EG" sz="900">
                <a:solidFill>
                  <a:srgbClr val="0E101A"/>
                </a:solidFill>
                <a:latin typeface="Calibri"/>
                <a:ea typeface="Calibri"/>
                <a:cs typeface="Calibri"/>
                <a:sym typeface="Calibri"/>
              </a:rPr>
            </a:br>
            <a:endParaRPr sz="900">
              <a:solidFill>
                <a:srgbClr val="0E101A"/>
              </a:solidFill>
              <a:latin typeface="Calibri"/>
              <a:ea typeface="Calibri"/>
              <a:cs typeface="Calibri"/>
              <a:sym typeface="Calibri"/>
            </a:endParaRPr>
          </a:p>
          <a:p>
            <a:pPr indent="0" lvl="0" marL="0" marR="0" rtl="0" algn="l">
              <a:spcBef>
                <a:spcPts val="0"/>
              </a:spcBef>
              <a:spcAft>
                <a:spcPts val="0"/>
              </a:spcAft>
              <a:buNone/>
            </a:pPr>
            <a:r>
              <a:rPr b="1" lang="ar-EG" sz="900">
                <a:solidFill>
                  <a:srgbClr val="0E101A"/>
                </a:solidFill>
                <a:latin typeface="Calibri"/>
                <a:ea typeface="Calibri"/>
                <a:cs typeface="Calibri"/>
                <a:sym typeface="Calibri"/>
              </a:rPr>
              <a:t>The story behind choosing the concept:</a:t>
            </a:r>
            <a:endParaRPr sz="900">
              <a:solidFill>
                <a:srgbClr val="0E101A"/>
              </a:solidFill>
              <a:latin typeface="Calibri"/>
              <a:ea typeface="Calibri"/>
              <a:cs typeface="Calibri"/>
              <a:sym typeface="Calibri"/>
            </a:endParaRPr>
          </a:p>
          <a:p>
            <a:pPr indent="0" lvl="0" marL="0" marR="0" rtl="0" algn="l">
              <a:spcBef>
                <a:spcPts val="0"/>
              </a:spcBef>
              <a:spcAft>
                <a:spcPts val="0"/>
              </a:spcAft>
              <a:buNone/>
            </a:pPr>
            <a:r>
              <a:rPr lang="ar-EG" sz="900">
                <a:solidFill>
                  <a:srgbClr val="0E101A"/>
                </a:solidFill>
                <a:latin typeface="Calibri"/>
                <a:ea typeface="Calibri"/>
                <a:cs typeface="Calibri"/>
                <a:sym typeface="Calibri"/>
              </a:rPr>
              <a:t>The phrase </a:t>
            </a:r>
            <a:r>
              <a:rPr b="1" lang="ar-EG" sz="900">
                <a:solidFill>
                  <a:srgbClr val="0E101A"/>
                </a:solidFill>
                <a:latin typeface="Calibri"/>
                <a:ea typeface="Calibri"/>
                <a:cs typeface="Calibri"/>
                <a:sym typeface="Calibri"/>
              </a:rPr>
              <a:t>جت سليمة </a:t>
            </a:r>
            <a:r>
              <a:rPr lang="ar-EG" sz="900">
                <a:solidFill>
                  <a:srgbClr val="0E101A"/>
                </a:solidFill>
                <a:latin typeface="Calibri"/>
                <a:ea typeface="Calibri"/>
                <a:cs typeface="Calibri"/>
                <a:sym typeface="Calibri"/>
              </a:rPr>
              <a:t> here refers to two main ideas:</a:t>
            </a:r>
            <a:br>
              <a:rPr lang="ar-EG" sz="900">
                <a:solidFill>
                  <a:srgbClr val="0E101A"/>
                </a:solidFill>
                <a:latin typeface="Calibri"/>
                <a:ea typeface="Calibri"/>
                <a:cs typeface="Calibri"/>
                <a:sym typeface="Calibri"/>
              </a:rPr>
            </a:br>
            <a:endParaRPr sz="900">
              <a:solidFill>
                <a:srgbClr val="0E101A"/>
              </a:solidFill>
              <a:latin typeface="Calibri"/>
              <a:ea typeface="Calibri"/>
              <a:cs typeface="Calibri"/>
              <a:sym typeface="Calibri"/>
            </a:endParaRPr>
          </a:p>
          <a:p>
            <a:pPr indent="0" lvl="0" marL="0" marR="0" rtl="0" algn="l">
              <a:spcBef>
                <a:spcPts val="0"/>
              </a:spcBef>
              <a:spcAft>
                <a:spcPts val="0"/>
              </a:spcAft>
              <a:buNone/>
            </a:pPr>
            <a:r>
              <a:rPr lang="ar-EG" sz="900">
                <a:solidFill>
                  <a:srgbClr val="0E101A"/>
                </a:solidFill>
                <a:latin typeface="Calibri"/>
                <a:ea typeface="Calibri"/>
                <a:cs typeface="Calibri"/>
                <a:sym typeface="Calibri"/>
              </a:rPr>
              <a:t>(1)Everything regarding your shipping/payment will be covered through our brand, which will be covered perfectly whether delivering your goods without any delay or damage or receive your cash on the same day of delivery.</a:t>
            </a:r>
            <a:br>
              <a:rPr lang="ar-EG" sz="900">
                <a:solidFill>
                  <a:srgbClr val="0E101A"/>
                </a:solidFill>
                <a:latin typeface="Calibri"/>
                <a:ea typeface="Calibri"/>
                <a:cs typeface="Calibri"/>
                <a:sym typeface="Calibri"/>
              </a:rPr>
            </a:br>
            <a:endParaRPr sz="900">
              <a:solidFill>
                <a:srgbClr val="0E101A"/>
              </a:solidFill>
              <a:latin typeface="Calibri"/>
              <a:ea typeface="Calibri"/>
              <a:cs typeface="Calibri"/>
              <a:sym typeface="Calibri"/>
            </a:endParaRPr>
          </a:p>
          <a:p>
            <a:pPr indent="0" lvl="0" marL="0" marR="0" rtl="0" algn="l">
              <a:spcBef>
                <a:spcPts val="0"/>
              </a:spcBef>
              <a:spcAft>
                <a:spcPts val="0"/>
              </a:spcAft>
              <a:buNone/>
            </a:pPr>
            <a:r>
              <a:rPr lang="ar-EG" sz="900">
                <a:solidFill>
                  <a:srgbClr val="0E101A"/>
                </a:solidFill>
                <a:latin typeface="Calibri"/>
                <a:ea typeface="Calibri"/>
                <a:cs typeface="Calibri"/>
                <a:sym typeface="Calibri"/>
              </a:rPr>
              <a:t>(2)You won't hear the phrase  </a:t>
            </a:r>
            <a:r>
              <a:rPr b="1" lang="ar-EG" sz="900">
                <a:solidFill>
                  <a:srgbClr val="0E101A"/>
                </a:solidFill>
                <a:latin typeface="Calibri"/>
                <a:ea typeface="Calibri"/>
                <a:cs typeface="Calibri"/>
                <a:sym typeface="Calibri"/>
              </a:rPr>
              <a:t>جت سليمة</a:t>
            </a:r>
            <a:r>
              <a:rPr lang="ar-EG" sz="900">
                <a:solidFill>
                  <a:srgbClr val="0E101A"/>
                </a:solidFill>
                <a:latin typeface="Calibri"/>
                <a:ea typeface="Calibri"/>
                <a:cs typeface="Calibri"/>
                <a:sym typeface="Calibri"/>
              </a:rPr>
              <a:t> in its negative way when someone does something terrible and justifies the situation by saying "جت سليمة"</a:t>
            </a:r>
            <a:br>
              <a:rPr lang="ar-EG" sz="900">
                <a:solidFill>
                  <a:srgbClr val="0E101A"/>
                </a:solidFill>
                <a:latin typeface="Calibri"/>
                <a:ea typeface="Calibri"/>
                <a:cs typeface="Calibri"/>
                <a:sym typeface="Calibri"/>
              </a:rPr>
            </a:br>
            <a:endParaRPr sz="900">
              <a:solidFill>
                <a:srgbClr val="0E101A"/>
              </a:solidFill>
              <a:latin typeface="Calibri"/>
              <a:ea typeface="Calibri"/>
              <a:cs typeface="Calibri"/>
              <a:sym typeface="Calibri"/>
            </a:endParaRPr>
          </a:p>
          <a:p>
            <a:pPr indent="0" lvl="0" marL="0" marR="0" rtl="0" algn="l">
              <a:spcBef>
                <a:spcPts val="0"/>
              </a:spcBef>
              <a:spcAft>
                <a:spcPts val="0"/>
              </a:spcAft>
              <a:buNone/>
            </a:pPr>
            <a:r>
              <a:rPr lang="ar-EG" sz="900">
                <a:solidFill>
                  <a:srgbClr val="0E101A"/>
                </a:solidFill>
                <a:latin typeface="Calibri"/>
                <a:ea typeface="Calibri"/>
                <a:cs typeface="Calibri"/>
                <a:sym typeface="Calibri"/>
              </a:rPr>
              <a:t>●</a:t>
            </a:r>
            <a:r>
              <a:rPr b="1" lang="ar-EG" sz="900">
                <a:solidFill>
                  <a:srgbClr val="0E101A"/>
                </a:solidFill>
                <a:latin typeface="Calibri"/>
                <a:ea typeface="Calibri"/>
                <a:cs typeface="Calibri"/>
                <a:sym typeface="Calibri"/>
              </a:rPr>
              <a:t>Application of the concept:</a:t>
            </a:r>
            <a:br>
              <a:rPr b="1" lang="ar-EG" sz="900">
                <a:solidFill>
                  <a:srgbClr val="0E101A"/>
                </a:solidFill>
                <a:latin typeface="Calibri"/>
                <a:ea typeface="Calibri"/>
                <a:cs typeface="Calibri"/>
                <a:sym typeface="Calibri"/>
              </a:rPr>
            </a:br>
            <a:endParaRPr b="1" sz="900">
              <a:solidFill>
                <a:srgbClr val="0E101A"/>
              </a:solidFill>
              <a:latin typeface="Calibri"/>
              <a:ea typeface="Calibri"/>
              <a:cs typeface="Calibri"/>
              <a:sym typeface="Calibri"/>
            </a:endParaRPr>
          </a:p>
          <a:p>
            <a:pPr indent="0" lvl="0" marL="0" marR="0" rtl="0" algn="l">
              <a:spcBef>
                <a:spcPts val="0"/>
              </a:spcBef>
              <a:spcAft>
                <a:spcPts val="0"/>
              </a:spcAft>
              <a:buNone/>
            </a:pPr>
            <a:r>
              <a:rPr lang="ar-EG" sz="900">
                <a:solidFill>
                  <a:srgbClr val="0E101A"/>
                </a:solidFill>
                <a:latin typeface="Calibri"/>
                <a:ea typeface="Calibri"/>
                <a:cs typeface="Calibri"/>
                <a:sym typeface="Calibri"/>
              </a:rPr>
              <a:t>The concept will be applied through:</a:t>
            </a:r>
            <a:endParaRPr/>
          </a:p>
          <a:p>
            <a:pPr indent="0" lvl="0" marL="0" marR="0" rtl="0" algn="l">
              <a:spcBef>
                <a:spcPts val="0"/>
              </a:spcBef>
              <a:spcAft>
                <a:spcPts val="0"/>
              </a:spcAft>
              <a:buNone/>
            </a:pPr>
            <a:r>
              <a:rPr lang="ar-EG" sz="900">
                <a:solidFill>
                  <a:srgbClr val="0E101A"/>
                </a:solidFill>
                <a:latin typeface="Calibri"/>
                <a:ea typeface="Calibri"/>
                <a:cs typeface="Calibri"/>
                <a:sym typeface="Calibri"/>
              </a:rPr>
              <a:t> -Short videos enhancing the idea and hammering in our USP</a:t>
            </a:r>
            <a:endParaRPr/>
          </a:p>
          <a:p>
            <a:pPr indent="0" lvl="0" marL="0" marR="0" rtl="0" algn="l">
              <a:spcBef>
                <a:spcPts val="0"/>
              </a:spcBef>
              <a:spcAft>
                <a:spcPts val="0"/>
              </a:spcAft>
              <a:buNone/>
            </a:pPr>
            <a:r>
              <a:rPr lang="ar-EG" sz="900">
                <a:solidFill>
                  <a:srgbClr val="0E101A"/>
                </a:solidFill>
                <a:latin typeface="Calibri"/>
                <a:ea typeface="Calibri"/>
                <a:cs typeface="Calibri"/>
                <a:sym typeface="Calibri"/>
              </a:rPr>
              <a:t> -Casual Posts</a:t>
            </a:r>
            <a:endParaRPr/>
          </a:p>
          <a:p>
            <a:pPr indent="0" lvl="0" marL="0" marR="0" rtl="0" algn="l">
              <a:spcBef>
                <a:spcPts val="0"/>
              </a:spcBef>
              <a:spcAft>
                <a:spcPts val="0"/>
              </a:spcAft>
              <a:buNone/>
            </a:pPr>
            <a:r>
              <a:rPr lang="ar-EG" sz="900">
                <a:solidFill>
                  <a:srgbClr val="0E101A"/>
                </a:solidFill>
                <a:latin typeface="Calibri"/>
                <a:ea typeface="Calibri"/>
                <a:cs typeface="Calibri"/>
                <a:sym typeface="Calibri"/>
              </a:rPr>
              <a:t> -Informative posts and videography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nvSpPr>
        <p:spPr>
          <a:xfrm>
            <a:off x="341999" y="646331"/>
            <a:ext cx="4848859" cy="438582"/>
          </a:xfrm>
          <a:prstGeom prst="rect">
            <a:avLst/>
          </a:prstGeom>
          <a:noFill/>
          <a:ln>
            <a:noFill/>
          </a:ln>
        </p:spPr>
        <p:txBody>
          <a:bodyPr anchorCtr="0" anchor="t" bIns="45700" lIns="91425" spcFirstLastPara="1" rIns="91425" wrap="square" tIns="45700">
            <a:spAutoFit/>
          </a:bodyPr>
          <a:lstStyle/>
          <a:p>
            <a:pPr indent="-104775" lvl="0" marL="171450" marR="0" rtl="0" algn="l">
              <a:spcBef>
                <a:spcPts val="0"/>
              </a:spcBef>
              <a:spcAft>
                <a:spcPts val="0"/>
              </a:spcAft>
              <a:buClr>
                <a:srgbClr val="00CCFF"/>
              </a:buClr>
              <a:buSzPts val="1050"/>
              <a:buFont typeface="Arial"/>
              <a:buNone/>
            </a:pPr>
            <a:r>
              <a:t/>
            </a:r>
            <a:endParaRPr sz="1050" u="non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u="sng">
              <a:solidFill>
                <a:schemeClr val="dk1"/>
              </a:solidFill>
              <a:latin typeface="Century Gothic"/>
              <a:ea typeface="Century Gothic"/>
              <a:cs typeface="Century Gothic"/>
              <a:sym typeface="Century Gothic"/>
            </a:endParaRPr>
          </a:p>
        </p:txBody>
      </p:sp>
      <p:sp>
        <p:nvSpPr>
          <p:cNvPr id="104" name="Google Shape;104;p16"/>
          <p:cNvSpPr txBox="1"/>
          <p:nvPr/>
        </p:nvSpPr>
        <p:spPr>
          <a:xfrm>
            <a:off x="609600" y="25630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16"/>
          <p:cNvSpPr txBox="1"/>
          <p:nvPr/>
        </p:nvSpPr>
        <p:spPr>
          <a:xfrm>
            <a:off x="2027298" y="1168040"/>
            <a:ext cx="13740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EG" sz="1800">
                <a:solidFill>
                  <a:srgbClr val="FF0000"/>
                </a:solidFill>
                <a:latin typeface="Calibri"/>
                <a:ea typeface="Calibri"/>
                <a:cs typeface="Calibri"/>
                <a:sym typeface="Calibri"/>
              </a:rPr>
              <a:t>Application</a:t>
            </a:r>
            <a:br>
              <a:rPr b="1" lang="ar-EG" sz="1800">
                <a:solidFill>
                  <a:srgbClr val="FF0000"/>
                </a:solidFill>
                <a:latin typeface="Calibri"/>
                <a:ea typeface="Calibri"/>
                <a:cs typeface="Calibri"/>
                <a:sym typeface="Calibri"/>
              </a:rPr>
            </a:br>
            <a:r>
              <a:rPr b="1" lang="ar-EG" sz="1800">
                <a:solidFill>
                  <a:srgbClr val="FF0000"/>
                </a:solidFill>
                <a:latin typeface="Calibri"/>
                <a:ea typeface="Calibri"/>
                <a:cs typeface="Calibri"/>
                <a:sym typeface="Calibri"/>
              </a:rPr>
              <a:t>Short videos</a:t>
            </a:r>
            <a:endParaRPr/>
          </a:p>
        </p:txBody>
      </p:sp>
      <p:sp>
        <p:nvSpPr>
          <p:cNvPr id="106" name="Google Shape;106;p16"/>
          <p:cNvSpPr txBox="1"/>
          <p:nvPr/>
        </p:nvSpPr>
        <p:spPr>
          <a:xfrm>
            <a:off x="894247" y="1876028"/>
            <a:ext cx="40591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EG" sz="1000">
                <a:solidFill>
                  <a:schemeClr val="dk1"/>
                </a:solidFill>
                <a:latin typeface="Calibri"/>
                <a:ea typeface="Calibri"/>
                <a:cs typeface="Calibri"/>
                <a:sym typeface="Calibri"/>
              </a:rPr>
              <a:t>In these short videos we will hammer in our USPs and our professionality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nvSpPr>
        <p:spPr>
          <a:xfrm>
            <a:off x="750708" y="620597"/>
            <a:ext cx="4848859" cy="438582"/>
          </a:xfrm>
          <a:prstGeom prst="rect">
            <a:avLst/>
          </a:prstGeom>
          <a:noFill/>
          <a:ln>
            <a:noFill/>
          </a:ln>
        </p:spPr>
        <p:txBody>
          <a:bodyPr anchorCtr="0" anchor="t" bIns="45700" lIns="91425" spcFirstLastPara="1" rIns="91425" wrap="square" tIns="45700">
            <a:spAutoFit/>
          </a:bodyPr>
          <a:lstStyle/>
          <a:p>
            <a:pPr indent="-104775" lvl="0" marL="171450" marR="0" rtl="0" algn="l">
              <a:spcBef>
                <a:spcPts val="0"/>
              </a:spcBef>
              <a:spcAft>
                <a:spcPts val="0"/>
              </a:spcAft>
              <a:buClr>
                <a:srgbClr val="00CCFF"/>
              </a:buClr>
              <a:buSzPts val="1050"/>
              <a:buFont typeface="Arial"/>
              <a:buNone/>
            </a:pPr>
            <a:r>
              <a:t/>
            </a:r>
            <a:endParaRPr sz="1050" u="non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u="sng">
              <a:solidFill>
                <a:schemeClr val="dk1"/>
              </a:solidFill>
              <a:latin typeface="Century Gothic"/>
              <a:ea typeface="Century Gothic"/>
              <a:cs typeface="Century Gothic"/>
              <a:sym typeface="Century Gothic"/>
            </a:endParaRPr>
          </a:p>
        </p:txBody>
      </p:sp>
      <p:sp>
        <p:nvSpPr>
          <p:cNvPr id="112" name="Google Shape;112;p17"/>
          <p:cNvSpPr txBox="1"/>
          <p:nvPr/>
        </p:nvSpPr>
        <p:spPr>
          <a:xfrm>
            <a:off x="609600" y="25630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17"/>
          <p:cNvSpPr txBox="1"/>
          <p:nvPr/>
        </p:nvSpPr>
        <p:spPr>
          <a:xfrm>
            <a:off x="1245593" y="-16550"/>
            <a:ext cx="2491259" cy="28315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EG" sz="1000">
                <a:solidFill>
                  <a:schemeClr val="dk1"/>
                </a:solidFill>
                <a:latin typeface="Calibri"/>
                <a:ea typeface="Calibri"/>
                <a:cs typeface="Calibri"/>
                <a:sym typeface="Calibri"/>
              </a:rPr>
              <a:t>Video samples (1)</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ctr">
              <a:spcBef>
                <a:spcPts val="0"/>
              </a:spcBef>
              <a:spcAft>
                <a:spcPts val="0"/>
              </a:spcAft>
              <a:buNone/>
            </a:pPr>
            <a:r>
              <a:rPr b="1" lang="ar-EG" sz="800">
                <a:solidFill>
                  <a:srgbClr val="FF0000"/>
                </a:solidFill>
                <a:latin typeface="Calibri"/>
                <a:ea typeface="Calibri"/>
                <a:cs typeface="Calibri"/>
                <a:sym typeface="Calibri"/>
              </a:rPr>
              <a:t>Slow motion</a:t>
            </a:r>
            <a:endParaRPr/>
          </a:p>
          <a:p>
            <a:pPr indent="0" lvl="0" marL="0" marR="0" rtl="0" algn="ctr">
              <a:spcBef>
                <a:spcPts val="0"/>
              </a:spcBef>
              <a:spcAft>
                <a:spcPts val="0"/>
              </a:spcAft>
              <a:buNone/>
            </a:pPr>
            <a:r>
              <a:rPr lang="ar-EG" sz="800">
                <a:solidFill>
                  <a:schemeClr val="dk1"/>
                </a:solidFill>
                <a:latin typeface="Calibri"/>
                <a:ea typeface="Calibri"/>
                <a:cs typeface="Calibri"/>
                <a:sym typeface="Calibri"/>
              </a:rPr>
              <a:t>شخص قاعد على الأرض</a:t>
            </a:r>
            <a:endParaRPr/>
          </a:p>
          <a:p>
            <a:pPr indent="0" lvl="0" marL="0" marR="0" rtl="0" algn="ctr">
              <a:spcBef>
                <a:spcPts val="0"/>
              </a:spcBef>
              <a:spcAft>
                <a:spcPts val="0"/>
              </a:spcAft>
              <a:buNone/>
            </a:pPr>
            <a:r>
              <a:rPr lang="ar-EG" sz="800">
                <a:solidFill>
                  <a:schemeClr val="dk1"/>
                </a:solidFill>
                <a:latin typeface="Calibri"/>
                <a:ea typeface="Calibri"/>
                <a:cs typeface="Calibri"/>
                <a:sym typeface="Calibri"/>
              </a:rPr>
              <a:t>بيفتح باكدج من شركة شحن وهو شكله مبسوط</a:t>
            </a:r>
            <a:endParaRPr/>
          </a:p>
          <a:p>
            <a:pPr indent="0" lvl="0" marL="0" marR="0" rtl="0" algn="ctr">
              <a:spcBef>
                <a:spcPts val="0"/>
              </a:spcBef>
              <a:spcAft>
                <a:spcPts val="0"/>
              </a:spcAft>
              <a:buNone/>
            </a:pPr>
            <a:r>
              <a:rPr lang="ar-EG" sz="800">
                <a:solidFill>
                  <a:schemeClr val="dk1"/>
                </a:solidFill>
                <a:latin typeface="Calibri"/>
                <a:ea typeface="Calibri"/>
                <a:cs typeface="Calibri"/>
                <a:sym typeface="Calibri"/>
              </a:rPr>
              <a:t>أول ما بيفتح الباكدج، الأيتم اللي جوة بتطلع مكسورة</a:t>
            </a:r>
            <a:endParaRPr/>
          </a:p>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ctr">
              <a:spcBef>
                <a:spcPts val="0"/>
              </a:spcBef>
              <a:spcAft>
                <a:spcPts val="0"/>
              </a:spcAft>
              <a:buNone/>
            </a:pPr>
            <a:r>
              <a:rPr b="1" lang="ar-EG" sz="800">
                <a:solidFill>
                  <a:srgbClr val="FF0000"/>
                </a:solidFill>
                <a:latin typeface="Calibri"/>
                <a:ea typeface="Calibri"/>
                <a:cs typeface="Calibri"/>
                <a:sym typeface="Calibri"/>
              </a:rPr>
              <a:t>Normal speed</a:t>
            </a:r>
            <a:endParaRPr/>
          </a:p>
          <a:p>
            <a:pPr indent="0" lvl="0" marL="0" marR="0" rtl="0" algn="ctr">
              <a:spcBef>
                <a:spcPts val="0"/>
              </a:spcBef>
              <a:spcAft>
                <a:spcPts val="0"/>
              </a:spcAft>
              <a:buNone/>
            </a:pPr>
            <a:r>
              <a:rPr lang="ar-EG" sz="800">
                <a:solidFill>
                  <a:schemeClr val="dk1"/>
                </a:solidFill>
                <a:latin typeface="Calibri"/>
                <a:ea typeface="Calibri"/>
                <a:cs typeface="Calibri"/>
                <a:sym typeface="Calibri"/>
              </a:rPr>
              <a:t>بيظهر جنبه شخص من شركة شحن (مش بتاعتنا)</a:t>
            </a:r>
            <a:endParaRPr/>
          </a:p>
          <a:p>
            <a:pPr indent="0" lvl="0" marL="0" marR="0" rtl="0" algn="ctr">
              <a:spcBef>
                <a:spcPts val="0"/>
              </a:spcBef>
              <a:spcAft>
                <a:spcPts val="0"/>
              </a:spcAft>
              <a:buNone/>
            </a:pPr>
            <a:r>
              <a:rPr lang="ar-EG" sz="800">
                <a:solidFill>
                  <a:schemeClr val="dk1"/>
                </a:solidFill>
                <a:latin typeface="Calibri"/>
                <a:ea typeface="Calibri"/>
                <a:cs typeface="Calibri"/>
                <a:sym typeface="Calibri"/>
              </a:rPr>
              <a:t>بيطبطب عليه.</a:t>
            </a:r>
            <a:br>
              <a:rPr lang="ar-EG" sz="800">
                <a:solidFill>
                  <a:schemeClr val="dk1"/>
                </a:solidFill>
                <a:latin typeface="Calibri"/>
                <a:ea typeface="Calibri"/>
                <a:cs typeface="Calibri"/>
                <a:sym typeface="Calibri"/>
              </a:rPr>
            </a:br>
            <a:r>
              <a:rPr lang="ar-EG" sz="800">
                <a:solidFill>
                  <a:schemeClr val="dk1"/>
                </a:solidFill>
                <a:latin typeface="Calibri"/>
                <a:ea typeface="Calibri"/>
                <a:cs typeface="Calibri"/>
                <a:sym typeface="Calibri"/>
              </a:rPr>
              <a:t>بتاع شركة الشحن:</a:t>
            </a:r>
            <a:br>
              <a:rPr lang="ar-EG" sz="800">
                <a:solidFill>
                  <a:schemeClr val="dk1"/>
                </a:solidFill>
                <a:latin typeface="Calibri"/>
                <a:ea typeface="Calibri"/>
                <a:cs typeface="Calibri"/>
                <a:sym typeface="Calibri"/>
              </a:rPr>
            </a:br>
            <a:r>
              <a:rPr lang="ar-EG" sz="800">
                <a:solidFill>
                  <a:schemeClr val="dk1"/>
                </a:solidFill>
                <a:latin typeface="Calibri"/>
                <a:ea typeface="Calibri"/>
                <a:cs typeface="Calibri"/>
                <a:sym typeface="Calibri"/>
              </a:rPr>
              <a:t>جت سليمة</a:t>
            </a:r>
            <a:endParaRPr/>
          </a:p>
          <a:p>
            <a:pPr indent="0" lvl="0" marL="0" marR="0" rtl="0" algn="ctr">
              <a:spcBef>
                <a:spcPts val="0"/>
              </a:spcBef>
              <a:spcAft>
                <a:spcPts val="0"/>
              </a:spcAft>
              <a:buNone/>
            </a:pPr>
            <a:r>
              <a:rPr lang="ar-EG" sz="800">
                <a:solidFill>
                  <a:schemeClr val="dk1"/>
                </a:solidFill>
                <a:latin typeface="Calibri"/>
                <a:ea typeface="Calibri"/>
                <a:cs typeface="Calibri"/>
                <a:sym typeface="Calibri"/>
              </a:rPr>
              <a:t>ممكن تمضي استلام هنا</a:t>
            </a:r>
            <a:endParaRPr/>
          </a:p>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a:p>
            <a:pPr indent="0" lvl="0" marL="0" marR="0" rtl="1" algn="ctr">
              <a:spcBef>
                <a:spcPts val="0"/>
              </a:spcBef>
              <a:spcAft>
                <a:spcPts val="0"/>
              </a:spcAft>
              <a:buNone/>
            </a:pPr>
            <a:r>
              <a:rPr lang="ar-EG" sz="800">
                <a:solidFill>
                  <a:schemeClr val="dk1"/>
                </a:solidFill>
                <a:latin typeface="Calibri"/>
                <a:ea typeface="Calibri"/>
                <a:cs typeface="Calibri"/>
                <a:sym typeface="Calibri"/>
              </a:rPr>
              <a:t>Cut</a:t>
            </a:r>
            <a:br>
              <a:rPr lang="ar-EG" sz="800">
                <a:solidFill>
                  <a:schemeClr val="dk1"/>
                </a:solidFill>
                <a:latin typeface="Calibri"/>
                <a:ea typeface="Calibri"/>
                <a:cs typeface="Calibri"/>
                <a:sym typeface="Calibri"/>
              </a:rPr>
            </a:br>
            <a:r>
              <a:rPr lang="ar-EG" sz="800">
                <a:solidFill>
                  <a:schemeClr val="dk1"/>
                </a:solidFill>
                <a:latin typeface="Calibri"/>
                <a:ea typeface="Calibri"/>
                <a:cs typeface="Calibri"/>
                <a:sym typeface="Calibri"/>
              </a:rPr>
              <a:t>VO:</a:t>
            </a:r>
            <a:br>
              <a:rPr lang="ar-EG" sz="800">
                <a:solidFill>
                  <a:schemeClr val="dk1"/>
                </a:solidFill>
                <a:latin typeface="Calibri"/>
                <a:ea typeface="Calibri"/>
                <a:cs typeface="Calibri"/>
                <a:sym typeface="Calibri"/>
              </a:rPr>
            </a:br>
            <a:r>
              <a:rPr lang="ar-EG" sz="800">
                <a:solidFill>
                  <a:schemeClr val="dk1"/>
                </a:solidFill>
                <a:latin typeface="Calibri"/>
                <a:ea typeface="Calibri"/>
                <a:cs typeface="Calibri"/>
                <a:sym typeface="Calibri"/>
              </a:rPr>
              <a:t>مع PDC</a:t>
            </a:r>
            <a:br>
              <a:rPr lang="ar-EG" sz="800">
                <a:solidFill>
                  <a:schemeClr val="dk1"/>
                </a:solidFill>
                <a:latin typeface="Calibri"/>
                <a:ea typeface="Calibri"/>
                <a:cs typeface="Calibri"/>
                <a:sym typeface="Calibri"/>
              </a:rPr>
            </a:br>
            <a:r>
              <a:rPr lang="ar-EG" sz="800">
                <a:solidFill>
                  <a:schemeClr val="dk1"/>
                </a:solidFill>
                <a:latin typeface="Calibri"/>
                <a:ea typeface="Calibri"/>
                <a:cs typeface="Calibri"/>
                <a:sym typeface="Calibri"/>
              </a:rPr>
              <a:t>جت سليمة بجد</a:t>
            </a:r>
            <a:endParaRPr/>
          </a:p>
          <a:p>
            <a:pPr indent="0" lvl="0" marL="0" marR="0" rtl="1" algn="ctr">
              <a:spcBef>
                <a:spcPts val="0"/>
              </a:spcBef>
              <a:spcAft>
                <a:spcPts val="0"/>
              </a:spcAft>
              <a:buNone/>
            </a:pPr>
            <a:r>
              <a:rPr lang="ar-EG" sz="800">
                <a:solidFill>
                  <a:schemeClr val="dk1"/>
                </a:solidFill>
                <a:latin typeface="Calibri"/>
                <a:ea typeface="Calibri"/>
                <a:cs typeface="Calibri"/>
                <a:sym typeface="Calibri"/>
              </a:rPr>
              <a:t>شحنتك هتوصل في ميعادها وسليمة وهتستلم فلوسك في نفس اليوم.</a:t>
            </a:r>
            <a:br>
              <a:rPr lang="ar-EG" sz="800">
                <a:solidFill>
                  <a:schemeClr val="dk1"/>
                </a:solidFill>
                <a:latin typeface="Calibri"/>
                <a:ea typeface="Calibri"/>
                <a:cs typeface="Calibri"/>
                <a:sym typeface="Calibri"/>
              </a:rPr>
            </a:br>
            <a:br>
              <a:rPr lang="ar-EG" sz="800">
                <a:solidFill>
                  <a:schemeClr val="dk1"/>
                </a:solidFill>
                <a:latin typeface="Calibri"/>
                <a:ea typeface="Calibri"/>
                <a:cs typeface="Calibri"/>
                <a:sym typeface="Calibri"/>
              </a:rPr>
            </a:br>
            <a:r>
              <a:rPr lang="ar-EG" sz="800">
                <a:solidFill>
                  <a:schemeClr val="dk1"/>
                </a:solidFill>
                <a:latin typeface="Calibri"/>
                <a:ea typeface="Calibri"/>
                <a:cs typeface="Calibri"/>
                <a:sym typeface="Calibri"/>
              </a:rPr>
              <a:t>PDC</a:t>
            </a:r>
            <a:br>
              <a:rPr lang="ar-EG" sz="800">
                <a:solidFill>
                  <a:schemeClr val="dk1"/>
                </a:solidFill>
                <a:latin typeface="Calibri"/>
                <a:ea typeface="Calibri"/>
                <a:cs typeface="Calibri"/>
                <a:sym typeface="Calibri"/>
              </a:rPr>
            </a:br>
            <a:r>
              <a:rPr lang="ar-EG" sz="800">
                <a:solidFill>
                  <a:schemeClr val="dk1"/>
                </a:solidFill>
                <a:latin typeface="Calibri"/>
                <a:ea typeface="Calibri"/>
                <a:cs typeface="Calibri"/>
                <a:sym typeface="Calibri"/>
              </a:rPr>
              <a:t>جت سليمة</a:t>
            </a:r>
            <a:endParaRPr sz="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nvSpPr>
        <p:spPr>
          <a:xfrm>
            <a:off x="750708" y="620597"/>
            <a:ext cx="4848859" cy="438582"/>
          </a:xfrm>
          <a:prstGeom prst="rect">
            <a:avLst/>
          </a:prstGeom>
          <a:noFill/>
          <a:ln>
            <a:noFill/>
          </a:ln>
        </p:spPr>
        <p:txBody>
          <a:bodyPr anchorCtr="0" anchor="t" bIns="45700" lIns="91425" spcFirstLastPara="1" rIns="91425" wrap="square" tIns="45700">
            <a:spAutoFit/>
          </a:bodyPr>
          <a:lstStyle/>
          <a:p>
            <a:pPr indent="-104775" lvl="0" marL="171450" marR="0" rtl="0" algn="l">
              <a:spcBef>
                <a:spcPts val="0"/>
              </a:spcBef>
              <a:spcAft>
                <a:spcPts val="0"/>
              </a:spcAft>
              <a:buClr>
                <a:srgbClr val="00CCFF"/>
              </a:buClr>
              <a:buSzPts val="1050"/>
              <a:buFont typeface="Arial"/>
              <a:buNone/>
            </a:pPr>
            <a:r>
              <a:t/>
            </a:r>
            <a:endParaRPr sz="1050" u="non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u="sng">
              <a:solidFill>
                <a:schemeClr val="dk1"/>
              </a:solidFill>
              <a:latin typeface="Century Gothic"/>
              <a:ea typeface="Century Gothic"/>
              <a:cs typeface="Century Gothic"/>
              <a:sym typeface="Century Gothic"/>
            </a:endParaRPr>
          </a:p>
        </p:txBody>
      </p:sp>
      <p:sp>
        <p:nvSpPr>
          <p:cNvPr id="119" name="Google Shape;119;p18"/>
          <p:cNvSpPr txBox="1"/>
          <p:nvPr/>
        </p:nvSpPr>
        <p:spPr>
          <a:xfrm>
            <a:off x="609600" y="25630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18"/>
          <p:cNvSpPr txBox="1"/>
          <p:nvPr/>
        </p:nvSpPr>
        <p:spPr>
          <a:xfrm>
            <a:off x="2303460" y="-59033"/>
            <a:ext cx="1080745"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EG" sz="1000">
                <a:solidFill>
                  <a:schemeClr val="dk1"/>
                </a:solidFill>
                <a:latin typeface="Calibri"/>
                <a:ea typeface="Calibri"/>
                <a:cs typeface="Calibri"/>
                <a:sym typeface="Calibri"/>
              </a:rPr>
              <a:t>Video sample (2)</a:t>
            </a:r>
            <a:endParaRPr/>
          </a:p>
        </p:txBody>
      </p:sp>
      <p:sp>
        <p:nvSpPr>
          <p:cNvPr id="121" name="Google Shape;121;p18"/>
          <p:cNvSpPr txBox="1"/>
          <p:nvPr/>
        </p:nvSpPr>
        <p:spPr>
          <a:xfrm>
            <a:off x="1412991" y="214283"/>
            <a:ext cx="2861681"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EG" sz="1000">
                <a:solidFill>
                  <a:schemeClr val="dk1"/>
                </a:solidFill>
                <a:latin typeface="Calibri"/>
                <a:ea typeface="Calibri"/>
                <a:cs typeface="Calibri"/>
                <a:sym typeface="Calibri"/>
              </a:rPr>
              <a:t>بنت قاعدة على كنبة، بترمي موبايلها القديم في باسكت</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وبتفتح باكدج من شركة شحن وهي مبسوطة</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بتفتح البوكس تلاقي فيه طوبة.</a:t>
            </a:r>
            <a:endParaRPr/>
          </a:p>
          <a:p>
            <a:pPr indent="0" lvl="0" marL="0" marR="0" rtl="0" algn="ctr">
              <a:spcBef>
                <a:spcPts val="0"/>
              </a:spcBef>
              <a:spcAft>
                <a:spcPts val="0"/>
              </a:spcAft>
              <a:buNone/>
            </a:pPr>
            <a:r>
              <a:rPr lang="ar-EG" sz="1000">
                <a:solidFill>
                  <a:schemeClr val="dk1"/>
                </a:solidFill>
                <a:latin typeface="Calibri"/>
                <a:ea typeface="Calibri"/>
                <a:cs typeface="Calibri"/>
                <a:sym typeface="Calibri"/>
              </a:rPr>
              <a:t>بتبص يمين وشمال.</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بيظهر قدامها مندوب من شركة شحن.</a:t>
            </a:r>
            <a:endParaRPr/>
          </a:p>
          <a:p>
            <a:pPr indent="0" lvl="0" marL="0" marR="0" rtl="0" algn="ctr">
              <a:spcBef>
                <a:spcPts val="0"/>
              </a:spcBef>
              <a:spcAft>
                <a:spcPts val="0"/>
              </a:spcAft>
              <a:buNone/>
            </a:pPr>
            <a:r>
              <a:rPr lang="ar-EG" sz="1000">
                <a:solidFill>
                  <a:schemeClr val="dk1"/>
                </a:solidFill>
                <a:latin typeface="Calibri"/>
                <a:ea typeface="Calibri"/>
                <a:cs typeface="Calibri"/>
                <a:sym typeface="Calibri"/>
              </a:rPr>
              <a:t>المندوب:</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أنا مليش دعوة.</a:t>
            </a:r>
            <a:endParaRPr/>
          </a:p>
          <a:p>
            <a:pPr indent="0" lvl="0" marL="0" marR="0" rtl="1" algn="ctr">
              <a:spcBef>
                <a:spcPts val="0"/>
              </a:spcBef>
              <a:spcAft>
                <a:spcPts val="0"/>
              </a:spcAft>
              <a:buNone/>
            </a:pPr>
            <a:r>
              <a:rPr lang="ar-EG" sz="1000">
                <a:solidFill>
                  <a:schemeClr val="dk1"/>
                </a:solidFill>
                <a:latin typeface="Calibri"/>
                <a:ea typeface="Calibri"/>
                <a:cs typeface="Calibri"/>
                <a:sym typeface="Calibri"/>
              </a:rPr>
              <a:t>بيتحرك لورا بضهره براحة</a:t>
            </a:r>
            <a:br>
              <a:rPr lang="ar-EG" sz="1000">
                <a:solidFill>
                  <a:schemeClr val="dk1"/>
                </a:solidFill>
                <a:latin typeface="Calibri"/>
                <a:ea typeface="Calibri"/>
                <a:cs typeface="Calibri"/>
                <a:sym typeface="Calibri"/>
              </a:rPr>
            </a:b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VO:</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جت سليمة؟!</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مع PDC</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شحنتك هتوصل في ميعادها وسليمة وهتستلم فلوسك في نفس اليوم.</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ومش طوب أحمر.</a:t>
            </a:r>
            <a:br>
              <a:rPr lang="ar-EG" sz="1000">
                <a:solidFill>
                  <a:schemeClr val="dk1"/>
                </a:solidFill>
                <a:latin typeface="Calibri"/>
                <a:ea typeface="Calibri"/>
                <a:cs typeface="Calibri"/>
                <a:sym typeface="Calibri"/>
              </a:rPr>
            </a:b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PDC</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جت سليمة</a:t>
            </a:r>
            <a:endParaRPr/>
          </a:p>
          <a:p>
            <a:pPr indent="0" lvl="0" marL="0" marR="0" rtl="0" algn="ctr">
              <a:spcBef>
                <a:spcPts val="0"/>
              </a:spcBef>
              <a:spcAft>
                <a:spcPts val="0"/>
              </a:spcAft>
              <a:buNone/>
            </a:pPr>
            <a:r>
              <a:t/>
            </a:r>
            <a:endParaRPr sz="1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nvSpPr>
        <p:spPr>
          <a:xfrm>
            <a:off x="750708" y="620597"/>
            <a:ext cx="4848859" cy="438582"/>
          </a:xfrm>
          <a:prstGeom prst="rect">
            <a:avLst/>
          </a:prstGeom>
          <a:noFill/>
          <a:ln>
            <a:noFill/>
          </a:ln>
        </p:spPr>
        <p:txBody>
          <a:bodyPr anchorCtr="0" anchor="t" bIns="45700" lIns="91425" spcFirstLastPara="1" rIns="91425" wrap="square" tIns="45700">
            <a:spAutoFit/>
          </a:bodyPr>
          <a:lstStyle/>
          <a:p>
            <a:pPr indent="-104775" lvl="0" marL="171450" marR="0" rtl="0" algn="l">
              <a:spcBef>
                <a:spcPts val="0"/>
              </a:spcBef>
              <a:spcAft>
                <a:spcPts val="0"/>
              </a:spcAft>
              <a:buClr>
                <a:srgbClr val="00CCFF"/>
              </a:buClr>
              <a:buSzPts val="1050"/>
              <a:buFont typeface="Arial"/>
              <a:buNone/>
            </a:pPr>
            <a:r>
              <a:t/>
            </a:r>
            <a:endParaRPr sz="1050" u="non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u="sng">
              <a:solidFill>
                <a:schemeClr val="dk1"/>
              </a:solidFill>
              <a:latin typeface="Century Gothic"/>
              <a:ea typeface="Century Gothic"/>
              <a:cs typeface="Century Gothic"/>
              <a:sym typeface="Century Gothic"/>
            </a:endParaRPr>
          </a:p>
        </p:txBody>
      </p:sp>
      <p:sp>
        <p:nvSpPr>
          <p:cNvPr id="127" name="Google Shape;127;p19"/>
          <p:cNvSpPr txBox="1"/>
          <p:nvPr/>
        </p:nvSpPr>
        <p:spPr>
          <a:xfrm>
            <a:off x="609600" y="25630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19"/>
          <p:cNvSpPr txBox="1"/>
          <p:nvPr/>
        </p:nvSpPr>
        <p:spPr>
          <a:xfrm>
            <a:off x="1912913" y="946413"/>
            <a:ext cx="202728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EG" sz="2800">
                <a:solidFill>
                  <a:srgbClr val="FF0000"/>
                </a:solidFill>
                <a:latin typeface="Calibri"/>
                <a:ea typeface="Calibri"/>
                <a:cs typeface="Calibri"/>
                <a:sym typeface="Calibri"/>
              </a:rPr>
              <a:t>Application</a:t>
            </a:r>
            <a:br>
              <a:rPr b="1" lang="ar-EG" sz="2800">
                <a:solidFill>
                  <a:srgbClr val="FF0000"/>
                </a:solidFill>
                <a:latin typeface="Calibri"/>
                <a:ea typeface="Calibri"/>
                <a:cs typeface="Calibri"/>
                <a:sym typeface="Calibri"/>
              </a:rPr>
            </a:br>
            <a:r>
              <a:rPr b="1" lang="ar-EG" sz="2800">
                <a:solidFill>
                  <a:srgbClr val="FF0000"/>
                </a:solidFill>
                <a:latin typeface="Calibri"/>
                <a:ea typeface="Calibri"/>
                <a:cs typeface="Calibri"/>
                <a:sym typeface="Calibri"/>
              </a:rPr>
              <a:t>Casual posts</a:t>
            </a: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nvSpPr>
        <p:spPr>
          <a:xfrm>
            <a:off x="750708" y="620597"/>
            <a:ext cx="4848859" cy="438582"/>
          </a:xfrm>
          <a:prstGeom prst="rect">
            <a:avLst/>
          </a:prstGeom>
          <a:noFill/>
          <a:ln>
            <a:noFill/>
          </a:ln>
        </p:spPr>
        <p:txBody>
          <a:bodyPr anchorCtr="0" anchor="t" bIns="45700" lIns="91425" spcFirstLastPara="1" rIns="91425" wrap="square" tIns="45700">
            <a:spAutoFit/>
          </a:bodyPr>
          <a:lstStyle/>
          <a:p>
            <a:pPr indent="-104775" lvl="0" marL="171450" marR="0" rtl="0" algn="l">
              <a:spcBef>
                <a:spcPts val="0"/>
              </a:spcBef>
              <a:spcAft>
                <a:spcPts val="0"/>
              </a:spcAft>
              <a:buClr>
                <a:srgbClr val="00CCFF"/>
              </a:buClr>
              <a:buSzPts val="1050"/>
              <a:buFont typeface="Arial"/>
              <a:buNone/>
            </a:pPr>
            <a:r>
              <a:t/>
            </a:r>
            <a:endParaRPr sz="1050" u="non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u="sng">
              <a:solidFill>
                <a:schemeClr val="dk1"/>
              </a:solidFill>
              <a:latin typeface="Century Gothic"/>
              <a:ea typeface="Century Gothic"/>
              <a:cs typeface="Century Gothic"/>
              <a:sym typeface="Century Gothic"/>
            </a:endParaRPr>
          </a:p>
        </p:txBody>
      </p:sp>
      <p:sp>
        <p:nvSpPr>
          <p:cNvPr id="134" name="Google Shape;134;p20"/>
          <p:cNvSpPr txBox="1"/>
          <p:nvPr/>
        </p:nvSpPr>
        <p:spPr>
          <a:xfrm>
            <a:off x="609600" y="25630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20"/>
          <p:cNvSpPr txBox="1"/>
          <p:nvPr/>
        </p:nvSpPr>
        <p:spPr>
          <a:xfrm>
            <a:off x="110838" y="256309"/>
            <a:ext cx="2926556" cy="1708160"/>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ar-EG" sz="1050">
                <a:solidFill>
                  <a:schemeClr val="dk1"/>
                </a:solidFill>
                <a:latin typeface="Calibri"/>
                <a:ea typeface="Calibri"/>
                <a:cs typeface="Calibri"/>
                <a:sym typeface="Calibri"/>
              </a:rPr>
              <a:t>Caption:</a:t>
            </a:r>
            <a:br>
              <a:rPr lang="ar-EG" sz="1050">
                <a:solidFill>
                  <a:schemeClr val="dk1"/>
                </a:solidFill>
                <a:latin typeface="Calibri"/>
                <a:ea typeface="Calibri"/>
                <a:cs typeface="Calibri"/>
                <a:sym typeface="Calibri"/>
              </a:rPr>
            </a:br>
            <a:br>
              <a:rPr lang="ar-EG" sz="1050">
                <a:solidFill>
                  <a:schemeClr val="dk1"/>
                </a:solidFill>
                <a:latin typeface="Calibri"/>
                <a:ea typeface="Calibri"/>
                <a:cs typeface="Calibri"/>
                <a:sym typeface="Calibri"/>
              </a:rPr>
            </a:br>
            <a:r>
              <a:rPr lang="ar-EG" sz="1050">
                <a:solidFill>
                  <a:schemeClr val="dk1"/>
                </a:solidFill>
                <a:latin typeface="Calibri"/>
                <a:ea typeface="Calibri"/>
                <a:cs typeface="Calibri"/>
                <a:sym typeface="Calibri"/>
              </a:rPr>
              <a:t>مع PDC مفيش قلق، شحنتك هتوصل سليمة وفي ميعادها مع أكبر مراكز توزيع وتسليم في جميع أنحاء الجمهورية تحت رعاية البريد المصري.</a:t>
            </a:r>
            <a:br>
              <a:rPr lang="ar-EG" sz="1050">
                <a:solidFill>
                  <a:schemeClr val="dk1"/>
                </a:solidFill>
                <a:latin typeface="Calibri"/>
                <a:ea typeface="Calibri"/>
                <a:cs typeface="Calibri"/>
                <a:sym typeface="Calibri"/>
              </a:rPr>
            </a:br>
            <a:br>
              <a:rPr lang="ar-EG" sz="1050">
                <a:solidFill>
                  <a:schemeClr val="dk1"/>
                </a:solidFill>
                <a:latin typeface="Calibri"/>
                <a:ea typeface="Calibri"/>
                <a:cs typeface="Calibri"/>
                <a:sym typeface="Calibri"/>
              </a:rPr>
            </a:br>
            <a:br>
              <a:rPr lang="ar-EG" sz="1050">
                <a:solidFill>
                  <a:schemeClr val="dk1"/>
                </a:solidFill>
                <a:latin typeface="Calibri"/>
                <a:ea typeface="Calibri"/>
                <a:cs typeface="Calibri"/>
                <a:sym typeface="Calibri"/>
              </a:rPr>
            </a:br>
            <a:r>
              <a:rPr lang="ar-EG" sz="1050">
                <a:solidFill>
                  <a:schemeClr val="dk1"/>
                </a:solidFill>
                <a:latin typeface="Calibri"/>
                <a:ea typeface="Calibri"/>
                <a:cs typeface="Calibri"/>
                <a:sym typeface="Calibri"/>
              </a:rPr>
              <a:t>#PDC</a:t>
            </a:r>
            <a:br>
              <a:rPr lang="ar-EG" sz="1050">
                <a:solidFill>
                  <a:schemeClr val="dk1"/>
                </a:solidFill>
                <a:latin typeface="Calibri"/>
                <a:ea typeface="Calibri"/>
                <a:cs typeface="Calibri"/>
                <a:sym typeface="Calibri"/>
              </a:rPr>
            </a:br>
            <a:r>
              <a:rPr lang="ar-EG" sz="1050">
                <a:solidFill>
                  <a:schemeClr val="dk1"/>
                </a:solidFill>
                <a:latin typeface="Calibri"/>
                <a:ea typeface="Calibri"/>
                <a:cs typeface="Calibri"/>
                <a:sym typeface="Calibri"/>
              </a:rPr>
              <a:t>#جت_سليمة</a:t>
            </a:r>
            <a:br>
              <a:rPr lang="ar-EG" sz="1050">
                <a:solidFill>
                  <a:schemeClr val="dk1"/>
                </a:solidFill>
                <a:latin typeface="Calibri"/>
                <a:ea typeface="Calibri"/>
                <a:cs typeface="Calibri"/>
                <a:sym typeface="Calibri"/>
              </a:rPr>
            </a:br>
            <a:r>
              <a:rPr lang="ar-EG" sz="1050">
                <a:solidFill>
                  <a:schemeClr val="dk1"/>
                </a:solidFill>
                <a:latin typeface="Calibri"/>
                <a:ea typeface="Calibri"/>
                <a:cs typeface="Calibri"/>
                <a:sym typeface="Calibri"/>
              </a:rPr>
              <a:t>#شحنتك_في_ميعادها</a:t>
            </a:r>
            <a:endParaRPr sz="1050">
              <a:solidFill>
                <a:schemeClr val="dk1"/>
              </a:solidFill>
              <a:latin typeface="Calibri"/>
              <a:ea typeface="Calibri"/>
              <a:cs typeface="Calibri"/>
              <a:sym typeface="Calibri"/>
            </a:endParaRPr>
          </a:p>
        </p:txBody>
      </p:sp>
      <p:pic>
        <p:nvPicPr>
          <p:cNvPr id="136" name="Google Shape;136;p20"/>
          <p:cNvPicPr preferRelativeResize="0"/>
          <p:nvPr/>
        </p:nvPicPr>
        <p:blipFill>
          <a:blip r:embed="rId3">
            <a:alphaModFix/>
          </a:blip>
          <a:stretch>
            <a:fillRect/>
          </a:stretch>
        </p:blipFill>
        <p:spPr>
          <a:xfrm>
            <a:off x="3298972" y="206622"/>
            <a:ext cx="2300600" cy="2300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nvSpPr>
        <p:spPr>
          <a:xfrm>
            <a:off x="750708" y="620597"/>
            <a:ext cx="4848859" cy="438582"/>
          </a:xfrm>
          <a:prstGeom prst="rect">
            <a:avLst/>
          </a:prstGeom>
          <a:noFill/>
          <a:ln>
            <a:noFill/>
          </a:ln>
        </p:spPr>
        <p:txBody>
          <a:bodyPr anchorCtr="0" anchor="t" bIns="45700" lIns="91425" spcFirstLastPara="1" rIns="91425" wrap="square" tIns="45700">
            <a:spAutoFit/>
          </a:bodyPr>
          <a:lstStyle/>
          <a:p>
            <a:pPr indent="-104775" lvl="0" marL="171450" marR="0" rtl="0" algn="l">
              <a:spcBef>
                <a:spcPts val="0"/>
              </a:spcBef>
              <a:spcAft>
                <a:spcPts val="0"/>
              </a:spcAft>
              <a:buClr>
                <a:srgbClr val="00CCFF"/>
              </a:buClr>
              <a:buSzPts val="1050"/>
              <a:buFont typeface="Arial"/>
              <a:buNone/>
            </a:pPr>
            <a:r>
              <a:t/>
            </a:r>
            <a:endParaRPr sz="1050" u="non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u="sng">
              <a:solidFill>
                <a:schemeClr val="dk1"/>
              </a:solidFill>
              <a:latin typeface="Century Gothic"/>
              <a:ea typeface="Century Gothic"/>
              <a:cs typeface="Century Gothic"/>
              <a:sym typeface="Century Gothic"/>
            </a:endParaRPr>
          </a:p>
        </p:txBody>
      </p:sp>
      <p:sp>
        <p:nvSpPr>
          <p:cNvPr id="142" name="Google Shape;142;p21"/>
          <p:cNvSpPr txBox="1"/>
          <p:nvPr/>
        </p:nvSpPr>
        <p:spPr>
          <a:xfrm>
            <a:off x="609600" y="25630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21"/>
          <p:cNvSpPr txBox="1"/>
          <p:nvPr/>
        </p:nvSpPr>
        <p:spPr>
          <a:xfrm>
            <a:off x="76200" y="256309"/>
            <a:ext cx="2850356" cy="1938992"/>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ar-EG" sz="1000">
                <a:solidFill>
                  <a:schemeClr val="dk1"/>
                </a:solidFill>
                <a:latin typeface="Calibri"/>
                <a:ea typeface="Calibri"/>
                <a:cs typeface="Calibri"/>
                <a:sym typeface="Calibri"/>
              </a:rPr>
              <a:t>Caption:</a:t>
            </a:r>
            <a:br>
              <a:rPr lang="ar-EG" sz="1000">
                <a:solidFill>
                  <a:schemeClr val="dk1"/>
                </a:solidFill>
                <a:latin typeface="Calibri"/>
                <a:ea typeface="Calibri"/>
                <a:cs typeface="Calibri"/>
                <a:sym typeface="Calibri"/>
              </a:rPr>
            </a:b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العملاء دايمًا بتشتكي من تأخير التوصيل؟</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مع PDC شحنتك هتوصل سليمة وفي ميعادها وده لأننا بنمتلك أكبر مراكز توزيع في مختلف الأماكن في مصر تحت رعاية البريد المصري.</a:t>
            </a:r>
            <a:endParaRPr/>
          </a:p>
          <a:p>
            <a:pPr indent="0" lvl="0" marL="0" marR="0" rtl="1"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1" algn="l">
              <a:spcBef>
                <a:spcPts val="0"/>
              </a:spcBef>
              <a:spcAft>
                <a:spcPts val="0"/>
              </a:spcAft>
              <a:buNone/>
            </a:pPr>
            <a:r>
              <a:rPr lang="ar-EG" sz="1000">
                <a:solidFill>
                  <a:schemeClr val="dk1"/>
                </a:solidFill>
                <a:latin typeface="Calibri"/>
                <a:ea typeface="Calibri"/>
                <a:cs typeface="Calibri"/>
                <a:sym typeface="Calibri"/>
              </a:rPr>
              <a:t>اشحن دلوقتي مع PDC وخليها توصل سليمة وفي ميعادها.</a:t>
            </a:r>
            <a:br>
              <a:rPr lang="ar-EG" sz="1000">
                <a:solidFill>
                  <a:schemeClr val="dk1"/>
                </a:solidFill>
                <a:latin typeface="Calibri"/>
                <a:ea typeface="Calibri"/>
                <a:cs typeface="Calibri"/>
                <a:sym typeface="Calibri"/>
              </a:rPr>
            </a:b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#PDC</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#جت_سليمة</a:t>
            </a:r>
            <a:br>
              <a:rPr lang="ar-EG" sz="1000">
                <a:solidFill>
                  <a:schemeClr val="dk1"/>
                </a:solidFill>
                <a:latin typeface="Calibri"/>
                <a:ea typeface="Calibri"/>
                <a:cs typeface="Calibri"/>
                <a:sym typeface="Calibri"/>
              </a:rPr>
            </a:br>
            <a:r>
              <a:rPr lang="ar-EG" sz="1000">
                <a:solidFill>
                  <a:schemeClr val="dk1"/>
                </a:solidFill>
                <a:latin typeface="Calibri"/>
                <a:ea typeface="Calibri"/>
                <a:cs typeface="Calibri"/>
                <a:sym typeface="Calibri"/>
              </a:rPr>
              <a:t>#شحنتك_في_ميعادها</a:t>
            </a:r>
            <a:endParaRPr sz="1000">
              <a:solidFill>
                <a:schemeClr val="dk1"/>
              </a:solidFill>
              <a:latin typeface="Calibri"/>
              <a:ea typeface="Calibri"/>
              <a:cs typeface="Calibri"/>
              <a:sym typeface="Calibri"/>
            </a:endParaRPr>
          </a:p>
        </p:txBody>
      </p:sp>
      <p:pic>
        <p:nvPicPr>
          <p:cNvPr id="144" name="Google Shape;144;p21"/>
          <p:cNvPicPr preferRelativeResize="0"/>
          <p:nvPr/>
        </p:nvPicPr>
        <p:blipFill>
          <a:blip r:embed="rId3">
            <a:alphaModFix/>
          </a:blip>
          <a:stretch>
            <a:fillRect/>
          </a:stretch>
        </p:blipFill>
        <p:spPr>
          <a:xfrm>
            <a:off x="3905456" y="256304"/>
            <a:ext cx="1926896" cy="19268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