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3"/>
  </p:notesMasterIdLst>
  <p:handoutMasterIdLst>
    <p:handoutMasterId r:id="rId24"/>
  </p:handoutMasterIdLst>
  <p:sldIdLst>
    <p:sldId id="275" r:id="rId2"/>
    <p:sldId id="257" r:id="rId3"/>
    <p:sldId id="276" r:id="rId4"/>
    <p:sldId id="281" r:id="rId5"/>
    <p:sldId id="279" r:id="rId6"/>
    <p:sldId id="278" r:id="rId7"/>
    <p:sldId id="277" r:id="rId8"/>
    <p:sldId id="283" r:id="rId9"/>
    <p:sldId id="280" r:id="rId10"/>
    <p:sldId id="284" r:id="rId11"/>
    <p:sldId id="286" r:id="rId12"/>
    <p:sldId id="285" r:id="rId13"/>
    <p:sldId id="289" r:id="rId14"/>
    <p:sldId id="290" r:id="rId15"/>
    <p:sldId id="287" r:id="rId16"/>
    <p:sldId id="291" r:id="rId17"/>
    <p:sldId id="288" r:id="rId18"/>
    <p:sldId id="272" r:id="rId19"/>
    <p:sldId id="292" r:id="rId20"/>
    <p:sldId id="293"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ECC2D-1F08-4461-AB31-46F2EAC2D189}" v="915" dt="2022-04-30T19:40:16.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5" autoAdjust="0"/>
    <p:restoredTop sz="87843" autoAdjust="0"/>
  </p:normalViewPr>
  <p:slideViewPr>
    <p:cSldViewPr snapToGrid="0">
      <p:cViewPr varScale="1">
        <p:scale>
          <a:sx n="84" d="100"/>
          <a:sy n="84" d="100"/>
        </p:scale>
        <p:origin x="677" y="77"/>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Henningsen" userId="cdc1647536036bc2" providerId="LiveId" clId="{5B9ECC2D-1F08-4461-AB31-46F2EAC2D189}"/>
    <pc:docChg chg="undo redo custSel addSld delSld modSld sldOrd">
      <pc:chgData name="Kirsten Henningsen" userId="cdc1647536036bc2" providerId="LiveId" clId="{5B9ECC2D-1F08-4461-AB31-46F2EAC2D189}" dt="2022-04-30T19:50:07.102" v="9324" actId="20577"/>
      <pc:docMkLst>
        <pc:docMk/>
      </pc:docMkLst>
      <pc:sldChg chg="addSp delSp modSp mod">
        <pc:chgData name="Kirsten Henningsen" userId="cdc1647536036bc2" providerId="LiveId" clId="{5B9ECC2D-1F08-4461-AB31-46F2EAC2D189}" dt="2022-04-24T21:54:44.930" v="4037" actId="1076"/>
        <pc:sldMkLst>
          <pc:docMk/>
          <pc:sldMk cId="4198873628" sldId="257"/>
        </pc:sldMkLst>
        <pc:spChg chg="mod">
          <ac:chgData name="Kirsten Henningsen" userId="cdc1647536036bc2" providerId="LiveId" clId="{5B9ECC2D-1F08-4461-AB31-46F2EAC2D189}" dt="2022-04-24T21:16:04.132" v="3705" actId="255"/>
          <ac:spMkLst>
            <pc:docMk/>
            <pc:sldMk cId="4198873628" sldId="257"/>
            <ac:spMk id="2" creationId="{86B7A37A-7F7E-42AC-B05E-6DD1108E4657}"/>
          </ac:spMkLst>
        </pc:spChg>
        <pc:spChg chg="del">
          <ac:chgData name="Kirsten Henningsen" userId="cdc1647536036bc2" providerId="LiveId" clId="{5B9ECC2D-1F08-4461-AB31-46F2EAC2D189}" dt="2022-04-24T21:31:23.606" v="3907" actId="478"/>
          <ac:spMkLst>
            <pc:docMk/>
            <pc:sldMk cId="4198873628" sldId="257"/>
            <ac:spMk id="3" creationId="{526E22D2-6A0E-467F-AB37-12CDE9D98662}"/>
          </ac:spMkLst>
        </pc:spChg>
        <pc:spChg chg="add mod">
          <ac:chgData name="Kirsten Henningsen" userId="cdc1647536036bc2" providerId="LiveId" clId="{5B9ECC2D-1F08-4461-AB31-46F2EAC2D189}" dt="2022-04-24T21:54:44.930" v="4037" actId="1076"/>
          <ac:spMkLst>
            <pc:docMk/>
            <pc:sldMk cId="4198873628" sldId="257"/>
            <ac:spMk id="5" creationId="{D74D7B6C-9BB0-4CF8-A2E0-DA7B8E426AED}"/>
          </ac:spMkLst>
        </pc:spChg>
        <pc:picChg chg="add mod modCrop">
          <ac:chgData name="Kirsten Henningsen" userId="cdc1647536036bc2" providerId="LiveId" clId="{5B9ECC2D-1F08-4461-AB31-46F2EAC2D189}" dt="2022-04-24T21:32:18.092" v="3915" actId="1076"/>
          <ac:picMkLst>
            <pc:docMk/>
            <pc:sldMk cId="4198873628" sldId="257"/>
            <ac:picMk id="6" creationId="{CE8679AE-1A9B-48DE-B41E-5D0AD771C0C2}"/>
          </ac:picMkLst>
        </pc:picChg>
      </pc:sldChg>
      <pc:sldChg chg="del">
        <pc:chgData name="Kirsten Henningsen" userId="cdc1647536036bc2" providerId="LiveId" clId="{5B9ECC2D-1F08-4461-AB31-46F2EAC2D189}" dt="2022-04-28T18:27:28.548" v="7733" actId="47"/>
        <pc:sldMkLst>
          <pc:docMk/>
          <pc:sldMk cId="3656719512" sldId="258"/>
        </pc:sldMkLst>
      </pc:sldChg>
      <pc:sldChg chg="add del">
        <pc:chgData name="Kirsten Henningsen" userId="cdc1647536036bc2" providerId="LiveId" clId="{5B9ECC2D-1F08-4461-AB31-46F2EAC2D189}" dt="2022-04-28T18:27:37.410" v="7734" actId="47"/>
        <pc:sldMkLst>
          <pc:docMk/>
          <pc:sldMk cId="828467976" sldId="259"/>
        </pc:sldMkLst>
      </pc:sldChg>
      <pc:sldChg chg="del">
        <pc:chgData name="Kirsten Henningsen" userId="cdc1647536036bc2" providerId="LiveId" clId="{5B9ECC2D-1F08-4461-AB31-46F2EAC2D189}" dt="2022-04-24T17:28:51.981" v="9" actId="47"/>
        <pc:sldMkLst>
          <pc:docMk/>
          <pc:sldMk cId="1595814834" sldId="260"/>
        </pc:sldMkLst>
      </pc:sldChg>
      <pc:sldChg chg="del">
        <pc:chgData name="Kirsten Henningsen" userId="cdc1647536036bc2" providerId="LiveId" clId="{5B9ECC2D-1F08-4461-AB31-46F2EAC2D189}" dt="2022-04-28T18:27:23.209" v="7731" actId="47"/>
        <pc:sldMkLst>
          <pc:docMk/>
          <pc:sldMk cId="2111319159" sldId="261"/>
        </pc:sldMkLst>
      </pc:sldChg>
      <pc:sldChg chg="del">
        <pc:chgData name="Kirsten Henningsen" userId="cdc1647536036bc2" providerId="LiveId" clId="{5B9ECC2D-1F08-4461-AB31-46F2EAC2D189}" dt="2022-04-28T18:27:20.511" v="7730" actId="47"/>
        <pc:sldMkLst>
          <pc:docMk/>
          <pc:sldMk cId="804217934" sldId="262"/>
        </pc:sldMkLst>
      </pc:sldChg>
      <pc:sldChg chg="del">
        <pc:chgData name="Kirsten Henningsen" userId="cdc1647536036bc2" providerId="LiveId" clId="{5B9ECC2D-1F08-4461-AB31-46F2EAC2D189}" dt="2022-04-28T18:27:16.698" v="7728" actId="47"/>
        <pc:sldMkLst>
          <pc:docMk/>
          <pc:sldMk cId="2071088730" sldId="263"/>
        </pc:sldMkLst>
      </pc:sldChg>
      <pc:sldChg chg="del">
        <pc:chgData name="Kirsten Henningsen" userId="cdc1647536036bc2" providerId="LiveId" clId="{5B9ECC2D-1F08-4461-AB31-46F2EAC2D189}" dt="2022-04-28T18:27:15.006" v="7727" actId="47"/>
        <pc:sldMkLst>
          <pc:docMk/>
          <pc:sldMk cId="4238121973" sldId="264"/>
        </pc:sldMkLst>
      </pc:sldChg>
      <pc:sldChg chg="del">
        <pc:chgData name="Kirsten Henningsen" userId="cdc1647536036bc2" providerId="LiveId" clId="{5B9ECC2D-1F08-4461-AB31-46F2EAC2D189}" dt="2022-04-28T18:27:12.698" v="7726" actId="47"/>
        <pc:sldMkLst>
          <pc:docMk/>
          <pc:sldMk cId="3622763982" sldId="266"/>
        </pc:sldMkLst>
      </pc:sldChg>
      <pc:sldChg chg="del">
        <pc:chgData name="Kirsten Henningsen" userId="cdc1647536036bc2" providerId="LiveId" clId="{5B9ECC2D-1F08-4461-AB31-46F2EAC2D189}" dt="2022-04-28T18:27:10.930" v="7725" actId="47"/>
        <pc:sldMkLst>
          <pc:docMk/>
          <pc:sldMk cId="2680044354" sldId="268"/>
        </pc:sldMkLst>
      </pc:sldChg>
      <pc:sldChg chg="del">
        <pc:chgData name="Kirsten Henningsen" userId="cdc1647536036bc2" providerId="LiveId" clId="{5B9ECC2D-1F08-4461-AB31-46F2EAC2D189}" dt="2022-04-28T18:27:25.071" v="7732" actId="47"/>
        <pc:sldMkLst>
          <pc:docMk/>
          <pc:sldMk cId="614885469" sldId="269"/>
        </pc:sldMkLst>
      </pc:sldChg>
      <pc:sldChg chg="del">
        <pc:chgData name="Kirsten Henningsen" userId="cdc1647536036bc2" providerId="LiveId" clId="{5B9ECC2D-1F08-4461-AB31-46F2EAC2D189}" dt="2022-04-24T17:23:10.598" v="4" actId="47"/>
        <pc:sldMkLst>
          <pc:docMk/>
          <pc:sldMk cId="3505211651" sldId="270"/>
        </pc:sldMkLst>
      </pc:sldChg>
      <pc:sldChg chg="ord">
        <pc:chgData name="Kirsten Henningsen" userId="cdc1647536036bc2" providerId="LiveId" clId="{5B9ECC2D-1F08-4461-AB31-46F2EAC2D189}" dt="2022-04-25T15:46:03.093" v="7253"/>
        <pc:sldMkLst>
          <pc:docMk/>
          <pc:sldMk cId="4166716139" sldId="272"/>
        </pc:sldMkLst>
      </pc:sldChg>
      <pc:sldChg chg="del modNotesTx">
        <pc:chgData name="Kirsten Henningsen" userId="cdc1647536036bc2" providerId="LiveId" clId="{5B9ECC2D-1F08-4461-AB31-46F2EAC2D189}" dt="2022-04-28T18:27:18.810" v="7729" actId="47"/>
        <pc:sldMkLst>
          <pc:docMk/>
          <pc:sldMk cId="3841798890" sldId="273"/>
        </pc:sldMkLst>
      </pc:sldChg>
      <pc:sldChg chg="del">
        <pc:chgData name="Kirsten Henningsen" userId="cdc1647536036bc2" providerId="LiveId" clId="{5B9ECC2D-1F08-4461-AB31-46F2EAC2D189}" dt="2022-04-28T18:27:08.864" v="7724" actId="47"/>
        <pc:sldMkLst>
          <pc:docMk/>
          <pc:sldMk cId="4044016575" sldId="274"/>
        </pc:sldMkLst>
      </pc:sldChg>
      <pc:sldChg chg="addSp modSp mod">
        <pc:chgData name="Kirsten Henningsen" userId="cdc1647536036bc2" providerId="LiveId" clId="{5B9ECC2D-1F08-4461-AB31-46F2EAC2D189}" dt="2022-04-24T21:53:23.469" v="3973" actId="20577"/>
        <pc:sldMkLst>
          <pc:docMk/>
          <pc:sldMk cId="190445199" sldId="275"/>
        </pc:sldMkLst>
        <pc:spChg chg="mod">
          <ac:chgData name="Kirsten Henningsen" userId="cdc1647536036bc2" providerId="LiveId" clId="{5B9ECC2D-1F08-4461-AB31-46F2EAC2D189}" dt="2022-04-24T21:53:23.469" v="3973" actId="20577"/>
          <ac:spMkLst>
            <pc:docMk/>
            <pc:sldMk cId="190445199" sldId="275"/>
            <ac:spMk id="2" creationId="{61A3BB99-D551-470C-B9DC-904DB9C0E38D}"/>
          </ac:spMkLst>
        </pc:spChg>
        <pc:spChg chg="add mod">
          <ac:chgData name="Kirsten Henningsen" userId="cdc1647536036bc2" providerId="LiveId" clId="{5B9ECC2D-1F08-4461-AB31-46F2EAC2D189}" dt="2022-04-24T21:28:01.634" v="3904" actId="20577"/>
          <ac:spMkLst>
            <pc:docMk/>
            <pc:sldMk cId="190445199" sldId="275"/>
            <ac:spMk id="6" creationId="{444400B6-CD3E-41DD-A0FC-97E7C25F2F81}"/>
          </ac:spMkLst>
        </pc:spChg>
        <pc:picChg chg="mod">
          <ac:chgData name="Kirsten Henningsen" userId="cdc1647536036bc2" providerId="LiveId" clId="{5B9ECC2D-1F08-4461-AB31-46F2EAC2D189}" dt="2022-04-24T21:15:27.777" v="3703" actId="1076"/>
          <ac:picMkLst>
            <pc:docMk/>
            <pc:sldMk cId="190445199" sldId="275"/>
            <ac:picMk id="5" creationId="{19076D14-9215-4E96-BC01-201362CEDAD4}"/>
          </ac:picMkLst>
        </pc:picChg>
      </pc:sldChg>
      <pc:sldChg chg="new del">
        <pc:chgData name="Kirsten Henningsen" userId="cdc1647536036bc2" providerId="LiveId" clId="{5B9ECC2D-1F08-4461-AB31-46F2EAC2D189}" dt="2022-04-24T17:23:03.215" v="3" actId="680"/>
        <pc:sldMkLst>
          <pc:docMk/>
          <pc:sldMk cId="515448367" sldId="276"/>
        </pc:sldMkLst>
      </pc:sldChg>
      <pc:sldChg chg="new del">
        <pc:chgData name="Kirsten Henningsen" userId="cdc1647536036bc2" providerId="LiveId" clId="{5B9ECC2D-1F08-4461-AB31-46F2EAC2D189}" dt="2022-04-24T17:28:24.957" v="6" actId="680"/>
        <pc:sldMkLst>
          <pc:docMk/>
          <pc:sldMk cId="1298904759" sldId="276"/>
        </pc:sldMkLst>
      </pc:sldChg>
      <pc:sldChg chg="addSp delSp modSp new mod ord modAnim">
        <pc:chgData name="Kirsten Henningsen" userId="cdc1647536036bc2" providerId="LiveId" clId="{5B9ECC2D-1F08-4461-AB31-46F2EAC2D189}" dt="2022-04-28T18:00:14.325" v="7313" actId="20577"/>
        <pc:sldMkLst>
          <pc:docMk/>
          <pc:sldMk cId="1807560104" sldId="276"/>
        </pc:sldMkLst>
        <pc:spChg chg="mod">
          <ac:chgData name="Kirsten Henningsen" userId="cdc1647536036bc2" providerId="LiveId" clId="{5B9ECC2D-1F08-4461-AB31-46F2EAC2D189}" dt="2022-04-28T18:00:14.325" v="7313" actId="20577"/>
          <ac:spMkLst>
            <pc:docMk/>
            <pc:sldMk cId="1807560104" sldId="276"/>
            <ac:spMk id="2" creationId="{1FEEFA82-A309-412B-9300-CD790A17992C}"/>
          </ac:spMkLst>
        </pc:spChg>
        <pc:spChg chg="add mod">
          <ac:chgData name="Kirsten Henningsen" userId="cdc1647536036bc2" providerId="LiveId" clId="{5B9ECC2D-1F08-4461-AB31-46F2EAC2D189}" dt="2022-04-25T12:30:34.527" v="4446" actId="113"/>
          <ac:spMkLst>
            <pc:docMk/>
            <pc:sldMk cId="1807560104" sldId="276"/>
            <ac:spMk id="3" creationId="{1DFC5068-852B-4231-A3AF-5AA800489587}"/>
          </ac:spMkLst>
        </pc:spChg>
        <pc:spChg chg="del mod">
          <ac:chgData name="Kirsten Henningsen" userId="cdc1647536036bc2" providerId="LiveId" clId="{5B9ECC2D-1F08-4461-AB31-46F2EAC2D189}" dt="2022-04-24T18:25:22.274" v="970" actId="478"/>
          <ac:spMkLst>
            <pc:docMk/>
            <pc:sldMk cId="1807560104" sldId="276"/>
            <ac:spMk id="3" creationId="{521311DF-B45E-4E4E-B2A3-2DDEC026DAF1}"/>
          </ac:spMkLst>
        </pc:spChg>
        <pc:picChg chg="add mod">
          <ac:chgData name="Kirsten Henningsen" userId="cdc1647536036bc2" providerId="LiveId" clId="{5B9ECC2D-1F08-4461-AB31-46F2EAC2D189}" dt="2022-04-25T12:29:32.506" v="4427" actId="1076"/>
          <ac:picMkLst>
            <pc:docMk/>
            <pc:sldMk cId="1807560104" sldId="276"/>
            <ac:picMk id="5" creationId="{6C55CF03-0918-416F-B0C6-D63925AE0CEC}"/>
          </ac:picMkLst>
        </pc:picChg>
      </pc:sldChg>
      <pc:sldChg chg="new del">
        <pc:chgData name="Kirsten Henningsen" userId="cdc1647536036bc2" providerId="LiveId" clId="{5B9ECC2D-1F08-4461-AB31-46F2EAC2D189}" dt="2022-04-24T17:28:36.476" v="8" actId="680"/>
        <pc:sldMkLst>
          <pc:docMk/>
          <pc:sldMk cId="1865718235" sldId="276"/>
        </pc:sldMkLst>
      </pc:sldChg>
      <pc:sldChg chg="new del">
        <pc:chgData name="Kirsten Henningsen" userId="cdc1647536036bc2" providerId="LiveId" clId="{5B9ECC2D-1F08-4461-AB31-46F2EAC2D189}" dt="2022-04-24T17:22:50.326" v="1" actId="680"/>
        <pc:sldMkLst>
          <pc:docMk/>
          <pc:sldMk cId="3917364362" sldId="276"/>
        </pc:sldMkLst>
      </pc:sldChg>
      <pc:sldChg chg="addSp delSp modSp new mod ord modAnim">
        <pc:chgData name="Kirsten Henningsen" userId="cdc1647536036bc2" providerId="LiveId" clId="{5B9ECC2D-1F08-4461-AB31-46F2EAC2D189}" dt="2022-04-28T18:02:41.330" v="7335" actId="20577"/>
        <pc:sldMkLst>
          <pc:docMk/>
          <pc:sldMk cId="777467400" sldId="277"/>
        </pc:sldMkLst>
        <pc:spChg chg="del mod">
          <ac:chgData name="Kirsten Henningsen" userId="cdc1647536036bc2" providerId="LiveId" clId="{5B9ECC2D-1F08-4461-AB31-46F2EAC2D189}" dt="2022-04-24T18:44:54.188" v="1467" actId="478"/>
          <ac:spMkLst>
            <pc:docMk/>
            <pc:sldMk cId="777467400" sldId="277"/>
            <ac:spMk id="2" creationId="{20BE6EC2-7BCE-4C10-9C34-1AEE2E387F13}"/>
          </ac:spMkLst>
        </pc:spChg>
        <pc:spChg chg="mod">
          <ac:chgData name="Kirsten Henningsen" userId="cdc1647536036bc2" providerId="LiveId" clId="{5B9ECC2D-1F08-4461-AB31-46F2EAC2D189}" dt="2022-04-28T18:02:41.330" v="7335" actId="20577"/>
          <ac:spMkLst>
            <pc:docMk/>
            <pc:sldMk cId="777467400" sldId="277"/>
            <ac:spMk id="3" creationId="{8F271017-7CB1-49A1-A8B8-1817A7D10F6A}"/>
          </ac:spMkLst>
        </pc:spChg>
        <pc:picChg chg="add mod">
          <ac:chgData name="Kirsten Henningsen" userId="cdc1647536036bc2" providerId="LiveId" clId="{5B9ECC2D-1F08-4461-AB31-46F2EAC2D189}" dt="2022-04-25T12:39:21.458" v="4511" actId="1076"/>
          <ac:picMkLst>
            <pc:docMk/>
            <pc:sldMk cId="777467400" sldId="277"/>
            <ac:picMk id="4" creationId="{244B57DE-279C-41FE-BA00-E2F3F3E831FC}"/>
          </ac:picMkLst>
        </pc:picChg>
      </pc:sldChg>
      <pc:sldChg chg="addSp delSp modSp new mod ord">
        <pc:chgData name="Kirsten Henningsen" userId="cdc1647536036bc2" providerId="LiveId" clId="{5B9ECC2D-1F08-4461-AB31-46F2EAC2D189}" dt="2022-04-25T15:36:56.121" v="7091"/>
        <pc:sldMkLst>
          <pc:docMk/>
          <pc:sldMk cId="2001169585" sldId="278"/>
        </pc:sldMkLst>
        <pc:spChg chg="add del mod">
          <ac:chgData name="Kirsten Henningsen" userId="cdc1647536036bc2" providerId="LiveId" clId="{5B9ECC2D-1F08-4461-AB31-46F2EAC2D189}" dt="2022-04-24T19:12:31.312" v="1522"/>
          <ac:spMkLst>
            <pc:docMk/>
            <pc:sldMk cId="2001169585" sldId="278"/>
            <ac:spMk id="3" creationId="{899695B1-9E1F-4B2E-86FD-7208816E808C}"/>
          </ac:spMkLst>
        </pc:spChg>
        <pc:spChg chg="add mod">
          <ac:chgData name="Kirsten Henningsen" userId="cdc1647536036bc2" providerId="LiveId" clId="{5B9ECC2D-1F08-4461-AB31-46F2EAC2D189}" dt="2022-04-25T13:44:56.376" v="5297" actId="20577"/>
          <ac:spMkLst>
            <pc:docMk/>
            <pc:sldMk cId="2001169585" sldId="278"/>
            <ac:spMk id="5" creationId="{56B25B5C-E9E8-4637-BD76-63598D92BE89}"/>
          </ac:spMkLst>
        </pc:spChg>
        <pc:picChg chg="add mod">
          <ac:chgData name="Kirsten Henningsen" userId="cdc1647536036bc2" providerId="LiveId" clId="{5B9ECC2D-1F08-4461-AB31-46F2EAC2D189}" dt="2022-04-25T13:46:59.464" v="5307" actId="1076"/>
          <ac:picMkLst>
            <pc:docMk/>
            <pc:sldMk cId="2001169585" sldId="278"/>
            <ac:picMk id="2" creationId="{37146E29-7D22-4A76-8496-EAA0890200D9}"/>
          </ac:picMkLst>
        </pc:picChg>
        <pc:picChg chg="add mod">
          <ac:chgData name="Kirsten Henningsen" userId="cdc1647536036bc2" providerId="LiveId" clId="{5B9ECC2D-1F08-4461-AB31-46F2EAC2D189}" dt="2022-04-25T13:47:02.514" v="5308" actId="1076"/>
          <ac:picMkLst>
            <pc:docMk/>
            <pc:sldMk cId="2001169585" sldId="278"/>
            <ac:picMk id="3" creationId="{517510A1-4AFA-45C5-8DDC-4DCB61F6638D}"/>
          </ac:picMkLst>
        </pc:picChg>
        <pc:picChg chg="add mod">
          <ac:chgData name="Kirsten Henningsen" userId="cdc1647536036bc2" providerId="LiveId" clId="{5B9ECC2D-1F08-4461-AB31-46F2EAC2D189}" dt="2022-04-25T13:46:50.518" v="5304" actId="1076"/>
          <ac:picMkLst>
            <pc:docMk/>
            <pc:sldMk cId="2001169585" sldId="278"/>
            <ac:picMk id="6" creationId="{2F6AAB3B-7840-4154-A012-B2C45D267180}"/>
          </ac:picMkLst>
        </pc:picChg>
      </pc:sldChg>
      <pc:sldChg chg="addSp delSp modSp new mod ord modAnim">
        <pc:chgData name="Kirsten Henningsen" userId="cdc1647536036bc2" providerId="LiveId" clId="{5B9ECC2D-1F08-4461-AB31-46F2EAC2D189}" dt="2022-04-28T18:01:33.929" v="7319" actId="20577"/>
        <pc:sldMkLst>
          <pc:docMk/>
          <pc:sldMk cId="3521974181" sldId="279"/>
        </pc:sldMkLst>
        <pc:spChg chg="add mod">
          <ac:chgData name="Kirsten Henningsen" userId="cdc1647536036bc2" providerId="LiveId" clId="{5B9ECC2D-1F08-4461-AB31-46F2EAC2D189}" dt="2022-04-28T18:01:33.929" v="7319" actId="20577"/>
          <ac:spMkLst>
            <pc:docMk/>
            <pc:sldMk cId="3521974181" sldId="279"/>
            <ac:spMk id="4" creationId="{6FF01FA4-2BC7-45C2-B199-CEFB0999C00B}"/>
          </ac:spMkLst>
        </pc:spChg>
        <pc:picChg chg="add del mod">
          <ac:chgData name="Kirsten Henningsen" userId="cdc1647536036bc2" providerId="LiveId" clId="{5B9ECC2D-1F08-4461-AB31-46F2EAC2D189}" dt="2022-04-25T14:39:19.357" v="5945" actId="478"/>
          <ac:picMkLst>
            <pc:docMk/>
            <pc:sldMk cId="3521974181" sldId="279"/>
            <ac:picMk id="2" creationId="{411F549D-A054-4DF6-BC03-06E49A2F9129}"/>
          </ac:picMkLst>
        </pc:picChg>
        <pc:picChg chg="add mod">
          <ac:chgData name="Kirsten Henningsen" userId="cdc1647536036bc2" providerId="LiveId" clId="{5B9ECC2D-1F08-4461-AB31-46F2EAC2D189}" dt="2022-04-25T14:39:39.014" v="5949" actId="14100"/>
          <ac:picMkLst>
            <pc:docMk/>
            <pc:sldMk cId="3521974181" sldId="279"/>
            <ac:picMk id="3" creationId="{3989B2F9-A98A-4B31-9706-F12A9FFE5283}"/>
          </ac:picMkLst>
        </pc:picChg>
      </pc:sldChg>
      <pc:sldChg chg="new del">
        <pc:chgData name="Kirsten Henningsen" userId="cdc1647536036bc2" providerId="LiveId" clId="{5B9ECC2D-1F08-4461-AB31-46F2EAC2D189}" dt="2022-04-24T20:20:27.460" v="2180" actId="47"/>
        <pc:sldMkLst>
          <pc:docMk/>
          <pc:sldMk cId="2163237764" sldId="280"/>
        </pc:sldMkLst>
      </pc:sldChg>
      <pc:sldChg chg="addSp modSp new mod setBg modAnim">
        <pc:chgData name="Kirsten Henningsen" userId="cdc1647536036bc2" providerId="LiveId" clId="{5B9ECC2D-1F08-4461-AB31-46F2EAC2D189}" dt="2022-04-25T05:03:00.625" v="4374" actId="113"/>
        <pc:sldMkLst>
          <pc:docMk/>
          <pc:sldMk cId="3672206389" sldId="280"/>
        </pc:sldMkLst>
        <pc:spChg chg="mod">
          <ac:chgData name="Kirsten Henningsen" userId="cdc1647536036bc2" providerId="LiveId" clId="{5B9ECC2D-1F08-4461-AB31-46F2EAC2D189}" dt="2022-04-25T05:03:00.625" v="4374" actId="113"/>
          <ac:spMkLst>
            <pc:docMk/>
            <pc:sldMk cId="3672206389" sldId="280"/>
            <ac:spMk id="2" creationId="{5A55A0FF-B954-4173-B949-8687F504B486}"/>
          </ac:spMkLst>
        </pc:spChg>
        <pc:spChg chg="mod">
          <ac:chgData name="Kirsten Henningsen" userId="cdc1647536036bc2" providerId="LiveId" clId="{5B9ECC2D-1F08-4461-AB31-46F2EAC2D189}" dt="2022-04-25T05:02:36.008" v="4373" actId="27636"/>
          <ac:spMkLst>
            <pc:docMk/>
            <pc:sldMk cId="3672206389" sldId="280"/>
            <ac:spMk id="3" creationId="{3643644D-C2C8-4BA4-BDCE-AFDE257CAE9B}"/>
          </ac:spMkLst>
        </pc:spChg>
        <pc:spChg chg="add">
          <ac:chgData name="Kirsten Henningsen" userId="cdc1647536036bc2" providerId="LiveId" clId="{5B9ECC2D-1F08-4461-AB31-46F2EAC2D189}" dt="2022-04-24T21:12:01.236" v="3467" actId="26606"/>
          <ac:spMkLst>
            <pc:docMk/>
            <pc:sldMk cId="3672206389" sldId="280"/>
            <ac:spMk id="13" creationId="{989BE678-777B-482A-A616-FEDC47B162E5}"/>
          </ac:spMkLst>
        </pc:spChg>
        <pc:spChg chg="add">
          <ac:chgData name="Kirsten Henningsen" userId="cdc1647536036bc2" providerId="LiveId" clId="{5B9ECC2D-1F08-4461-AB31-46F2EAC2D189}" dt="2022-04-24T21:12:01.236" v="3467" actId="26606"/>
          <ac:spMkLst>
            <pc:docMk/>
            <pc:sldMk cId="3672206389" sldId="280"/>
            <ac:spMk id="19" creationId="{D28BE0C3-2102-4820-B88B-A448B1840D14}"/>
          </ac:spMkLst>
        </pc:spChg>
        <pc:picChg chg="add mod">
          <ac:chgData name="Kirsten Henningsen" userId="cdc1647536036bc2" providerId="LiveId" clId="{5B9ECC2D-1F08-4461-AB31-46F2EAC2D189}" dt="2022-04-24T21:12:11.667" v="3469" actId="1076"/>
          <ac:picMkLst>
            <pc:docMk/>
            <pc:sldMk cId="3672206389" sldId="280"/>
            <ac:picMk id="4" creationId="{00EB804E-6B79-4F56-97EF-6AD9C3FBBF18}"/>
          </ac:picMkLst>
        </pc:picChg>
        <pc:picChg chg="add">
          <ac:chgData name="Kirsten Henningsen" userId="cdc1647536036bc2" providerId="LiveId" clId="{5B9ECC2D-1F08-4461-AB31-46F2EAC2D189}" dt="2022-04-24T21:12:01.236" v="3467" actId="26606"/>
          <ac:picMkLst>
            <pc:docMk/>
            <pc:sldMk cId="3672206389" sldId="280"/>
            <ac:picMk id="9" creationId="{DF19BAF3-7E20-4B9D-B544-BABAEEA1FA75}"/>
          </ac:picMkLst>
        </pc:picChg>
        <pc:picChg chg="add">
          <ac:chgData name="Kirsten Henningsen" userId="cdc1647536036bc2" providerId="LiveId" clId="{5B9ECC2D-1F08-4461-AB31-46F2EAC2D189}" dt="2022-04-24T21:12:01.236" v="3467" actId="26606"/>
          <ac:picMkLst>
            <pc:docMk/>
            <pc:sldMk cId="3672206389" sldId="280"/>
            <ac:picMk id="11" creationId="{950648F4-ABCD-4DF0-8641-76CFB2354721}"/>
          </ac:picMkLst>
        </pc:picChg>
        <pc:picChg chg="add">
          <ac:chgData name="Kirsten Henningsen" userId="cdc1647536036bc2" providerId="LiveId" clId="{5B9ECC2D-1F08-4461-AB31-46F2EAC2D189}" dt="2022-04-24T21:12:01.236" v="3467" actId="26606"/>
          <ac:picMkLst>
            <pc:docMk/>
            <pc:sldMk cId="3672206389" sldId="280"/>
            <ac:picMk id="15" creationId="{CF1EB4BD-9C7E-4AA3-9681-C7EB0DA6250B}"/>
          </ac:picMkLst>
        </pc:picChg>
        <pc:picChg chg="add">
          <ac:chgData name="Kirsten Henningsen" userId="cdc1647536036bc2" providerId="LiveId" clId="{5B9ECC2D-1F08-4461-AB31-46F2EAC2D189}" dt="2022-04-24T21:12:01.236" v="3467" actId="26606"/>
          <ac:picMkLst>
            <pc:docMk/>
            <pc:sldMk cId="3672206389" sldId="280"/>
            <ac:picMk id="17" creationId="{94AAE3AA-3759-4D28-B0EF-575F25A5146C}"/>
          </ac:picMkLst>
        </pc:picChg>
      </pc:sldChg>
      <pc:sldChg chg="addSp modSp new mod ord modAnim">
        <pc:chgData name="Kirsten Henningsen" userId="cdc1647536036bc2" providerId="LiveId" clId="{5B9ECC2D-1F08-4461-AB31-46F2EAC2D189}" dt="2022-04-25T14:07:43.445" v="5827" actId="20577"/>
        <pc:sldMkLst>
          <pc:docMk/>
          <pc:sldMk cId="2092277746" sldId="281"/>
        </pc:sldMkLst>
        <pc:spChg chg="mod">
          <ac:chgData name="Kirsten Henningsen" userId="cdc1647536036bc2" providerId="LiveId" clId="{5B9ECC2D-1F08-4461-AB31-46F2EAC2D189}" dt="2022-04-24T21:39:50.472" v="3971" actId="20577"/>
          <ac:spMkLst>
            <pc:docMk/>
            <pc:sldMk cId="2092277746" sldId="281"/>
            <ac:spMk id="2" creationId="{8A16FEB9-C2E0-4874-9AC8-C9E83AC786F3}"/>
          </ac:spMkLst>
        </pc:spChg>
        <pc:spChg chg="mod">
          <ac:chgData name="Kirsten Henningsen" userId="cdc1647536036bc2" providerId="LiveId" clId="{5B9ECC2D-1F08-4461-AB31-46F2EAC2D189}" dt="2022-04-25T14:07:43.445" v="5827" actId="20577"/>
          <ac:spMkLst>
            <pc:docMk/>
            <pc:sldMk cId="2092277746" sldId="281"/>
            <ac:spMk id="3" creationId="{E2CC17FE-B3E4-44EF-93A1-010B4E68B38F}"/>
          </ac:spMkLst>
        </pc:spChg>
        <pc:picChg chg="add mod">
          <ac:chgData name="Kirsten Henningsen" userId="cdc1647536036bc2" providerId="LiveId" clId="{5B9ECC2D-1F08-4461-AB31-46F2EAC2D189}" dt="2022-04-24T20:43:22.384" v="2666" actId="14100"/>
          <ac:picMkLst>
            <pc:docMk/>
            <pc:sldMk cId="2092277746" sldId="281"/>
            <ac:picMk id="4" creationId="{24A067BF-D295-4C8E-A024-0C58333B0F7B}"/>
          </ac:picMkLst>
        </pc:picChg>
      </pc:sldChg>
      <pc:sldChg chg="modSp new mod">
        <pc:chgData name="Kirsten Henningsen" userId="cdc1647536036bc2" providerId="LiveId" clId="{5B9ECC2D-1F08-4461-AB31-46F2EAC2D189}" dt="2022-04-28T18:27:56.268" v="7737" actId="113"/>
        <pc:sldMkLst>
          <pc:docMk/>
          <pc:sldMk cId="3328882773" sldId="282"/>
        </pc:sldMkLst>
        <pc:spChg chg="mod">
          <ac:chgData name="Kirsten Henningsen" userId="cdc1647536036bc2" providerId="LiveId" clId="{5B9ECC2D-1F08-4461-AB31-46F2EAC2D189}" dt="2022-04-28T18:27:56.268" v="7737" actId="113"/>
          <ac:spMkLst>
            <pc:docMk/>
            <pc:sldMk cId="3328882773" sldId="282"/>
            <ac:spMk id="2" creationId="{8EB67576-3D90-40A1-B8DE-BF0C8A20E66C}"/>
          </ac:spMkLst>
        </pc:spChg>
      </pc:sldChg>
      <pc:sldChg chg="addSp modSp new mod modAnim">
        <pc:chgData name="Kirsten Henningsen" userId="cdc1647536036bc2" providerId="LiveId" clId="{5B9ECC2D-1F08-4461-AB31-46F2EAC2D189}" dt="2022-04-28T18:04:38.473" v="7347" actId="20577"/>
        <pc:sldMkLst>
          <pc:docMk/>
          <pc:sldMk cId="1024991641" sldId="283"/>
        </pc:sldMkLst>
        <pc:spChg chg="mod">
          <ac:chgData name="Kirsten Henningsen" userId="cdc1647536036bc2" providerId="LiveId" clId="{5B9ECC2D-1F08-4461-AB31-46F2EAC2D189}" dt="2022-04-28T18:04:38.473" v="7347" actId="20577"/>
          <ac:spMkLst>
            <pc:docMk/>
            <pc:sldMk cId="1024991641" sldId="283"/>
            <ac:spMk id="2" creationId="{04DF2CA8-37E8-4646-BA7A-6AAD08DD7ABD}"/>
          </ac:spMkLst>
        </pc:spChg>
        <pc:spChg chg="mod">
          <ac:chgData name="Kirsten Henningsen" userId="cdc1647536036bc2" providerId="LiveId" clId="{5B9ECC2D-1F08-4461-AB31-46F2EAC2D189}" dt="2022-04-25T13:12:22.587" v="5087" actId="27636"/>
          <ac:spMkLst>
            <pc:docMk/>
            <pc:sldMk cId="1024991641" sldId="283"/>
            <ac:spMk id="3" creationId="{1E140797-FE1C-4F02-BCEB-32534FA61537}"/>
          </ac:spMkLst>
        </pc:spChg>
        <pc:picChg chg="add mod">
          <ac:chgData name="Kirsten Henningsen" userId="cdc1647536036bc2" providerId="LiveId" clId="{5B9ECC2D-1F08-4461-AB31-46F2EAC2D189}" dt="2022-04-25T13:12:00.958" v="5085" actId="14100"/>
          <ac:picMkLst>
            <pc:docMk/>
            <pc:sldMk cId="1024991641" sldId="283"/>
            <ac:picMk id="4" creationId="{AD60DE14-765C-4D22-87B4-42F263BF05DB}"/>
          </ac:picMkLst>
        </pc:picChg>
      </pc:sldChg>
      <pc:sldChg chg="addSp delSp modSp new mod">
        <pc:chgData name="Kirsten Henningsen" userId="cdc1647536036bc2" providerId="LiveId" clId="{5B9ECC2D-1F08-4461-AB31-46F2EAC2D189}" dt="2022-04-28T18:09:43.337" v="7491" actId="14100"/>
        <pc:sldMkLst>
          <pc:docMk/>
          <pc:sldMk cId="494173512" sldId="284"/>
        </pc:sldMkLst>
        <pc:spChg chg="mod">
          <ac:chgData name="Kirsten Henningsen" userId="cdc1647536036bc2" providerId="LiveId" clId="{5B9ECC2D-1F08-4461-AB31-46F2EAC2D189}" dt="2022-04-28T18:09:43.337" v="7491" actId="14100"/>
          <ac:spMkLst>
            <pc:docMk/>
            <pc:sldMk cId="494173512" sldId="284"/>
            <ac:spMk id="2" creationId="{BCE0342B-C4AC-4EDA-A54B-FFC7C5B49421}"/>
          </ac:spMkLst>
        </pc:spChg>
        <pc:spChg chg="del">
          <ac:chgData name="Kirsten Henningsen" userId="cdc1647536036bc2" providerId="LiveId" clId="{5B9ECC2D-1F08-4461-AB31-46F2EAC2D189}" dt="2022-04-25T13:22:49.667" v="5147" actId="931"/>
          <ac:spMkLst>
            <pc:docMk/>
            <pc:sldMk cId="494173512" sldId="284"/>
            <ac:spMk id="3" creationId="{5D334395-F809-41D8-82EF-2FBBF8772D27}"/>
          </ac:spMkLst>
        </pc:spChg>
        <pc:picChg chg="add mod modCrop">
          <ac:chgData name="Kirsten Henningsen" userId="cdc1647536036bc2" providerId="LiveId" clId="{5B9ECC2D-1F08-4461-AB31-46F2EAC2D189}" dt="2022-04-25T13:25:06.711" v="5169" actId="1076"/>
          <ac:picMkLst>
            <pc:docMk/>
            <pc:sldMk cId="494173512" sldId="284"/>
            <ac:picMk id="5" creationId="{3E7613FE-D63E-42FC-8843-8F60786E5A5D}"/>
          </ac:picMkLst>
        </pc:picChg>
        <pc:picChg chg="add mod">
          <ac:chgData name="Kirsten Henningsen" userId="cdc1647536036bc2" providerId="LiveId" clId="{5B9ECC2D-1F08-4461-AB31-46F2EAC2D189}" dt="2022-04-25T13:24:59.644" v="5168" actId="1076"/>
          <ac:picMkLst>
            <pc:docMk/>
            <pc:sldMk cId="494173512" sldId="284"/>
            <ac:picMk id="7" creationId="{8859816C-D0C8-45C5-B1F6-C8DF09AE4C64}"/>
          </ac:picMkLst>
        </pc:picChg>
      </pc:sldChg>
      <pc:sldChg chg="addSp modSp new mod ord">
        <pc:chgData name="Kirsten Henningsen" userId="cdc1647536036bc2" providerId="LiveId" clId="{5B9ECC2D-1F08-4461-AB31-46F2EAC2D189}" dt="2022-04-25T15:04:35.723" v="6008" actId="20577"/>
        <pc:sldMkLst>
          <pc:docMk/>
          <pc:sldMk cId="1743745157" sldId="285"/>
        </pc:sldMkLst>
        <pc:spChg chg="mod">
          <ac:chgData name="Kirsten Henningsen" userId="cdc1647536036bc2" providerId="LiveId" clId="{5B9ECC2D-1F08-4461-AB31-46F2EAC2D189}" dt="2022-04-25T15:04:35.723" v="6008" actId="20577"/>
          <ac:spMkLst>
            <pc:docMk/>
            <pc:sldMk cId="1743745157" sldId="285"/>
            <ac:spMk id="2" creationId="{85A9EC1D-1FC8-4918-9FD4-2E85C2DDA564}"/>
          </ac:spMkLst>
        </pc:spChg>
        <pc:spChg chg="mod">
          <ac:chgData name="Kirsten Henningsen" userId="cdc1647536036bc2" providerId="LiveId" clId="{5B9ECC2D-1F08-4461-AB31-46F2EAC2D189}" dt="2022-04-25T14:52:34.588" v="5967" actId="14100"/>
          <ac:spMkLst>
            <pc:docMk/>
            <pc:sldMk cId="1743745157" sldId="285"/>
            <ac:spMk id="3" creationId="{4CD0D3E6-4244-4772-8398-5409889A4F17}"/>
          </ac:spMkLst>
        </pc:spChg>
        <pc:picChg chg="add mod ord">
          <ac:chgData name="Kirsten Henningsen" userId="cdc1647536036bc2" providerId="LiveId" clId="{5B9ECC2D-1F08-4461-AB31-46F2EAC2D189}" dt="2022-04-25T15:04:20.796" v="5982" actId="1076"/>
          <ac:picMkLst>
            <pc:docMk/>
            <pc:sldMk cId="1743745157" sldId="285"/>
            <ac:picMk id="5" creationId="{1786520E-E415-45C9-8017-952B57FEC1DC}"/>
          </ac:picMkLst>
        </pc:picChg>
        <pc:picChg chg="add mod">
          <ac:chgData name="Kirsten Henningsen" userId="cdc1647536036bc2" providerId="LiveId" clId="{5B9ECC2D-1F08-4461-AB31-46F2EAC2D189}" dt="2022-04-25T15:04:08.377" v="5979" actId="1076"/>
          <ac:picMkLst>
            <pc:docMk/>
            <pc:sldMk cId="1743745157" sldId="285"/>
            <ac:picMk id="7" creationId="{10FDFF79-E256-4178-8BF3-BFE4C9067024}"/>
          </ac:picMkLst>
        </pc:picChg>
      </pc:sldChg>
      <pc:sldChg chg="addSp modSp new mod">
        <pc:chgData name="Kirsten Henningsen" userId="cdc1647536036bc2" providerId="LiveId" clId="{5B9ECC2D-1F08-4461-AB31-46F2EAC2D189}" dt="2022-04-28T18:08:33.071" v="7437" actId="20577"/>
        <pc:sldMkLst>
          <pc:docMk/>
          <pc:sldMk cId="823139288" sldId="286"/>
        </pc:sldMkLst>
        <pc:spChg chg="mod">
          <ac:chgData name="Kirsten Henningsen" userId="cdc1647536036bc2" providerId="LiveId" clId="{5B9ECC2D-1F08-4461-AB31-46F2EAC2D189}" dt="2022-04-28T18:08:33.071" v="7437" actId="20577"/>
          <ac:spMkLst>
            <pc:docMk/>
            <pc:sldMk cId="823139288" sldId="286"/>
            <ac:spMk id="2" creationId="{2319D347-0657-4725-8F69-11679CE92B35}"/>
          </ac:spMkLst>
        </pc:spChg>
        <pc:picChg chg="add mod ord">
          <ac:chgData name="Kirsten Henningsen" userId="cdc1647536036bc2" providerId="LiveId" clId="{5B9ECC2D-1F08-4461-AB31-46F2EAC2D189}" dt="2022-04-28T18:06:57.186" v="7394" actId="171"/>
          <ac:picMkLst>
            <pc:docMk/>
            <pc:sldMk cId="823139288" sldId="286"/>
            <ac:picMk id="5" creationId="{4A90F2F8-4AD4-4860-8DB6-14FE30F479FE}"/>
          </ac:picMkLst>
        </pc:picChg>
        <pc:picChg chg="add mod">
          <ac:chgData name="Kirsten Henningsen" userId="cdc1647536036bc2" providerId="LiveId" clId="{5B9ECC2D-1F08-4461-AB31-46F2EAC2D189}" dt="2022-04-25T13:28:42.259" v="5177" actId="931"/>
          <ac:picMkLst>
            <pc:docMk/>
            <pc:sldMk cId="823139288" sldId="286"/>
            <ac:picMk id="7" creationId="{23A2FBF0-9C42-431D-B73B-370EC00A1A5C}"/>
          </ac:picMkLst>
        </pc:picChg>
        <pc:picChg chg="add mod">
          <ac:chgData name="Kirsten Henningsen" userId="cdc1647536036bc2" providerId="LiveId" clId="{5B9ECC2D-1F08-4461-AB31-46F2EAC2D189}" dt="2022-04-25T13:30:19.493" v="5183" actId="14100"/>
          <ac:picMkLst>
            <pc:docMk/>
            <pc:sldMk cId="823139288" sldId="286"/>
            <ac:picMk id="8" creationId="{C7D74B14-68E4-49E0-97E6-B05BD2E4C49D}"/>
          </ac:picMkLst>
        </pc:picChg>
      </pc:sldChg>
      <pc:sldChg chg="addSp modSp new mod">
        <pc:chgData name="Kirsten Henningsen" userId="cdc1647536036bc2" providerId="LiveId" clId="{5B9ECC2D-1F08-4461-AB31-46F2EAC2D189}" dt="2022-04-28T18:13:40.311" v="7612" actId="14100"/>
        <pc:sldMkLst>
          <pc:docMk/>
          <pc:sldMk cId="2512736331" sldId="287"/>
        </pc:sldMkLst>
        <pc:spChg chg="mod">
          <ac:chgData name="Kirsten Henningsen" userId="cdc1647536036bc2" providerId="LiveId" clId="{5B9ECC2D-1F08-4461-AB31-46F2EAC2D189}" dt="2022-04-28T18:13:34.661" v="7611" actId="1076"/>
          <ac:spMkLst>
            <pc:docMk/>
            <pc:sldMk cId="2512736331" sldId="287"/>
            <ac:spMk id="2" creationId="{5821E336-1240-4D88-B451-0402B9BB6FBD}"/>
          </ac:spMkLst>
        </pc:spChg>
        <pc:spChg chg="mod">
          <ac:chgData name="Kirsten Henningsen" userId="cdc1647536036bc2" providerId="LiveId" clId="{5B9ECC2D-1F08-4461-AB31-46F2EAC2D189}" dt="2022-04-28T18:13:40.311" v="7612" actId="14100"/>
          <ac:spMkLst>
            <pc:docMk/>
            <pc:sldMk cId="2512736331" sldId="287"/>
            <ac:spMk id="3" creationId="{98FB8B88-5140-410C-A95B-AB06D88015EA}"/>
          </ac:spMkLst>
        </pc:spChg>
        <pc:picChg chg="add mod modCrop">
          <ac:chgData name="Kirsten Henningsen" userId="cdc1647536036bc2" providerId="LiveId" clId="{5B9ECC2D-1F08-4461-AB31-46F2EAC2D189}" dt="2022-04-25T13:49:27.576" v="5312" actId="1076"/>
          <ac:picMkLst>
            <pc:docMk/>
            <pc:sldMk cId="2512736331" sldId="287"/>
            <ac:picMk id="4" creationId="{E8E8ABE2-D849-44D0-94A8-3F86C5B54086}"/>
          </ac:picMkLst>
        </pc:picChg>
      </pc:sldChg>
      <pc:sldChg chg="addSp delSp modSp new mod">
        <pc:chgData name="Kirsten Henningsen" userId="cdc1647536036bc2" providerId="LiveId" clId="{5B9ECC2D-1F08-4461-AB31-46F2EAC2D189}" dt="2022-04-28T18:24:27.259" v="7721" actId="14100"/>
        <pc:sldMkLst>
          <pc:docMk/>
          <pc:sldMk cId="1167175159" sldId="288"/>
        </pc:sldMkLst>
        <pc:spChg chg="mod">
          <ac:chgData name="Kirsten Henningsen" userId="cdc1647536036bc2" providerId="LiveId" clId="{5B9ECC2D-1F08-4461-AB31-46F2EAC2D189}" dt="2022-04-25T14:47:59.626" v="5956" actId="6549"/>
          <ac:spMkLst>
            <pc:docMk/>
            <pc:sldMk cId="1167175159" sldId="288"/>
            <ac:spMk id="2" creationId="{39353F81-D8D7-4067-91A8-CB96902B4828}"/>
          </ac:spMkLst>
        </pc:spChg>
        <pc:spChg chg="add mod">
          <ac:chgData name="Kirsten Henningsen" userId="cdc1647536036bc2" providerId="LiveId" clId="{5B9ECC2D-1F08-4461-AB31-46F2EAC2D189}" dt="2022-04-28T18:24:12.970" v="7718" actId="1076"/>
          <ac:spMkLst>
            <pc:docMk/>
            <pc:sldMk cId="1167175159" sldId="288"/>
            <ac:spMk id="5" creationId="{8DBDF259-2DB5-47AE-BA0C-850CF25054FE}"/>
          </ac:spMkLst>
        </pc:spChg>
        <pc:picChg chg="add del mod">
          <ac:chgData name="Kirsten Henningsen" userId="cdc1647536036bc2" providerId="LiveId" clId="{5B9ECC2D-1F08-4461-AB31-46F2EAC2D189}" dt="2022-04-28T18:19:02.417" v="7707" actId="478"/>
          <ac:picMkLst>
            <pc:docMk/>
            <pc:sldMk cId="1167175159" sldId="288"/>
            <ac:picMk id="4" creationId="{739075E0-5D15-46FD-A53C-A66C840D29B3}"/>
          </ac:picMkLst>
        </pc:picChg>
        <pc:picChg chg="add del mod">
          <ac:chgData name="Kirsten Henningsen" userId="cdc1647536036bc2" providerId="LiveId" clId="{5B9ECC2D-1F08-4461-AB31-46F2EAC2D189}" dt="2022-04-28T18:21:15.339" v="7711" actId="478"/>
          <ac:picMkLst>
            <pc:docMk/>
            <pc:sldMk cId="1167175159" sldId="288"/>
            <ac:picMk id="7" creationId="{BAAEBEF9-80CC-4853-84CE-2A1DB9FE26AA}"/>
          </ac:picMkLst>
        </pc:picChg>
        <pc:picChg chg="add mod">
          <ac:chgData name="Kirsten Henningsen" userId="cdc1647536036bc2" providerId="LiveId" clId="{5B9ECC2D-1F08-4461-AB31-46F2EAC2D189}" dt="2022-04-28T18:24:27.259" v="7721" actId="14100"/>
          <ac:picMkLst>
            <pc:docMk/>
            <pc:sldMk cId="1167175159" sldId="288"/>
            <ac:picMk id="9" creationId="{C3FAA8E2-BCFD-4F3C-89BF-F7DD018C2DC3}"/>
          </ac:picMkLst>
        </pc:picChg>
      </pc:sldChg>
      <pc:sldChg chg="addSp modSp new mod modAnim">
        <pc:chgData name="Kirsten Henningsen" userId="cdc1647536036bc2" providerId="LiveId" clId="{5B9ECC2D-1F08-4461-AB31-46F2EAC2D189}" dt="2022-04-25T15:50:04.690" v="7286" actId="20577"/>
        <pc:sldMkLst>
          <pc:docMk/>
          <pc:sldMk cId="2366966779" sldId="289"/>
        </pc:sldMkLst>
        <pc:spChg chg="mod">
          <ac:chgData name="Kirsten Henningsen" userId="cdc1647536036bc2" providerId="LiveId" clId="{5B9ECC2D-1F08-4461-AB31-46F2EAC2D189}" dt="2022-04-25T15:50:04.690" v="7286" actId="20577"/>
          <ac:spMkLst>
            <pc:docMk/>
            <pc:sldMk cId="2366966779" sldId="289"/>
            <ac:spMk id="2" creationId="{67EE8D08-4303-4E5F-AB9F-9BBDEA0BEE81}"/>
          </ac:spMkLst>
        </pc:spChg>
        <pc:spChg chg="mod">
          <ac:chgData name="Kirsten Henningsen" userId="cdc1647536036bc2" providerId="LiveId" clId="{5B9ECC2D-1F08-4461-AB31-46F2EAC2D189}" dt="2022-04-25T15:17:17.721" v="6284" actId="20577"/>
          <ac:spMkLst>
            <pc:docMk/>
            <pc:sldMk cId="2366966779" sldId="289"/>
            <ac:spMk id="3" creationId="{AAEEA4CD-5B66-44CC-BD81-A330AC8F859D}"/>
          </ac:spMkLst>
        </pc:spChg>
        <pc:picChg chg="add mod ord">
          <ac:chgData name="Kirsten Henningsen" userId="cdc1647536036bc2" providerId="LiveId" clId="{5B9ECC2D-1F08-4461-AB31-46F2EAC2D189}" dt="2022-04-25T15:18:53.880" v="6296" actId="171"/>
          <ac:picMkLst>
            <pc:docMk/>
            <pc:sldMk cId="2366966779" sldId="289"/>
            <ac:picMk id="5" creationId="{19B6631D-84EE-43E5-8FC7-5CDE37BE6663}"/>
          </ac:picMkLst>
        </pc:picChg>
      </pc:sldChg>
      <pc:sldChg chg="addSp modSp new mod">
        <pc:chgData name="Kirsten Henningsen" userId="cdc1647536036bc2" providerId="LiveId" clId="{5B9ECC2D-1F08-4461-AB31-46F2EAC2D189}" dt="2022-04-28T18:13:05.900" v="7609" actId="255"/>
        <pc:sldMkLst>
          <pc:docMk/>
          <pc:sldMk cId="1267785313" sldId="290"/>
        </pc:sldMkLst>
        <pc:spChg chg="mod">
          <ac:chgData name="Kirsten Henningsen" userId="cdc1647536036bc2" providerId="LiveId" clId="{5B9ECC2D-1F08-4461-AB31-46F2EAC2D189}" dt="2022-04-28T18:13:05.900" v="7609" actId="255"/>
          <ac:spMkLst>
            <pc:docMk/>
            <pc:sldMk cId="1267785313" sldId="290"/>
            <ac:spMk id="2" creationId="{65B2D76A-F53E-4092-ADC6-26B916BA4A02}"/>
          </ac:spMkLst>
        </pc:spChg>
        <pc:picChg chg="add mod ord">
          <ac:chgData name="Kirsten Henningsen" userId="cdc1647536036bc2" providerId="LiveId" clId="{5B9ECC2D-1F08-4461-AB31-46F2EAC2D189}" dt="2022-04-25T15:34:29.605" v="7082" actId="171"/>
          <ac:picMkLst>
            <pc:docMk/>
            <pc:sldMk cId="1267785313" sldId="290"/>
            <ac:picMk id="4" creationId="{53164C71-44F1-43E4-BE49-AF01B29F4209}"/>
          </ac:picMkLst>
        </pc:picChg>
      </pc:sldChg>
      <pc:sldChg chg="modSp new mod">
        <pc:chgData name="Kirsten Henningsen" userId="cdc1647536036bc2" providerId="LiveId" clId="{5B9ECC2D-1F08-4461-AB31-46F2EAC2D189}" dt="2022-04-25T15:45:24.428" v="7251" actId="20577"/>
        <pc:sldMkLst>
          <pc:docMk/>
          <pc:sldMk cId="1815066911" sldId="291"/>
        </pc:sldMkLst>
        <pc:spChg chg="mod">
          <ac:chgData name="Kirsten Henningsen" userId="cdc1647536036bc2" providerId="LiveId" clId="{5B9ECC2D-1F08-4461-AB31-46F2EAC2D189}" dt="2022-04-25T15:39:31.972" v="7113" actId="20577"/>
          <ac:spMkLst>
            <pc:docMk/>
            <pc:sldMk cId="1815066911" sldId="291"/>
            <ac:spMk id="2" creationId="{8FA19BDE-AB9D-4F8A-AB50-D13FE14E2AF6}"/>
          </ac:spMkLst>
        </pc:spChg>
        <pc:spChg chg="mod">
          <ac:chgData name="Kirsten Henningsen" userId="cdc1647536036bc2" providerId="LiveId" clId="{5B9ECC2D-1F08-4461-AB31-46F2EAC2D189}" dt="2022-04-25T15:45:24.428" v="7251" actId="20577"/>
          <ac:spMkLst>
            <pc:docMk/>
            <pc:sldMk cId="1815066911" sldId="291"/>
            <ac:spMk id="3" creationId="{3F948CC8-2946-4C94-9BD5-3F43DB0A05B4}"/>
          </ac:spMkLst>
        </pc:spChg>
      </pc:sldChg>
      <pc:sldChg chg="addSp modSp new mod">
        <pc:chgData name="Kirsten Henningsen" userId="cdc1647536036bc2" providerId="LiveId" clId="{5B9ECC2D-1F08-4461-AB31-46F2EAC2D189}" dt="2022-04-30T19:50:07.102" v="9324" actId="20577"/>
        <pc:sldMkLst>
          <pc:docMk/>
          <pc:sldMk cId="3711800911" sldId="292"/>
        </pc:sldMkLst>
        <pc:spChg chg="mod">
          <ac:chgData name="Kirsten Henningsen" userId="cdc1647536036bc2" providerId="LiveId" clId="{5B9ECC2D-1F08-4461-AB31-46F2EAC2D189}" dt="2022-04-30T19:50:07.102" v="9324" actId="20577"/>
          <ac:spMkLst>
            <pc:docMk/>
            <pc:sldMk cId="3711800911" sldId="292"/>
            <ac:spMk id="2" creationId="{B9E189C2-17B3-F829-4339-4C39D8B1DE98}"/>
          </ac:spMkLst>
        </pc:spChg>
        <pc:spChg chg="mod">
          <ac:chgData name="Kirsten Henningsen" userId="cdc1647536036bc2" providerId="LiveId" clId="{5B9ECC2D-1F08-4461-AB31-46F2EAC2D189}" dt="2022-04-30T19:33:07.838" v="8984" actId="27636"/>
          <ac:spMkLst>
            <pc:docMk/>
            <pc:sldMk cId="3711800911" sldId="292"/>
            <ac:spMk id="3" creationId="{141AEEE2-3557-D957-5CA0-74EBEE22ECAC}"/>
          </ac:spMkLst>
        </pc:spChg>
        <pc:spChg chg="add mod">
          <ac:chgData name="Kirsten Henningsen" userId="cdc1647536036bc2" providerId="LiveId" clId="{5B9ECC2D-1F08-4461-AB31-46F2EAC2D189}" dt="2022-04-30T19:42:28.492" v="9169" actId="14100"/>
          <ac:spMkLst>
            <pc:docMk/>
            <pc:sldMk cId="3711800911" sldId="292"/>
            <ac:spMk id="6" creationId="{2C1836D0-F4F7-B2C3-E899-13EA493B92AC}"/>
          </ac:spMkLst>
        </pc:spChg>
        <pc:picChg chg="add mod ord">
          <ac:chgData name="Kirsten Henningsen" userId="cdc1647536036bc2" providerId="LiveId" clId="{5B9ECC2D-1F08-4461-AB31-46F2EAC2D189}" dt="2022-04-30T19:40:52.573" v="9132" actId="171"/>
          <ac:picMkLst>
            <pc:docMk/>
            <pc:sldMk cId="3711800911" sldId="292"/>
            <ac:picMk id="4" creationId="{ED2E3724-8399-92A9-5882-033AA36EDD7C}"/>
          </ac:picMkLst>
        </pc:picChg>
      </pc:sldChg>
      <pc:sldChg chg="delSp modSp new mod">
        <pc:chgData name="Kirsten Henningsen" userId="cdc1647536036bc2" providerId="LiveId" clId="{5B9ECC2D-1F08-4461-AB31-46F2EAC2D189}" dt="2022-04-30T19:48:21.525" v="9319" actId="20577"/>
        <pc:sldMkLst>
          <pc:docMk/>
          <pc:sldMk cId="1392630147" sldId="293"/>
        </pc:sldMkLst>
        <pc:spChg chg="del mod">
          <ac:chgData name="Kirsten Henningsen" userId="cdc1647536036bc2" providerId="LiveId" clId="{5B9ECC2D-1F08-4461-AB31-46F2EAC2D189}" dt="2022-04-30T19:47:44.036" v="9293" actId="478"/>
          <ac:spMkLst>
            <pc:docMk/>
            <pc:sldMk cId="1392630147" sldId="293"/>
            <ac:spMk id="2" creationId="{A990D274-295C-F0C6-B16C-C7E94E7A9EDD}"/>
          </ac:spMkLst>
        </pc:spChg>
        <pc:spChg chg="mod">
          <ac:chgData name="Kirsten Henningsen" userId="cdc1647536036bc2" providerId="LiveId" clId="{5B9ECC2D-1F08-4461-AB31-46F2EAC2D189}" dt="2022-04-30T19:48:21.525" v="9319" actId="20577"/>
          <ac:spMkLst>
            <pc:docMk/>
            <pc:sldMk cId="1392630147" sldId="293"/>
            <ac:spMk id="3" creationId="{B625A1EA-A79F-E89D-AAEE-DC386F822C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80981BA5-75B2-42F9-9BB7-3F58A5492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4A9354D5-7BE7-4A63-AD81-C8C1FB60C7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606E3D-1FB2-482A-A026-0F059DDE3E85}" type="datetimeFigureOut">
              <a:rPr lang="nb-NO" smtClean="0"/>
              <a:t>30.04.2022</a:t>
            </a:fld>
            <a:endParaRPr lang="nb-NO"/>
          </a:p>
        </p:txBody>
      </p:sp>
      <p:sp>
        <p:nvSpPr>
          <p:cNvPr id="4" name="Plassholder for bunntekst 3">
            <a:extLst>
              <a:ext uri="{FF2B5EF4-FFF2-40B4-BE49-F238E27FC236}">
                <a16:creationId xmlns:a16="http://schemas.microsoft.com/office/drawing/2014/main" id="{0A947950-9188-483B-9BAC-0AA5584DC4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B9A21C1-E033-4FD7-BA9F-9C92038FAA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3F369-EB20-40EF-BDDB-80B23E282994}" type="slidenum">
              <a:rPr lang="nb-NO" smtClean="0"/>
              <a:t>‹#›</a:t>
            </a:fld>
            <a:endParaRPr lang="nb-NO"/>
          </a:p>
        </p:txBody>
      </p:sp>
    </p:spTree>
    <p:extLst>
      <p:ext uri="{BB962C8B-B14F-4D97-AF65-F5344CB8AC3E}">
        <p14:creationId xmlns:p14="http://schemas.microsoft.com/office/powerpoint/2010/main" val="60056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A5EA2-2360-468C-9486-2F0E728A2F5E}" type="datetimeFigureOut">
              <a:rPr lang="nb-NO" smtClean="0"/>
              <a:t>30.04.2022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B3A34-706F-4F3B-8CF3-ADE0556C5B91}" type="slidenum">
              <a:rPr lang="nb-NO" smtClean="0"/>
              <a:t>‹#›</a:t>
            </a:fld>
            <a:endParaRPr lang="nb-NO"/>
          </a:p>
        </p:txBody>
      </p:sp>
    </p:spTree>
    <p:extLst>
      <p:ext uri="{BB962C8B-B14F-4D97-AF65-F5344CB8AC3E}">
        <p14:creationId xmlns:p14="http://schemas.microsoft.com/office/powerpoint/2010/main" val="3629525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65 underskrifter på Bøylestad og Bøylefoss tilsammen</a:t>
            </a:r>
          </a:p>
        </p:txBody>
      </p:sp>
      <p:sp>
        <p:nvSpPr>
          <p:cNvPr id="4" name="Plassholder for lysbildenummer 3"/>
          <p:cNvSpPr>
            <a:spLocks noGrp="1"/>
          </p:cNvSpPr>
          <p:nvPr>
            <p:ph type="sldNum" sz="quarter" idx="5"/>
          </p:nvPr>
        </p:nvSpPr>
        <p:spPr/>
        <p:txBody>
          <a:bodyPr/>
          <a:lstStyle/>
          <a:p>
            <a:fld id="{042B3A34-706F-4F3B-8CF3-ADE0556C5B91}" type="slidenum">
              <a:rPr lang="nb-NO" smtClean="0"/>
              <a:t>2</a:t>
            </a:fld>
            <a:endParaRPr lang="nb-NO"/>
          </a:p>
        </p:txBody>
      </p:sp>
    </p:spTree>
    <p:extLst>
      <p:ext uri="{BB962C8B-B14F-4D97-AF65-F5344CB8AC3E}">
        <p14:creationId xmlns:p14="http://schemas.microsoft.com/office/powerpoint/2010/main" val="334931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42B3A34-706F-4F3B-8CF3-ADE0556C5B91}" type="slidenum">
              <a:rPr lang="nb-NO" smtClean="0"/>
              <a:t>7</a:t>
            </a:fld>
            <a:endParaRPr lang="nb-NO"/>
          </a:p>
        </p:txBody>
      </p:sp>
    </p:spTree>
    <p:extLst>
      <p:ext uri="{BB962C8B-B14F-4D97-AF65-F5344CB8AC3E}">
        <p14:creationId xmlns:p14="http://schemas.microsoft.com/office/powerpoint/2010/main" val="67258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42B3A34-706F-4F3B-8CF3-ADE0556C5B91}" type="slidenum">
              <a:rPr lang="nb-NO" smtClean="0"/>
              <a:t>19</a:t>
            </a:fld>
            <a:endParaRPr lang="nb-NO"/>
          </a:p>
        </p:txBody>
      </p:sp>
    </p:spTree>
    <p:extLst>
      <p:ext uri="{BB962C8B-B14F-4D97-AF65-F5344CB8AC3E}">
        <p14:creationId xmlns:p14="http://schemas.microsoft.com/office/powerpoint/2010/main" val="79800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42B3A34-706F-4F3B-8CF3-ADE0556C5B91}" type="slidenum">
              <a:rPr lang="nb-NO" smtClean="0"/>
              <a:t>20</a:t>
            </a:fld>
            <a:endParaRPr lang="nb-NO"/>
          </a:p>
        </p:txBody>
      </p:sp>
    </p:spTree>
    <p:extLst>
      <p:ext uri="{BB962C8B-B14F-4D97-AF65-F5344CB8AC3E}">
        <p14:creationId xmlns:p14="http://schemas.microsoft.com/office/powerpoint/2010/main" val="255231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b-NO"/>
              <a:t>Klikk for å redigere tittelstil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164457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2FDA5AF-E2BC-4D8B-908C-9848B8554B9A}" type="datetimeFigureOut">
              <a:rPr lang="nb-NO" smtClean="0"/>
              <a:t>30.04.2022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306403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b-NO"/>
              <a:t>Klikk for å redigere tittelstil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901880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b-NO"/>
              <a:t>Klikk for å redigere tittelstil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b-NO"/>
              <a:t>Klikk for å redigere tekststiler i malen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05593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791482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b-NO"/>
              <a:t>Klikk for å redigere tittelstil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4"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472652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b-NO"/>
              <a:t>Klikk for å redigere tittelstil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4"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152965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427999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b-NO"/>
              <a:t>Klikk for å redigere tittelstil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31946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33978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89719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D2FDA5AF-E2BC-4D8B-908C-9848B8554B9A}" type="datetimeFigureOut">
              <a:rPr lang="nb-NO" smtClean="0"/>
              <a:t>30.04.2022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52276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D2FDA5AF-E2BC-4D8B-908C-9848B8554B9A}" type="datetimeFigureOut">
              <a:rPr lang="nb-NO" smtClean="0"/>
              <a:t>30.04.2022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143323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7" name="Date Placeholder 2"/>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3"/>
          <p:cNvSpPr>
            <a:spLocks noGrp="1"/>
          </p:cNvSpPr>
          <p:nvPr>
            <p:ph type="ftr" sz="quarter" idx="11"/>
          </p:nvPr>
        </p:nvSpPr>
        <p:spPr/>
        <p:txBody>
          <a:bodyPr/>
          <a:lstStyle/>
          <a:p>
            <a:endParaRPr lang="nb-NO"/>
          </a:p>
        </p:txBody>
      </p:sp>
      <p:sp>
        <p:nvSpPr>
          <p:cNvPr id="6" name="Slide Number Placeholder 4"/>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194477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2"/>
          <p:cNvSpPr>
            <a:spLocks noGrp="1"/>
          </p:cNvSpPr>
          <p:nvPr>
            <p:ph type="ftr" sz="quarter" idx="11"/>
          </p:nvPr>
        </p:nvSpPr>
        <p:spPr/>
        <p:txBody>
          <a:bodyPr/>
          <a:lstStyle/>
          <a:p>
            <a:endParaRPr lang="nb-NO"/>
          </a:p>
        </p:txBody>
      </p:sp>
      <p:sp>
        <p:nvSpPr>
          <p:cNvPr id="6" name="Slide Number Placeholder 3"/>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050698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b-NO"/>
              <a:t>Klikk for å redigere tittelstil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Date Placeholder 4"/>
          <p:cNvSpPr>
            <a:spLocks noGrp="1"/>
          </p:cNvSpPr>
          <p:nvPr>
            <p:ph type="dt" sz="half" idx="10"/>
          </p:nvPr>
        </p:nvSpPr>
        <p:spPr/>
        <p:txBody>
          <a:bodyPr/>
          <a:lstStyle/>
          <a:p>
            <a:fld id="{D2FDA5AF-E2BC-4D8B-908C-9848B8554B9A}" type="datetimeFigureOut">
              <a:rPr lang="nb-NO" smtClean="0"/>
              <a:t>30.04.2022</a:t>
            </a:fld>
            <a:endParaRPr lang="nb-NO"/>
          </a:p>
        </p:txBody>
      </p:sp>
      <p:sp>
        <p:nvSpPr>
          <p:cNvPr id="5" name="Footer Placeholder 5"/>
          <p:cNvSpPr>
            <a:spLocks noGrp="1"/>
          </p:cNvSpPr>
          <p:nvPr>
            <p:ph type="ftr" sz="quarter" idx="11"/>
          </p:nvPr>
        </p:nvSpPr>
        <p:spPr/>
        <p:txBody>
          <a:bodyPr/>
          <a:lstStyle/>
          <a:p>
            <a:endParaRPr lang="nb-NO"/>
          </a:p>
        </p:txBody>
      </p:sp>
      <p:sp>
        <p:nvSpPr>
          <p:cNvPr id="6" name="Slide Number Placeholder 6"/>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184159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2FDA5AF-E2BC-4D8B-908C-9848B8554B9A}" type="datetimeFigureOut">
              <a:rPr lang="nb-NO" smtClean="0"/>
              <a:t>30.04.2022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067057B-9D1F-42B2-9734-EEF9D8B7DFD8}" type="slidenum">
              <a:rPr lang="nb-NO" smtClean="0"/>
              <a:t>‹#›</a:t>
            </a:fld>
            <a:endParaRPr lang="nb-NO"/>
          </a:p>
        </p:txBody>
      </p:sp>
    </p:spTree>
    <p:extLst>
      <p:ext uri="{BB962C8B-B14F-4D97-AF65-F5344CB8AC3E}">
        <p14:creationId xmlns:p14="http://schemas.microsoft.com/office/powerpoint/2010/main" val="2255240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b-NO"/>
              <a:t>Klikk for å redigere tittelstil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2FDA5AF-E2BC-4D8B-908C-9848B8554B9A}" type="datetimeFigureOut">
              <a:rPr lang="nb-NO" smtClean="0"/>
              <a:t>30.04.2022</a:t>
            </a:fld>
            <a:endParaRPr lang="nb-N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b-N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067057B-9D1F-42B2-9734-EEF9D8B7DFD8}" type="slidenum">
              <a:rPr lang="nb-NO" smtClean="0"/>
              <a:t>‹#›</a:t>
            </a:fld>
            <a:endParaRPr lang="nb-NO"/>
          </a:p>
        </p:txBody>
      </p:sp>
    </p:spTree>
    <p:extLst>
      <p:ext uri="{BB962C8B-B14F-4D97-AF65-F5344CB8AC3E}">
        <p14:creationId xmlns:p14="http://schemas.microsoft.com/office/powerpoint/2010/main" val="411793544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docx"/></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boylestad-og-boylefoss.com/" TargetMode="Externa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A3BB99-D551-470C-B9DC-904DB9C0E38D}"/>
              </a:ext>
            </a:extLst>
          </p:cNvPr>
          <p:cNvSpPr>
            <a:spLocks noGrp="1"/>
          </p:cNvSpPr>
          <p:nvPr>
            <p:ph type="title"/>
          </p:nvPr>
        </p:nvSpPr>
        <p:spPr>
          <a:xfrm>
            <a:off x="1157389" y="433053"/>
            <a:ext cx="9404723" cy="1400530"/>
          </a:xfrm>
        </p:spPr>
        <p:txBody>
          <a:bodyPr/>
          <a:lstStyle/>
          <a:p>
            <a:r>
              <a:rPr lang="nb-NO" sz="6000" dirty="0"/>
              <a:t> </a:t>
            </a:r>
            <a:r>
              <a:rPr lang="nb-NO" sz="4000" b="1" dirty="0"/>
              <a:t>Driftsstyret</a:t>
            </a:r>
            <a:r>
              <a:rPr lang="nb-NO" sz="4000" dirty="0"/>
              <a:t> for Bøylestad og Bøylefoss  et talerør for lokalbefolkningen</a:t>
            </a:r>
          </a:p>
        </p:txBody>
      </p:sp>
      <p:pic>
        <p:nvPicPr>
          <p:cNvPr id="5" name="Plassholder for innhold 4">
            <a:extLst>
              <a:ext uri="{FF2B5EF4-FFF2-40B4-BE49-F238E27FC236}">
                <a16:creationId xmlns:a16="http://schemas.microsoft.com/office/drawing/2014/main" id="{19076D14-9215-4E96-BC01-201362CEDA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1651" y="2390996"/>
            <a:ext cx="5663080" cy="3778746"/>
          </a:xfrm>
        </p:spPr>
      </p:pic>
      <p:sp>
        <p:nvSpPr>
          <p:cNvPr id="6" name="TekstSylinder 5">
            <a:extLst>
              <a:ext uri="{FF2B5EF4-FFF2-40B4-BE49-F238E27FC236}">
                <a16:creationId xmlns:a16="http://schemas.microsoft.com/office/drawing/2014/main" id="{444400B6-CD3E-41DD-A0FC-97E7C25F2F81}"/>
              </a:ext>
            </a:extLst>
          </p:cNvPr>
          <p:cNvSpPr txBox="1"/>
          <p:nvPr/>
        </p:nvSpPr>
        <p:spPr>
          <a:xfrm>
            <a:off x="8138541" y="3782326"/>
            <a:ext cx="4053459" cy="2031325"/>
          </a:xfrm>
          <a:prstGeom prst="rect">
            <a:avLst/>
          </a:prstGeom>
          <a:noFill/>
        </p:spPr>
        <p:txBody>
          <a:bodyPr wrap="square">
            <a:spAutoFit/>
          </a:bodyPr>
          <a:lstStyle/>
          <a:p>
            <a:r>
              <a:rPr lang="nb-NO" dirty="0"/>
              <a:t>Leder: Odd Egil Tjøstheim</a:t>
            </a:r>
          </a:p>
          <a:p>
            <a:r>
              <a:rPr lang="nb-NO" dirty="0"/>
              <a:t>Nestleder: Ragnar Bøylestad</a:t>
            </a:r>
          </a:p>
          <a:p>
            <a:r>
              <a:rPr lang="nb-NO" dirty="0"/>
              <a:t>Sekretær: Kirsten Henningsen </a:t>
            </a:r>
          </a:p>
          <a:p>
            <a:r>
              <a:rPr lang="nb-NO" dirty="0"/>
              <a:t>Styremedlem: Kai </a:t>
            </a:r>
            <a:r>
              <a:rPr lang="nb-NO" dirty="0" err="1"/>
              <a:t>Sveinungsen</a:t>
            </a:r>
            <a:r>
              <a:rPr lang="nb-NO" dirty="0"/>
              <a:t> </a:t>
            </a:r>
          </a:p>
          <a:p>
            <a:r>
              <a:rPr lang="nb-NO" dirty="0"/>
              <a:t>Styremedlem: Solveig </a:t>
            </a:r>
            <a:r>
              <a:rPr lang="nb-NO" dirty="0" err="1"/>
              <a:t>Bygdås</a:t>
            </a:r>
            <a:r>
              <a:rPr lang="nb-NO" dirty="0"/>
              <a:t> </a:t>
            </a:r>
          </a:p>
          <a:p>
            <a:r>
              <a:rPr lang="nb-NO" dirty="0"/>
              <a:t>Kasserer: Tore Bøylestad</a:t>
            </a:r>
          </a:p>
          <a:p>
            <a:endParaRPr lang="nb-NO" dirty="0"/>
          </a:p>
        </p:txBody>
      </p:sp>
    </p:spTree>
    <p:extLst>
      <p:ext uri="{BB962C8B-B14F-4D97-AF65-F5344CB8AC3E}">
        <p14:creationId xmlns:p14="http://schemas.microsoft.com/office/powerpoint/2010/main" val="19044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E0342B-C4AC-4EDA-A54B-FFC7C5B49421}"/>
              </a:ext>
            </a:extLst>
          </p:cNvPr>
          <p:cNvSpPr>
            <a:spLocks noGrp="1"/>
          </p:cNvSpPr>
          <p:nvPr>
            <p:ph type="title"/>
          </p:nvPr>
        </p:nvSpPr>
        <p:spPr>
          <a:xfrm>
            <a:off x="646111" y="452718"/>
            <a:ext cx="10060875" cy="1400530"/>
          </a:xfrm>
        </p:spPr>
        <p:txBody>
          <a:bodyPr/>
          <a:lstStyle/>
          <a:p>
            <a:r>
              <a:rPr lang="nb-NO" sz="2800" dirty="0"/>
              <a:t>Kart over turstier laget i samarbeid med Friluftsrådet sør:</a:t>
            </a:r>
          </a:p>
        </p:txBody>
      </p:sp>
      <p:pic>
        <p:nvPicPr>
          <p:cNvPr id="5" name="Plassholder for innhold 4" descr="Et bilde som inneholder kart&#10;&#10;Automatisk generert beskrivelse">
            <a:extLst>
              <a:ext uri="{FF2B5EF4-FFF2-40B4-BE49-F238E27FC236}">
                <a16:creationId xmlns:a16="http://schemas.microsoft.com/office/drawing/2014/main" id="{3E7613FE-D63E-42FC-8843-8F60786E5A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208"/>
          <a:stretch/>
        </p:blipFill>
        <p:spPr>
          <a:xfrm rot="5400000">
            <a:off x="63832" y="1560497"/>
            <a:ext cx="5417815" cy="4475443"/>
          </a:xfrm>
        </p:spPr>
      </p:pic>
      <p:pic>
        <p:nvPicPr>
          <p:cNvPr id="7" name="Bilde 6" descr="Et bilde som inneholder tekst&#10;&#10;Automatisk generert beskrivelse">
            <a:extLst>
              <a:ext uri="{FF2B5EF4-FFF2-40B4-BE49-F238E27FC236}">
                <a16:creationId xmlns:a16="http://schemas.microsoft.com/office/drawing/2014/main" id="{8859816C-D0C8-45C5-B1F6-C8DF09AE4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367" y="1343121"/>
            <a:ext cx="7292633" cy="5164005"/>
          </a:xfrm>
          <a:prstGeom prst="rect">
            <a:avLst/>
          </a:prstGeom>
        </p:spPr>
      </p:pic>
    </p:spTree>
    <p:extLst>
      <p:ext uri="{BB962C8B-B14F-4D97-AF65-F5344CB8AC3E}">
        <p14:creationId xmlns:p14="http://schemas.microsoft.com/office/powerpoint/2010/main" val="49417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7D74B14-68E4-49E0-97E6-B05BD2E4C49D}"/>
              </a:ext>
            </a:extLst>
          </p:cNvPr>
          <p:cNvPicPr>
            <a:picLocks noChangeAspect="1"/>
          </p:cNvPicPr>
          <p:nvPr/>
        </p:nvPicPr>
        <p:blipFill>
          <a:blip r:embed="rId2"/>
          <a:stretch>
            <a:fillRect/>
          </a:stretch>
        </p:blipFill>
        <p:spPr>
          <a:xfrm>
            <a:off x="1068872" y="230089"/>
            <a:ext cx="5027128" cy="6306070"/>
          </a:xfrm>
          <a:prstGeom prst="rect">
            <a:avLst/>
          </a:prstGeom>
        </p:spPr>
      </p:pic>
      <p:pic>
        <p:nvPicPr>
          <p:cNvPr id="5" name="Bilde 4" descr="Et bilde som inneholder snø, utendørs, natur, natt&#10;&#10;Automatisk generert beskrivelse">
            <a:extLst>
              <a:ext uri="{FF2B5EF4-FFF2-40B4-BE49-F238E27FC236}">
                <a16:creationId xmlns:a16="http://schemas.microsoft.com/office/drawing/2014/main" id="{4A90F2F8-4AD4-4860-8DB6-14FE30F47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1" y="230089"/>
            <a:ext cx="4727944" cy="6301519"/>
          </a:xfrm>
          <a:prstGeom prst="rect">
            <a:avLst/>
          </a:prstGeom>
        </p:spPr>
      </p:pic>
      <p:sp>
        <p:nvSpPr>
          <p:cNvPr id="2" name="Tittel 1">
            <a:extLst>
              <a:ext uri="{FF2B5EF4-FFF2-40B4-BE49-F238E27FC236}">
                <a16:creationId xmlns:a16="http://schemas.microsoft.com/office/drawing/2014/main" id="{2319D347-0657-4725-8F69-11679CE92B35}"/>
              </a:ext>
            </a:extLst>
          </p:cNvPr>
          <p:cNvSpPr>
            <a:spLocks noGrp="1"/>
          </p:cNvSpPr>
          <p:nvPr>
            <p:ph type="ctrTitle"/>
          </p:nvPr>
        </p:nvSpPr>
        <p:spPr>
          <a:xfrm>
            <a:off x="6858001" y="-1887019"/>
            <a:ext cx="8825658" cy="3329581"/>
          </a:xfrm>
        </p:spPr>
        <p:txBody>
          <a:bodyPr/>
          <a:lstStyle/>
          <a:p>
            <a:r>
              <a:rPr lang="nb-NO" sz="2400" b="1" dirty="0">
                <a:solidFill>
                  <a:schemeClr val="tx1"/>
                </a:solidFill>
              </a:rPr>
              <a:t>Skiløyper kjøres </a:t>
            </a:r>
            <a:br>
              <a:rPr lang="nb-NO" sz="2400" b="1" dirty="0">
                <a:solidFill>
                  <a:schemeClr val="tx1"/>
                </a:solidFill>
              </a:rPr>
            </a:br>
            <a:r>
              <a:rPr lang="nb-NO" sz="2400" b="1" dirty="0">
                <a:solidFill>
                  <a:schemeClr val="tx1"/>
                </a:solidFill>
              </a:rPr>
              <a:t>med Driftsstyrets snøscooter </a:t>
            </a:r>
            <a:br>
              <a:rPr lang="nb-NO" sz="2400" b="1" dirty="0">
                <a:solidFill>
                  <a:schemeClr val="tx1"/>
                </a:solidFill>
              </a:rPr>
            </a:br>
            <a:r>
              <a:rPr lang="nb-NO" sz="2400" b="1" dirty="0">
                <a:solidFill>
                  <a:schemeClr val="tx1"/>
                </a:solidFill>
              </a:rPr>
              <a:t>og sporkall = folkehelse</a:t>
            </a:r>
          </a:p>
        </p:txBody>
      </p:sp>
      <p:sp>
        <p:nvSpPr>
          <p:cNvPr id="3" name="Undertittel 2">
            <a:extLst>
              <a:ext uri="{FF2B5EF4-FFF2-40B4-BE49-F238E27FC236}">
                <a16:creationId xmlns:a16="http://schemas.microsoft.com/office/drawing/2014/main" id="{ADF171DC-BD67-4285-8528-6D814D360885}"/>
              </a:ext>
            </a:extLst>
          </p:cNvPr>
          <p:cNvSpPr>
            <a:spLocks noGrp="1"/>
          </p:cNvSpPr>
          <p:nvPr>
            <p:ph type="subTitle" idx="1"/>
          </p:nvPr>
        </p:nvSpPr>
        <p:spPr/>
        <p:txBody>
          <a:bodyPr/>
          <a:lstStyle/>
          <a:p>
            <a:endParaRPr lang="nb-NO"/>
          </a:p>
        </p:txBody>
      </p:sp>
      <p:pic>
        <p:nvPicPr>
          <p:cNvPr id="7" name="Bilde 6">
            <a:extLst>
              <a:ext uri="{FF2B5EF4-FFF2-40B4-BE49-F238E27FC236}">
                <a16:creationId xmlns:a16="http://schemas.microsoft.com/office/drawing/2014/main" id="{23A2FBF0-9C42-431D-B73B-370EC00A1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spTree>
    <p:extLst>
      <p:ext uri="{BB962C8B-B14F-4D97-AF65-F5344CB8AC3E}">
        <p14:creationId xmlns:p14="http://schemas.microsoft.com/office/powerpoint/2010/main" val="82313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A9EC1D-1FC8-4918-9FD4-2E85C2DDA564}"/>
              </a:ext>
            </a:extLst>
          </p:cNvPr>
          <p:cNvSpPr>
            <a:spLocks noGrp="1"/>
          </p:cNvSpPr>
          <p:nvPr>
            <p:ph type="ctrTitle"/>
          </p:nvPr>
        </p:nvSpPr>
        <p:spPr>
          <a:xfrm>
            <a:off x="1154955" y="318977"/>
            <a:ext cx="8825658" cy="900223"/>
          </a:xfrm>
        </p:spPr>
        <p:txBody>
          <a:bodyPr/>
          <a:lstStyle/>
          <a:p>
            <a:r>
              <a:rPr lang="nb-NO" sz="3200" b="1" dirty="0"/>
              <a:t>Veiplaner</a:t>
            </a:r>
          </a:p>
        </p:txBody>
      </p:sp>
      <p:sp>
        <p:nvSpPr>
          <p:cNvPr id="3" name="Undertittel 2">
            <a:extLst>
              <a:ext uri="{FF2B5EF4-FFF2-40B4-BE49-F238E27FC236}">
                <a16:creationId xmlns:a16="http://schemas.microsoft.com/office/drawing/2014/main" id="{4CD0D3E6-4244-4772-8398-5409889A4F17}"/>
              </a:ext>
            </a:extLst>
          </p:cNvPr>
          <p:cNvSpPr>
            <a:spLocks noGrp="1"/>
          </p:cNvSpPr>
          <p:nvPr>
            <p:ph type="subTitle" idx="1"/>
          </p:nvPr>
        </p:nvSpPr>
        <p:spPr>
          <a:xfrm>
            <a:off x="1154955" y="2055445"/>
            <a:ext cx="9839110" cy="3951949"/>
          </a:xfrm>
        </p:spPr>
        <p:txBody>
          <a:bodyPr/>
          <a:lstStyle/>
          <a:p>
            <a:endParaRPr lang="nb-NO" dirty="0"/>
          </a:p>
        </p:txBody>
      </p:sp>
      <p:pic>
        <p:nvPicPr>
          <p:cNvPr id="7" name="Bilde 6">
            <a:extLst>
              <a:ext uri="{FF2B5EF4-FFF2-40B4-BE49-F238E27FC236}">
                <a16:creationId xmlns:a16="http://schemas.microsoft.com/office/drawing/2014/main" id="{10FDFF79-E256-4178-8BF3-BFE4C9067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6708"/>
            <a:ext cx="7329951" cy="4021292"/>
          </a:xfrm>
          <a:prstGeom prst="rect">
            <a:avLst/>
          </a:prstGeom>
        </p:spPr>
      </p:pic>
      <p:pic>
        <p:nvPicPr>
          <p:cNvPr id="5" name="Bilde 4" descr="Et bilde som inneholder kart&#10;&#10;Automatisk generert beskrivelse">
            <a:extLst>
              <a:ext uri="{FF2B5EF4-FFF2-40B4-BE49-F238E27FC236}">
                <a16:creationId xmlns:a16="http://schemas.microsoft.com/office/drawing/2014/main" id="{1786520E-E415-45C9-8017-952B57FEC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849" y="0"/>
            <a:ext cx="5264722" cy="4703317"/>
          </a:xfrm>
          <a:prstGeom prst="rect">
            <a:avLst/>
          </a:prstGeom>
        </p:spPr>
      </p:pic>
    </p:spTree>
    <p:extLst>
      <p:ext uri="{BB962C8B-B14F-4D97-AF65-F5344CB8AC3E}">
        <p14:creationId xmlns:p14="http://schemas.microsoft.com/office/powerpoint/2010/main" val="174374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re, utendørs, himmel, gress&#10;&#10;Automatisk generert beskrivelse">
            <a:extLst>
              <a:ext uri="{FF2B5EF4-FFF2-40B4-BE49-F238E27FC236}">
                <a16:creationId xmlns:a16="http://schemas.microsoft.com/office/drawing/2014/main" id="{19B6631D-84EE-43E5-8FC7-5CDE37BE6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927" y="26043"/>
            <a:ext cx="2941073" cy="3920048"/>
          </a:xfrm>
          <a:prstGeom prst="rect">
            <a:avLst/>
          </a:prstGeom>
        </p:spPr>
      </p:pic>
      <p:sp>
        <p:nvSpPr>
          <p:cNvPr id="2" name="Tittel 1">
            <a:extLst>
              <a:ext uri="{FF2B5EF4-FFF2-40B4-BE49-F238E27FC236}">
                <a16:creationId xmlns:a16="http://schemas.microsoft.com/office/drawing/2014/main" id="{67EE8D08-4303-4E5F-AB9F-9BBDEA0BEE81}"/>
              </a:ext>
            </a:extLst>
          </p:cNvPr>
          <p:cNvSpPr>
            <a:spLocks noGrp="1"/>
          </p:cNvSpPr>
          <p:nvPr>
            <p:ph type="ctrTitle"/>
          </p:nvPr>
        </p:nvSpPr>
        <p:spPr>
          <a:xfrm>
            <a:off x="300942" y="3044142"/>
            <a:ext cx="10207887" cy="4201610"/>
          </a:xfrm>
        </p:spPr>
        <p:txBody>
          <a:bodyPr/>
          <a:lstStyle/>
          <a:p>
            <a:pPr marL="342900" indent="-342900">
              <a:buFont typeface="Wingdings" panose="05000000000000000000" pitchFamily="2" charset="2"/>
              <a:buChar char="Ø"/>
            </a:pPr>
            <a:r>
              <a:rPr lang="nb-NO" sz="2000" dirty="0"/>
              <a:t>Bøylestadveien i dag = en oppgradert kjerrevei. </a:t>
            </a:r>
            <a:br>
              <a:rPr lang="nb-NO" sz="2000" dirty="0"/>
            </a:br>
            <a:br>
              <a:rPr lang="nb-NO" sz="2000" dirty="0"/>
            </a:br>
            <a:r>
              <a:rPr lang="nb-NO" sz="2000" dirty="0"/>
              <a:t> -Smal og trafikkfarlig.</a:t>
            </a:r>
            <a:br>
              <a:rPr lang="nb-NO" sz="2000" dirty="0"/>
            </a:br>
            <a:br>
              <a:rPr lang="nb-NO" sz="2000" dirty="0"/>
            </a:br>
            <a:r>
              <a:rPr lang="nb-NO" sz="2000" dirty="0"/>
              <a:t>-Fra gårdstun til gårdstun og gjennom disse. </a:t>
            </a:r>
            <a:br>
              <a:rPr lang="nb-NO" sz="2000" dirty="0"/>
            </a:br>
            <a:br>
              <a:rPr lang="nb-NO" sz="2000" dirty="0"/>
            </a:br>
            <a:r>
              <a:rPr lang="nb-NO" sz="2000" dirty="0"/>
              <a:t>-Har krevd mange menneskeliv + flere tungbilulykker. </a:t>
            </a:r>
            <a:br>
              <a:rPr lang="nb-NO" sz="2000" dirty="0"/>
            </a:br>
            <a:br>
              <a:rPr lang="nb-NO" sz="2000" dirty="0"/>
            </a:br>
            <a:r>
              <a:rPr lang="nb-NO" sz="2000" dirty="0"/>
              <a:t>-Det står skolebarn langs hele veien.</a:t>
            </a:r>
            <a:br>
              <a:rPr lang="nb-NO" sz="2000" dirty="0"/>
            </a:br>
            <a:br>
              <a:rPr lang="nb-NO" sz="2000" dirty="0"/>
            </a:br>
            <a:r>
              <a:rPr lang="nb-NO" sz="2000" dirty="0"/>
              <a:t>-Avgjørende at ny vei fra E18 skal brukes som tilførselsvei både i anleggs- og virksomhetsperioden</a:t>
            </a:r>
            <a:br>
              <a:rPr lang="nb-NO" sz="2000" dirty="0"/>
            </a:br>
            <a:br>
              <a:rPr lang="nb-NO" sz="2000" dirty="0"/>
            </a:br>
            <a:r>
              <a:rPr lang="nb-NO" sz="2000" dirty="0"/>
              <a:t>-Arbeidsintensive virksomheter bør lokaliseres på steder hvor ansatte har gode muligheter for å komme seg til jobb med gange, sykkel og kollektiv = rett virksomhet på rett sted. </a:t>
            </a:r>
            <a:br>
              <a:rPr lang="nb-NO" sz="2000" dirty="0"/>
            </a:br>
            <a:br>
              <a:rPr lang="nb-NO" sz="2000" dirty="0"/>
            </a:br>
            <a:r>
              <a:rPr lang="nb-NO" sz="2000" dirty="0"/>
              <a:t>- Nasjonale forventninger til regional og kommunal planlegging og statlige planretningslinjer for samordnet bolig-, areal- og transportplanlegging.</a:t>
            </a:r>
            <a:br>
              <a:rPr lang="nb-NO" sz="2000" dirty="0"/>
            </a:br>
            <a:br>
              <a:rPr lang="nb-NO" sz="2000" dirty="0"/>
            </a:br>
            <a:endParaRPr lang="nb-NO" sz="2000" dirty="0"/>
          </a:p>
        </p:txBody>
      </p:sp>
      <p:sp>
        <p:nvSpPr>
          <p:cNvPr id="3" name="Undertittel 2">
            <a:extLst>
              <a:ext uri="{FF2B5EF4-FFF2-40B4-BE49-F238E27FC236}">
                <a16:creationId xmlns:a16="http://schemas.microsoft.com/office/drawing/2014/main" id="{AAEEA4CD-5B66-44CC-BD81-A330AC8F859D}"/>
              </a:ext>
            </a:extLst>
          </p:cNvPr>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236696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3164C71-44F1-43E4-BE49-AF01B29F4209}"/>
              </a:ext>
            </a:extLst>
          </p:cNvPr>
          <p:cNvPicPr>
            <a:picLocks noChangeAspect="1"/>
          </p:cNvPicPr>
          <p:nvPr/>
        </p:nvPicPr>
        <p:blipFill>
          <a:blip r:embed="rId2"/>
          <a:stretch>
            <a:fillRect/>
          </a:stretch>
        </p:blipFill>
        <p:spPr>
          <a:xfrm>
            <a:off x="7293618" y="35399"/>
            <a:ext cx="4898382" cy="3448461"/>
          </a:xfrm>
          <a:prstGeom prst="rect">
            <a:avLst/>
          </a:prstGeom>
        </p:spPr>
      </p:pic>
      <p:sp>
        <p:nvSpPr>
          <p:cNvPr id="2" name="Tittel 1">
            <a:extLst>
              <a:ext uri="{FF2B5EF4-FFF2-40B4-BE49-F238E27FC236}">
                <a16:creationId xmlns:a16="http://schemas.microsoft.com/office/drawing/2014/main" id="{65B2D76A-F53E-4092-ADC6-26B916BA4A02}"/>
              </a:ext>
            </a:extLst>
          </p:cNvPr>
          <p:cNvSpPr>
            <a:spLocks noGrp="1"/>
          </p:cNvSpPr>
          <p:nvPr>
            <p:ph type="ctrTitle"/>
          </p:nvPr>
        </p:nvSpPr>
        <p:spPr>
          <a:xfrm>
            <a:off x="265859" y="4029739"/>
            <a:ext cx="8825658" cy="2575096"/>
          </a:xfrm>
        </p:spPr>
        <p:txBody>
          <a:bodyPr/>
          <a:lstStyle/>
          <a:p>
            <a:br>
              <a:rPr lang="nb-NO" sz="2800" b="1" dirty="0"/>
            </a:br>
            <a:br>
              <a:rPr lang="nb-NO" sz="2800" b="1" dirty="0"/>
            </a:br>
            <a:br>
              <a:rPr lang="nb-NO" sz="2800" b="1" dirty="0"/>
            </a:br>
            <a:r>
              <a:rPr lang="nb-NO" sz="2800" b="1" dirty="0"/>
              <a:t>                                                                                               </a:t>
            </a:r>
            <a:br>
              <a:rPr lang="nb-NO" sz="2800" b="1" dirty="0"/>
            </a:br>
            <a:br>
              <a:rPr lang="nb-NO" sz="2800" b="1" dirty="0"/>
            </a:br>
            <a:br>
              <a:rPr lang="nb-NO" sz="2800" b="1" dirty="0"/>
            </a:br>
            <a:r>
              <a:rPr lang="nb-NO" sz="2800" b="1" dirty="0"/>
              <a:t>Jernbanen</a:t>
            </a:r>
            <a:br>
              <a:rPr lang="nb-NO" sz="2800" b="1" dirty="0"/>
            </a:br>
            <a:br>
              <a:rPr lang="nb-NO" sz="2800" dirty="0"/>
            </a:br>
            <a:r>
              <a:rPr lang="nb-NO" sz="2800" dirty="0"/>
              <a:t>- Logistikkløsning</a:t>
            </a:r>
            <a:br>
              <a:rPr lang="nb-NO" sz="2800" dirty="0"/>
            </a:br>
            <a:br>
              <a:rPr lang="nb-NO" sz="2800" dirty="0"/>
            </a:br>
            <a:r>
              <a:rPr lang="nb-NO" sz="2800" dirty="0"/>
              <a:t>-Driftsstyrets målinger: ca. 1,2 kilometer nytt spor</a:t>
            </a:r>
            <a:br>
              <a:rPr lang="nb-NO" sz="2800" dirty="0"/>
            </a:br>
            <a:br>
              <a:rPr lang="nb-NO" sz="2800" dirty="0"/>
            </a:br>
            <a:r>
              <a:rPr lang="nb-NO" sz="2800" dirty="0"/>
              <a:t>-Kostnader: </a:t>
            </a:r>
            <a:r>
              <a:rPr lang="nb-NO" sz="2800" dirty="0" err="1"/>
              <a:t>Ca</a:t>
            </a:r>
            <a:r>
              <a:rPr lang="nb-NO" sz="2800" dirty="0"/>
              <a:t> en halv til en million kroner per jernbanemeter.</a:t>
            </a:r>
            <a:br>
              <a:rPr lang="nb-NO" sz="2800" dirty="0"/>
            </a:br>
            <a:br>
              <a:rPr lang="nb-NO" sz="2800" dirty="0"/>
            </a:br>
            <a:r>
              <a:rPr lang="nb-NO" sz="2800" dirty="0"/>
              <a:t>-Kostnader totalt: Minimum 0,6 milliarder norske kroner +</a:t>
            </a:r>
            <a:br>
              <a:rPr lang="nb-NO" sz="2800" dirty="0"/>
            </a:br>
            <a:r>
              <a:rPr lang="nb-NO" sz="2800" dirty="0"/>
              <a:t> jernbanebro over Nidelva</a:t>
            </a:r>
            <a:br>
              <a:rPr lang="nb-NO" sz="2800" dirty="0"/>
            </a:br>
            <a:br>
              <a:rPr lang="nb-NO" sz="2800" dirty="0"/>
            </a:br>
            <a:r>
              <a:rPr lang="nb-NO" sz="2800" dirty="0"/>
              <a:t>-Grønnvasking</a:t>
            </a:r>
          </a:p>
        </p:txBody>
      </p:sp>
      <p:sp>
        <p:nvSpPr>
          <p:cNvPr id="3" name="Undertittel 2">
            <a:extLst>
              <a:ext uri="{FF2B5EF4-FFF2-40B4-BE49-F238E27FC236}">
                <a16:creationId xmlns:a16="http://schemas.microsoft.com/office/drawing/2014/main" id="{EB0D350C-12B4-4D15-A79E-5C1D4A9B971C}"/>
              </a:ext>
            </a:extLst>
          </p:cNvPr>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1267785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21E336-1240-4D88-B451-0402B9BB6FBD}"/>
              </a:ext>
            </a:extLst>
          </p:cNvPr>
          <p:cNvSpPr>
            <a:spLocks noGrp="1"/>
          </p:cNvSpPr>
          <p:nvPr>
            <p:ph type="ctrTitle"/>
          </p:nvPr>
        </p:nvSpPr>
        <p:spPr>
          <a:xfrm>
            <a:off x="867876" y="-191387"/>
            <a:ext cx="8825658" cy="1105785"/>
          </a:xfrm>
        </p:spPr>
        <p:txBody>
          <a:bodyPr/>
          <a:lstStyle/>
          <a:p>
            <a:r>
              <a:rPr lang="nb-NO" sz="3600" dirty="0"/>
              <a:t>Linjetraseer og spenningsfall</a:t>
            </a:r>
          </a:p>
        </p:txBody>
      </p:sp>
      <p:pic>
        <p:nvPicPr>
          <p:cNvPr id="4" name="Bilde 3">
            <a:extLst>
              <a:ext uri="{FF2B5EF4-FFF2-40B4-BE49-F238E27FC236}">
                <a16:creationId xmlns:a16="http://schemas.microsoft.com/office/drawing/2014/main" id="{E8E8ABE2-D849-44D0-94A8-3F86C5B54086}"/>
              </a:ext>
            </a:extLst>
          </p:cNvPr>
          <p:cNvPicPr>
            <a:picLocks noChangeAspect="1"/>
          </p:cNvPicPr>
          <p:nvPr/>
        </p:nvPicPr>
        <p:blipFill rotWithShape="1">
          <a:blip r:embed="rId2"/>
          <a:srcRect r="31193"/>
          <a:stretch/>
        </p:blipFill>
        <p:spPr>
          <a:xfrm>
            <a:off x="8219410" y="0"/>
            <a:ext cx="3972590" cy="3246143"/>
          </a:xfrm>
          <a:prstGeom prst="rect">
            <a:avLst/>
          </a:prstGeom>
        </p:spPr>
      </p:pic>
      <p:sp>
        <p:nvSpPr>
          <p:cNvPr id="3" name="Undertittel 2">
            <a:extLst>
              <a:ext uri="{FF2B5EF4-FFF2-40B4-BE49-F238E27FC236}">
                <a16:creationId xmlns:a16="http://schemas.microsoft.com/office/drawing/2014/main" id="{98FB8B88-5140-410C-A95B-AB06D88015EA}"/>
              </a:ext>
            </a:extLst>
          </p:cNvPr>
          <p:cNvSpPr>
            <a:spLocks noGrp="1"/>
          </p:cNvSpPr>
          <p:nvPr>
            <p:ph type="subTitle" idx="1"/>
          </p:nvPr>
        </p:nvSpPr>
        <p:spPr>
          <a:xfrm>
            <a:off x="251188" y="1105785"/>
            <a:ext cx="9222422" cy="5390709"/>
          </a:xfrm>
        </p:spPr>
        <p:txBody>
          <a:bodyPr>
            <a:normAutofit fontScale="25000" lnSpcReduction="20000"/>
          </a:bodyPr>
          <a:lstStyle/>
          <a:p>
            <a:pPr marL="342900" indent="-342900">
              <a:buFont typeface="Arial" panose="020B0604020202020204" pitchFamily="34" charset="0"/>
              <a:buChar char="•"/>
            </a:pPr>
            <a:r>
              <a:rPr lang="nb-NO" sz="5600" dirty="0"/>
              <a:t> </a:t>
            </a:r>
            <a:r>
              <a:rPr lang="nb-NO" sz="7200" cap="none" dirty="0"/>
              <a:t>Ingen reell fare for at linjetraseer til et næringsområde vil ha behov for 100 meters bredde. </a:t>
            </a:r>
          </a:p>
          <a:p>
            <a:endParaRPr lang="nb-NO" sz="7200" cap="none" dirty="0"/>
          </a:p>
          <a:p>
            <a:pPr marL="342900" indent="-342900">
              <a:buFont typeface="Arial" panose="020B0604020202020204" pitchFamily="34" charset="0"/>
              <a:buChar char="•"/>
            </a:pPr>
            <a:r>
              <a:rPr lang="nb-NO" sz="7200" cap="none" dirty="0"/>
              <a:t>Stor forskjell på en linjetrasé for strøm (som kan kreves lagt i bakken), og veibygging. </a:t>
            </a:r>
          </a:p>
          <a:p>
            <a:endParaRPr lang="nb-NO" sz="7200" cap="none" dirty="0"/>
          </a:p>
          <a:p>
            <a:pPr marL="342900" indent="-342900">
              <a:buFont typeface="Arial" panose="020B0604020202020204" pitchFamily="34" charset="0"/>
              <a:buChar char="•"/>
            </a:pPr>
            <a:r>
              <a:rPr lang="nb-NO" sz="7200" cap="none" dirty="0"/>
              <a:t>Når man bygger vei, fjerner man alt biologisk liv som lever i naturen der veien bygges. i tillegg deler man sammenhengende naturområder. Dette er i motsetning til når man bygger linje (dyr og mennesker kan ferdes under linjene og skogbunnen bevares.</a:t>
            </a:r>
          </a:p>
          <a:p>
            <a:endParaRPr lang="nb-NO" sz="7200" cap="none" dirty="0"/>
          </a:p>
          <a:p>
            <a:endParaRPr lang="nb-NO" sz="7200" cap="none" dirty="0"/>
          </a:p>
          <a:p>
            <a:pPr marL="342900" indent="-342900">
              <a:buFont typeface="Arial" panose="020B0604020202020204" pitchFamily="34" charset="0"/>
              <a:buChar char="•"/>
            </a:pPr>
            <a:r>
              <a:rPr lang="nb-NO" sz="7200" cap="none" dirty="0"/>
              <a:t>Spenningsfall fra Bøylestad trafo og ned til alternative tomter i Froland eller Arendal </a:t>
            </a:r>
          </a:p>
          <a:p>
            <a:r>
              <a:rPr lang="nb-NO" sz="7200" cap="none" dirty="0"/>
              <a:t>er heller ikke et problem. </a:t>
            </a:r>
          </a:p>
          <a:p>
            <a:endParaRPr lang="nb-NO" sz="7200" cap="none" dirty="0"/>
          </a:p>
          <a:p>
            <a:pPr marL="342900" indent="-342900">
              <a:buFont typeface="Arial" panose="020B0604020202020204" pitchFamily="34" charset="0"/>
              <a:buChar char="•"/>
            </a:pPr>
            <a:r>
              <a:rPr lang="nb-NO" sz="7200" cap="none" dirty="0"/>
              <a:t>Statnett sier «For de avstandene som er aktuelle ned til Eydehavn på </a:t>
            </a:r>
          </a:p>
          <a:p>
            <a:r>
              <a:rPr lang="nb-NO" sz="7200" cap="none" dirty="0"/>
              <a:t>15 kilometer […] forventes det ikke at spenningsfall vil være en utfordring.»</a:t>
            </a:r>
          </a:p>
          <a:p>
            <a:endParaRPr lang="nb-NO" dirty="0"/>
          </a:p>
          <a:p>
            <a:endParaRPr lang="nb-NO" dirty="0"/>
          </a:p>
        </p:txBody>
      </p:sp>
    </p:spTree>
    <p:extLst>
      <p:ext uri="{BB962C8B-B14F-4D97-AF65-F5344CB8AC3E}">
        <p14:creationId xmlns:p14="http://schemas.microsoft.com/office/powerpoint/2010/main" val="2512736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A19BDE-AB9D-4F8A-AB50-D13FE14E2AF6}"/>
              </a:ext>
            </a:extLst>
          </p:cNvPr>
          <p:cNvSpPr>
            <a:spLocks noGrp="1"/>
          </p:cNvSpPr>
          <p:nvPr>
            <p:ph type="title"/>
          </p:nvPr>
        </p:nvSpPr>
        <p:spPr/>
        <p:txBody>
          <a:bodyPr/>
          <a:lstStyle/>
          <a:p>
            <a:r>
              <a:rPr lang="nb-NO" dirty="0"/>
              <a:t>Hva slags industri?</a:t>
            </a:r>
          </a:p>
        </p:txBody>
      </p:sp>
      <p:sp>
        <p:nvSpPr>
          <p:cNvPr id="3" name="Plassholder for innhold 2">
            <a:extLst>
              <a:ext uri="{FF2B5EF4-FFF2-40B4-BE49-F238E27FC236}">
                <a16:creationId xmlns:a16="http://schemas.microsoft.com/office/drawing/2014/main" id="{3F948CC8-2946-4C94-9BD5-3F43DB0A05B4}"/>
              </a:ext>
            </a:extLst>
          </p:cNvPr>
          <p:cNvSpPr>
            <a:spLocks noGrp="1"/>
          </p:cNvSpPr>
          <p:nvPr>
            <p:ph idx="1"/>
          </p:nvPr>
        </p:nvSpPr>
        <p:spPr/>
        <p:txBody>
          <a:bodyPr/>
          <a:lstStyle/>
          <a:p>
            <a:r>
              <a:rPr lang="nb-NO" dirty="0"/>
              <a:t>Grønn industri, grunneierne</a:t>
            </a:r>
          </a:p>
          <a:p>
            <a:r>
              <a:rPr lang="nb-NO" dirty="0"/>
              <a:t>Fylkesutvalget 30.11.21 Bøylestad Energipark, Tom </a:t>
            </a:r>
            <a:r>
              <a:rPr lang="nb-NO" dirty="0" err="1"/>
              <a:t>Krusche</a:t>
            </a:r>
            <a:r>
              <a:rPr lang="nb-NO" dirty="0"/>
              <a:t> Pedersen, </a:t>
            </a:r>
            <a:r>
              <a:rPr lang="nb-NO" dirty="0" err="1"/>
              <a:t>eiendomsjef</a:t>
            </a:r>
            <a:r>
              <a:rPr lang="nb-NO" dirty="0"/>
              <a:t>:	</a:t>
            </a:r>
          </a:p>
          <a:p>
            <a:r>
              <a:rPr lang="nb-NO" dirty="0"/>
              <a:t>«Agderregionen har masse kompetanse på grønn industri.</a:t>
            </a:r>
          </a:p>
          <a:p>
            <a:pPr marL="0" indent="0">
              <a:buNone/>
            </a:pPr>
            <a:r>
              <a:rPr lang="nb-NO" dirty="0"/>
              <a:t>På Bøylestad har vi ikke sagt at det er den industrien vi skal gå for der. Fossekompaniet jobber i flere fraksjoner. Vi kan ikke si hva vi vil kunne komme med, men vi kan si at vi jobber med flere aktører. Mange spør hva vi kan tilrettelegge for.»</a:t>
            </a:r>
          </a:p>
          <a:p>
            <a:endParaRPr lang="nb-NO" dirty="0"/>
          </a:p>
        </p:txBody>
      </p:sp>
    </p:spTree>
    <p:extLst>
      <p:ext uri="{BB962C8B-B14F-4D97-AF65-F5344CB8AC3E}">
        <p14:creationId xmlns:p14="http://schemas.microsoft.com/office/powerpoint/2010/main" val="1815066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353F81-D8D7-4067-91A8-CB96902B4828}"/>
              </a:ext>
            </a:extLst>
          </p:cNvPr>
          <p:cNvSpPr>
            <a:spLocks noGrp="1"/>
          </p:cNvSpPr>
          <p:nvPr>
            <p:ph type="ctrTitle"/>
          </p:nvPr>
        </p:nvSpPr>
        <p:spPr>
          <a:xfrm>
            <a:off x="1154955" y="1447800"/>
            <a:ext cx="8825658" cy="5293242"/>
          </a:xfrm>
        </p:spPr>
        <p:txBody>
          <a:bodyPr/>
          <a:lstStyle/>
          <a:p>
            <a:r>
              <a:rPr lang="nb-NO" sz="1100" dirty="0"/>
              <a:t>Det </a:t>
            </a:r>
            <a:r>
              <a:rPr lang="nb-NO" sz="600" dirty="0"/>
              <a:t>er Øyvind Myhren </a:t>
            </a:r>
            <a:r>
              <a:rPr lang="nb-NO" sz="600" dirty="0" err="1"/>
              <a:t>Tjøsth</a:t>
            </a:r>
            <a:endParaRPr lang="nb-NO" sz="600" dirty="0"/>
          </a:p>
        </p:txBody>
      </p:sp>
      <p:sp>
        <p:nvSpPr>
          <p:cNvPr id="3" name="Undertittel 2">
            <a:extLst>
              <a:ext uri="{FF2B5EF4-FFF2-40B4-BE49-F238E27FC236}">
                <a16:creationId xmlns:a16="http://schemas.microsoft.com/office/drawing/2014/main" id="{03F6E2D7-00C5-49C1-A6D0-491293F762E4}"/>
              </a:ext>
            </a:extLst>
          </p:cNvPr>
          <p:cNvSpPr>
            <a:spLocks noGrp="1"/>
          </p:cNvSpPr>
          <p:nvPr>
            <p:ph type="subTitle" idx="1"/>
          </p:nvPr>
        </p:nvSpPr>
        <p:spPr/>
        <p:txBody>
          <a:bodyPr/>
          <a:lstStyle/>
          <a:p>
            <a:endParaRPr lang="nb-NO" dirty="0"/>
          </a:p>
        </p:txBody>
      </p:sp>
      <p:sp>
        <p:nvSpPr>
          <p:cNvPr id="5" name="TekstSylinder 4">
            <a:extLst>
              <a:ext uri="{FF2B5EF4-FFF2-40B4-BE49-F238E27FC236}">
                <a16:creationId xmlns:a16="http://schemas.microsoft.com/office/drawing/2014/main" id="{8DBDF259-2DB5-47AE-BA0C-850CF25054FE}"/>
              </a:ext>
            </a:extLst>
          </p:cNvPr>
          <p:cNvSpPr txBox="1"/>
          <p:nvPr/>
        </p:nvSpPr>
        <p:spPr>
          <a:xfrm>
            <a:off x="151477" y="110717"/>
            <a:ext cx="2983167" cy="1754326"/>
          </a:xfrm>
          <a:prstGeom prst="rect">
            <a:avLst/>
          </a:prstGeom>
          <a:noFill/>
        </p:spPr>
        <p:txBody>
          <a:bodyPr wrap="square" rtlCol="0">
            <a:spAutoFit/>
          </a:bodyPr>
          <a:lstStyle/>
          <a:p>
            <a:r>
              <a:rPr lang="nb-NO" dirty="0"/>
              <a:t>Leserinnlegg i Agderposten ved</a:t>
            </a:r>
          </a:p>
          <a:p>
            <a:r>
              <a:rPr lang="nb-NO" dirty="0"/>
              <a:t>Øyvind Myhren Tjøstheim, klimakoordinator Rogaland 13.04.22</a:t>
            </a:r>
          </a:p>
        </p:txBody>
      </p:sp>
      <p:pic>
        <p:nvPicPr>
          <p:cNvPr id="9" name="Bilde 8" descr="Et bilde som inneholder tekst&#10;&#10;Automatisk generert beskrivelse">
            <a:extLst>
              <a:ext uri="{FF2B5EF4-FFF2-40B4-BE49-F238E27FC236}">
                <a16:creationId xmlns:a16="http://schemas.microsoft.com/office/drawing/2014/main" id="{C3FAA8E2-BCFD-4F3C-89BF-F7DD018C2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065" y="0"/>
            <a:ext cx="9346483" cy="6971071"/>
          </a:xfrm>
          <a:prstGeom prst="rect">
            <a:avLst/>
          </a:prstGeom>
        </p:spPr>
      </p:pic>
    </p:spTree>
    <p:extLst>
      <p:ext uri="{BB962C8B-B14F-4D97-AF65-F5344CB8AC3E}">
        <p14:creationId xmlns:p14="http://schemas.microsoft.com/office/powerpoint/2010/main" val="1167175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FA6ADC-A038-42B8-9201-33E57A527733}"/>
              </a:ext>
            </a:extLst>
          </p:cNvPr>
          <p:cNvSpPr>
            <a:spLocks noGrp="1"/>
          </p:cNvSpPr>
          <p:nvPr>
            <p:ph type="title"/>
          </p:nvPr>
        </p:nvSpPr>
        <p:spPr>
          <a:xfrm>
            <a:off x="114266" y="809270"/>
            <a:ext cx="11073138" cy="1400530"/>
          </a:xfrm>
        </p:spPr>
        <p:txBody>
          <a:bodyPr/>
          <a:lstStyle/>
          <a:p>
            <a:r>
              <a:rPr lang="nb-NO" dirty="0"/>
              <a:t>Nettside og </a:t>
            </a:r>
            <a:r>
              <a:rPr lang="nb-NO" dirty="0" err="1"/>
              <a:t>Facebookside</a:t>
            </a:r>
            <a:r>
              <a:rPr lang="nb-NO" dirty="0"/>
              <a:t>, oktober 2021</a:t>
            </a:r>
            <a:br>
              <a:rPr lang="nb-NO" dirty="0"/>
            </a:br>
            <a:endParaRPr lang="nb-NO" dirty="0"/>
          </a:p>
        </p:txBody>
      </p:sp>
      <p:sp>
        <p:nvSpPr>
          <p:cNvPr id="8" name="Plassholder for tekst 7">
            <a:extLst>
              <a:ext uri="{FF2B5EF4-FFF2-40B4-BE49-F238E27FC236}">
                <a16:creationId xmlns:a16="http://schemas.microsoft.com/office/drawing/2014/main" id="{BC33667D-0CC8-436D-9401-5D9D75253D6C}"/>
              </a:ext>
            </a:extLst>
          </p:cNvPr>
          <p:cNvSpPr>
            <a:spLocks noGrp="1"/>
          </p:cNvSpPr>
          <p:nvPr>
            <p:ph type="body" idx="1"/>
          </p:nvPr>
        </p:nvSpPr>
        <p:spPr>
          <a:xfrm>
            <a:off x="2369573" y="5134329"/>
            <a:ext cx="7681259" cy="937874"/>
          </a:xfrm>
        </p:spPr>
        <p:txBody>
          <a:bodyPr/>
          <a:lstStyle/>
          <a:p>
            <a:endParaRPr lang="nb-NO" dirty="0"/>
          </a:p>
          <a:p>
            <a:endParaRPr lang="nb-NO" dirty="0"/>
          </a:p>
          <a:p>
            <a:r>
              <a:rPr lang="nb-NO" dirty="0">
                <a:hlinkClick r:id="rId2"/>
              </a:rPr>
              <a:t>https://www.boylestad-og-boylefoss.com/</a:t>
            </a:r>
            <a:endParaRPr lang="nb-NO" dirty="0"/>
          </a:p>
          <a:p>
            <a:endParaRPr lang="nb-NO" dirty="0"/>
          </a:p>
        </p:txBody>
      </p:sp>
      <p:pic>
        <p:nvPicPr>
          <p:cNvPr id="5" name="Plassholder for innhold 4" descr="Et bilde som inneholder tekst, tre, skjermbilde, elektronikk&#10;&#10;Automatisk generert beskrivelse">
            <a:extLst>
              <a:ext uri="{FF2B5EF4-FFF2-40B4-BE49-F238E27FC236}">
                <a16:creationId xmlns:a16="http://schemas.microsoft.com/office/drawing/2014/main" id="{2BEA6D80-5A4A-4A7C-AAE5-9BF833ED858D}"/>
              </a:ext>
            </a:extLst>
          </p:cNvPr>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t="1117" b="1117"/>
          <a:stretch/>
        </p:blipFill>
        <p:spPr>
          <a:xfrm>
            <a:off x="130899" y="1777434"/>
            <a:ext cx="5812701" cy="3013063"/>
          </a:xfrm>
          <a:prstGeom prst="roundRect">
            <a:avLst>
              <a:gd name="adj" fmla="val 1858"/>
            </a:avLst>
          </a:prstGeom>
        </p:spPr>
      </p:pic>
      <p:sp>
        <p:nvSpPr>
          <p:cNvPr id="11" name="Plassholder for tekst 10">
            <a:extLst>
              <a:ext uri="{FF2B5EF4-FFF2-40B4-BE49-F238E27FC236}">
                <a16:creationId xmlns:a16="http://schemas.microsoft.com/office/drawing/2014/main" id="{E475FE7F-FFDA-4DDE-A50B-D1BC0CD1E90D}"/>
              </a:ext>
            </a:extLst>
          </p:cNvPr>
          <p:cNvSpPr>
            <a:spLocks noGrp="1"/>
          </p:cNvSpPr>
          <p:nvPr>
            <p:ph type="body" sz="half" idx="18"/>
          </p:nvPr>
        </p:nvSpPr>
        <p:spPr>
          <a:xfrm>
            <a:off x="2851355" y="4827211"/>
            <a:ext cx="741158" cy="118415"/>
          </a:xfrm>
        </p:spPr>
        <p:txBody>
          <a:bodyPr>
            <a:normAutofit fontScale="25000" lnSpcReduction="20000"/>
          </a:bodyPr>
          <a:lstStyle/>
          <a:p>
            <a:endParaRPr lang="nb-NO" dirty="0"/>
          </a:p>
        </p:txBody>
      </p:sp>
      <p:sp>
        <p:nvSpPr>
          <p:cNvPr id="14" name="Plassholder for bilde 13">
            <a:extLst>
              <a:ext uri="{FF2B5EF4-FFF2-40B4-BE49-F238E27FC236}">
                <a16:creationId xmlns:a16="http://schemas.microsoft.com/office/drawing/2014/main" id="{5045E6A2-49AA-4735-B7C2-F696306040B1}"/>
              </a:ext>
            </a:extLst>
          </p:cNvPr>
          <p:cNvSpPr>
            <a:spLocks noGrp="1"/>
          </p:cNvSpPr>
          <p:nvPr>
            <p:ph type="pic" idx="21"/>
          </p:nvPr>
        </p:nvSpPr>
        <p:spPr>
          <a:xfrm>
            <a:off x="6440129" y="2209800"/>
            <a:ext cx="157316" cy="188703"/>
          </a:xfrm>
          <a:prstGeom prst="roundRect">
            <a:avLst>
              <a:gd name="adj" fmla="val 50000"/>
            </a:avLst>
          </a:prstGeom>
        </p:spPr>
      </p:sp>
      <p:sp>
        <p:nvSpPr>
          <p:cNvPr id="12" name="Plassholder for tekst 11">
            <a:extLst>
              <a:ext uri="{FF2B5EF4-FFF2-40B4-BE49-F238E27FC236}">
                <a16:creationId xmlns:a16="http://schemas.microsoft.com/office/drawing/2014/main" id="{D3F71CB5-10F7-47E0-AB9A-22D89098D8D2}"/>
              </a:ext>
            </a:extLst>
          </p:cNvPr>
          <p:cNvSpPr>
            <a:spLocks noGrp="1"/>
          </p:cNvSpPr>
          <p:nvPr>
            <p:ph type="body" sz="half" idx="19"/>
          </p:nvPr>
        </p:nvSpPr>
        <p:spPr>
          <a:xfrm>
            <a:off x="5506065" y="4781490"/>
            <a:ext cx="1316362" cy="45719"/>
          </a:xfrm>
        </p:spPr>
        <p:txBody>
          <a:bodyPr>
            <a:normAutofit fontScale="25000" lnSpcReduction="20000"/>
          </a:bodyPr>
          <a:lstStyle/>
          <a:p>
            <a:endParaRPr lang="nb-NO" dirty="0"/>
          </a:p>
        </p:txBody>
      </p:sp>
      <p:sp>
        <p:nvSpPr>
          <p:cNvPr id="10" name="Plassholder for tekst 9">
            <a:extLst>
              <a:ext uri="{FF2B5EF4-FFF2-40B4-BE49-F238E27FC236}">
                <a16:creationId xmlns:a16="http://schemas.microsoft.com/office/drawing/2014/main" id="{85E67EE2-817C-4535-A6A0-0CC4333701F5}"/>
              </a:ext>
            </a:extLst>
          </p:cNvPr>
          <p:cNvSpPr>
            <a:spLocks noGrp="1"/>
          </p:cNvSpPr>
          <p:nvPr>
            <p:ph type="body" sz="quarter" idx="13"/>
          </p:nvPr>
        </p:nvSpPr>
        <p:spPr/>
        <p:txBody>
          <a:bodyPr/>
          <a:lstStyle/>
          <a:p>
            <a:endParaRPr lang="nb-NO" dirty="0"/>
          </a:p>
        </p:txBody>
      </p:sp>
      <p:sp>
        <p:nvSpPr>
          <p:cNvPr id="15" name="Plassholder for bilde 14">
            <a:extLst>
              <a:ext uri="{FF2B5EF4-FFF2-40B4-BE49-F238E27FC236}">
                <a16:creationId xmlns:a16="http://schemas.microsoft.com/office/drawing/2014/main" id="{4E7F9895-4D41-412E-A77A-D73A677B18FB}"/>
              </a:ext>
            </a:extLst>
          </p:cNvPr>
          <p:cNvSpPr>
            <a:spLocks noGrp="1"/>
          </p:cNvSpPr>
          <p:nvPr>
            <p:ph type="pic" idx="22"/>
          </p:nvPr>
        </p:nvSpPr>
        <p:spPr/>
      </p:sp>
      <p:sp>
        <p:nvSpPr>
          <p:cNvPr id="13" name="Plassholder for tekst 12">
            <a:extLst>
              <a:ext uri="{FF2B5EF4-FFF2-40B4-BE49-F238E27FC236}">
                <a16:creationId xmlns:a16="http://schemas.microsoft.com/office/drawing/2014/main" id="{7EFD5A64-BA7B-4A7B-9332-BF5CF6E7D5EE}"/>
              </a:ext>
            </a:extLst>
          </p:cNvPr>
          <p:cNvSpPr>
            <a:spLocks noGrp="1"/>
          </p:cNvSpPr>
          <p:nvPr>
            <p:ph type="body" sz="half" idx="20"/>
          </p:nvPr>
        </p:nvSpPr>
        <p:spPr>
          <a:xfrm flipV="1">
            <a:off x="8967679" y="4781489"/>
            <a:ext cx="1092893" cy="45719"/>
          </a:xfrm>
        </p:spPr>
        <p:txBody>
          <a:bodyPr>
            <a:normAutofit fontScale="25000" lnSpcReduction="20000"/>
          </a:bodyPr>
          <a:lstStyle/>
          <a:p>
            <a:endParaRPr lang="nb-NO" dirty="0"/>
          </a:p>
        </p:txBody>
      </p:sp>
      <p:pic>
        <p:nvPicPr>
          <p:cNvPr id="7" name="Bilde 6">
            <a:extLst>
              <a:ext uri="{FF2B5EF4-FFF2-40B4-BE49-F238E27FC236}">
                <a16:creationId xmlns:a16="http://schemas.microsoft.com/office/drawing/2014/main" id="{F5EBFB97-40AE-4374-B360-2BD4947C3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740722"/>
            <a:ext cx="5867219" cy="3013063"/>
          </a:xfrm>
          <a:prstGeom prst="rect">
            <a:avLst/>
          </a:prstGeom>
        </p:spPr>
      </p:pic>
    </p:spTree>
    <p:extLst>
      <p:ext uri="{BB962C8B-B14F-4D97-AF65-F5344CB8AC3E}">
        <p14:creationId xmlns:p14="http://schemas.microsoft.com/office/powerpoint/2010/main" val="4166716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D2E3724-8399-92A9-5882-033AA36EDD7C}"/>
              </a:ext>
            </a:extLst>
          </p:cNvPr>
          <p:cNvPicPr>
            <a:picLocks noChangeAspect="1"/>
          </p:cNvPicPr>
          <p:nvPr/>
        </p:nvPicPr>
        <p:blipFill>
          <a:blip r:embed="rId3"/>
          <a:stretch>
            <a:fillRect/>
          </a:stretch>
        </p:blipFill>
        <p:spPr>
          <a:xfrm>
            <a:off x="8395716" y="0"/>
            <a:ext cx="3796284" cy="2524125"/>
          </a:xfrm>
          <a:prstGeom prst="rect">
            <a:avLst/>
          </a:prstGeom>
        </p:spPr>
      </p:pic>
      <p:sp>
        <p:nvSpPr>
          <p:cNvPr id="2" name="Tittel 1">
            <a:extLst>
              <a:ext uri="{FF2B5EF4-FFF2-40B4-BE49-F238E27FC236}">
                <a16:creationId xmlns:a16="http://schemas.microsoft.com/office/drawing/2014/main" id="{B9E189C2-17B3-F829-4339-4C39D8B1DE98}"/>
              </a:ext>
            </a:extLst>
          </p:cNvPr>
          <p:cNvSpPr>
            <a:spLocks noGrp="1"/>
          </p:cNvSpPr>
          <p:nvPr>
            <p:ph type="ctrTitle"/>
          </p:nvPr>
        </p:nvSpPr>
        <p:spPr>
          <a:xfrm>
            <a:off x="630935" y="6080760"/>
            <a:ext cx="8572437" cy="1298448"/>
          </a:xfrm>
        </p:spPr>
        <p:txBody>
          <a:bodyPr/>
          <a:lstStyle/>
          <a:p>
            <a:r>
              <a:rPr lang="nb-NO" sz="2000" dirty="0"/>
              <a:t>– </a:t>
            </a:r>
            <a:br>
              <a:rPr lang="nb-NO" sz="1400" dirty="0"/>
            </a:br>
            <a:br>
              <a:rPr lang="nb-NO" sz="1400" dirty="0"/>
            </a:br>
            <a:br>
              <a:rPr lang="nb-NO" sz="1400" dirty="0"/>
            </a:br>
            <a:br>
              <a:rPr lang="nb-NO" sz="1400" dirty="0"/>
            </a:br>
            <a:br>
              <a:rPr lang="nb-NO" sz="1400" dirty="0"/>
            </a:br>
            <a:br>
              <a:rPr lang="nb-NO" sz="1400" dirty="0"/>
            </a:br>
            <a:br>
              <a:rPr lang="nb-NO" sz="1400" dirty="0"/>
            </a:br>
            <a:r>
              <a:rPr lang="nb-NO" sz="1400" dirty="0"/>
              <a:t>                                                                                                                                                                                                                                                                                                               </a:t>
            </a:r>
            <a:r>
              <a:rPr lang="nb-NO" sz="1600" dirty="0"/>
              <a:t>-Naturen har en verdi som vi merker veldig godt når vi mister den</a:t>
            </a:r>
            <a:br>
              <a:rPr lang="nb-NO" sz="1600" dirty="0"/>
            </a:br>
            <a:br>
              <a:rPr lang="nb-NO" sz="1600" dirty="0"/>
            </a:br>
            <a:r>
              <a:rPr lang="nb-NO" sz="1600" dirty="0"/>
              <a:t>-Det føles tungt å miste det som har vært det naturlige ankeret for mange, naturkontakt</a:t>
            </a:r>
            <a:br>
              <a:rPr lang="nb-NO" sz="1600" dirty="0"/>
            </a:br>
            <a:br>
              <a:rPr lang="nb-NO" sz="1600" dirty="0"/>
            </a:br>
            <a:r>
              <a:rPr lang="nb-NO" sz="1600" dirty="0"/>
              <a:t>-Det er viktig å være bevisst på hva menneskene mister når naturen ødelegges, og hvordan det går utover den psykiske helsen</a:t>
            </a:r>
            <a:br>
              <a:rPr lang="nb-NO" sz="1600" dirty="0"/>
            </a:br>
            <a:br>
              <a:rPr lang="nb-NO" sz="1600" dirty="0"/>
            </a:br>
            <a:r>
              <a:rPr lang="nb-NO" sz="1600" dirty="0"/>
              <a:t>- Naturtap avler sorg og sinne og setter varige mentale merker                               </a:t>
            </a:r>
            <a:br>
              <a:rPr lang="nb-NO" sz="1600" dirty="0"/>
            </a:br>
            <a:br>
              <a:rPr lang="nb-NO" sz="1600" dirty="0"/>
            </a:br>
            <a:r>
              <a:rPr lang="nb-NO" sz="1600" dirty="0"/>
              <a:t>-Det er kommunen som har ansvar for at innbyggerne i kommunen får grunnleggende velferdsgoder som skolegang, barnehage, sosialhjelp, barnevern, legehjelp og sykehjem, men velferd er ikke bare forbruk. Tilgang til natur for grønn velferd er en av de mest verdifulle ressursene for folkehelsen.</a:t>
            </a:r>
            <a:br>
              <a:rPr lang="nb-NO" sz="1600" dirty="0"/>
            </a:br>
            <a:br>
              <a:rPr lang="nb-NO" sz="1600" dirty="0"/>
            </a:br>
            <a:r>
              <a:rPr lang="nb-NO" sz="1600" dirty="0"/>
              <a:t> -Når naturen blir et industriområde blir det støy. Mange har naturens stillhet som punkt én </a:t>
            </a:r>
            <a:r>
              <a:rPr lang="nb-NO" sz="1600"/>
              <a:t>i sine naturopplevelser</a:t>
            </a:r>
            <a:r>
              <a:rPr lang="nb-NO" sz="1600" dirty="0"/>
              <a:t>. </a:t>
            </a:r>
            <a:br>
              <a:rPr lang="nb-NO" sz="1600" dirty="0"/>
            </a:br>
            <a:br>
              <a:rPr lang="nb-NO" sz="1600" dirty="0"/>
            </a:br>
            <a:r>
              <a:rPr lang="nb-NO" sz="1600" dirty="0"/>
              <a:t>-Det kommer enorme naturinngrep med veisystemer, trafikk og store bygninger. </a:t>
            </a:r>
            <a:br>
              <a:rPr lang="nb-NO" sz="1600" dirty="0"/>
            </a:br>
            <a:br>
              <a:rPr lang="nb-NO" sz="1600" dirty="0"/>
            </a:br>
            <a:r>
              <a:rPr lang="nb-NO" sz="1600" dirty="0"/>
              <a:t>-Noen fortrenger det og tenker at dette orker jeg ikke. Fortrengning gjør oss</a:t>
            </a:r>
            <a:br>
              <a:rPr lang="nb-NO" sz="1600" dirty="0"/>
            </a:br>
            <a:r>
              <a:rPr lang="nb-NO" sz="1600" dirty="0"/>
              <a:t> handlingslammet. Fortrengning er slitsomt, man er ikke med og løser problemer.</a:t>
            </a:r>
            <a:br>
              <a:rPr lang="nb-NO" sz="1600" dirty="0"/>
            </a:br>
            <a:br>
              <a:rPr lang="nb-NO" sz="1600" dirty="0"/>
            </a:br>
            <a:r>
              <a:rPr lang="nb-NO" sz="1600" dirty="0"/>
              <a:t>-Meningsfullt engasjement er bedre enn meningsløs fortrenging av virkeligheten. </a:t>
            </a:r>
            <a:br>
              <a:rPr lang="nb-NO" sz="1400" dirty="0"/>
            </a:br>
            <a:br>
              <a:rPr lang="nb-NO" sz="1400" dirty="0"/>
            </a:br>
            <a:br>
              <a:rPr lang="nb-NO" sz="2000" dirty="0"/>
            </a:br>
            <a:br>
              <a:rPr lang="nb-NO" sz="2000" dirty="0"/>
            </a:br>
            <a:br>
              <a:rPr lang="nb-NO" sz="2000" dirty="0"/>
            </a:br>
            <a:endParaRPr lang="nb-NO" sz="2000" dirty="0"/>
          </a:p>
        </p:txBody>
      </p:sp>
      <p:sp>
        <p:nvSpPr>
          <p:cNvPr id="3" name="Undertittel 2">
            <a:extLst>
              <a:ext uri="{FF2B5EF4-FFF2-40B4-BE49-F238E27FC236}">
                <a16:creationId xmlns:a16="http://schemas.microsoft.com/office/drawing/2014/main" id="{141AEEE2-3557-D957-5CA0-74EBEE22ECAC}"/>
              </a:ext>
            </a:extLst>
          </p:cNvPr>
          <p:cNvSpPr>
            <a:spLocks noGrp="1"/>
          </p:cNvSpPr>
          <p:nvPr>
            <p:ph type="subTitle" idx="1"/>
          </p:nvPr>
        </p:nvSpPr>
        <p:spPr>
          <a:xfrm>
            <a:off x="1017795" y="6364224"/>
            <a:ext cx="8825658" cy="225552"/>
          </a:xfrm>
        </p:spPr>
        <p:txBody>
          <a:bodyPr>
            <a:normAutofit fontScale="55000" lnSpcReduction="20000"/>
          </a:bodyPr>
          <a:lstStyle/>
          <a:p>
            <a:endParaRPr lang="nb-NO" dirty="0"/>
          </a:p>
        </p:txBody>
      </p:sp>
      <p:sp>
        <p:nvSpPr>
          <p:cNvPr id="6" name="TekstSylinder 5">
            <a:extLst>
              <a:ext uri="{FF2B5EF4-FFF2-40B4-BE49-F238E27FC236}">
                <a16:creationId xmlns:a16="http://schemas.microsoft.com/office/drawing/2014/main" id="{2C1836D0-F4F7-B2C3-E899-13EA493B92AC}"/>
              </a:ext>
            </a:extLst>
          </p:cNvPr>
          <p:cNvSpPr txBox="1"/>
          <p:nvPr/>
        </p:nvSpPr>
        <p:spPr>
          <a:xfrm>
            <a:off x="9458706" y="2643681"/>
            <a:ext cx="2647950" cy="646331"/>
          </a:xfrm>
          <a:prstGeom prst="rect">
            <a:avLst/>
          </a:prstGeom>
          <a:noFill/>
        </p:spPr>
        <p:txBody>
          <a:bodyPr wrap="square">
            <a:spAutoFit/>
          </a:bodyPr>
          <a:lstStyle/>
          <a:p>
            <a:r>
              <a:rPr lang="nb-NO" sz="1200" dirty="0"/>
              <a:t>Sigmund </a:t>
            </a:r>
            <a:r>
              <a:rPr lang="nb-NO" sz="1200" dirty="0" err="1"/>
              <a:t>Hågvar</a:t>
            </a:r>
            <a:r>
              <a:rPr lang="nb-NO" sz="1200" dirty="0"/>
              <a:t> (76)</a:t>
            </a:r>
          </a:p>
          <a:p>
            <a:endParaRPr lang="nb-NO" sz="1200" dirty="0"/>
          </a:p>
          <a:p>
            <a:r>
              <a:rPr lang="nb-NO" sz="1200" dirty="0"/>
              <a:t>Professor i natur- og miljøvern</a:t>
            </a:r>
          </a:p>
        </p:txBody>
      </p:sp>
    </p:spTree>
    <p:extLst>
      <p:ext uri="{BB962C8B-B14F-4D97-AF65-F5344CB8AC3E}">
        <p14:creationId xmlns:p14="http://schemas.microsoft.com/office/powerpoint/2010/main" val="371180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B7A37A-7F7E-42AC-B05E-6DD1108E4657}"/>
              </a:ext>
            </a:extLst>
          </p:cNvPr>
          <p:cNvSpPr>
            <a:spLocks noGrp="1"/>
          </p:cNvSpPr>
          <p:nvPr>
            <p:ph type="ctrTitle"/>
          </p:nvPr>
        </p:nvSpPr>
        <p:spPr>
          <a:xfrm>
            <a:off x="1154955" y="2576052"/>
            <a:ext cx="8825658" cy="1865318"/>
          </a:xfrm>
        </p:spPr>
        <p:txBody>
          <a:bodyPr/>
          <a:lstStyle/>
          <a:p>
            <a:br>
              <a:rPr lang="nb-NO" sz="6600" dirty="0"/>
            </a:br>
            <a:br>
              <a:rPr lang="nb-NO" sz="6600" dirty="0"/>
            </a:br>
            <a:r>
              <a:rPr lang="nb-NO" sz="4800" dirty="0"/>
              <a:t>Underskriftskampanje</a:t>
            </a:r>
            <a:br>
              <a:rPr lang="nb-NO" sz="4800" dirty="0"/>
            </a:br>
            <a:r>
              <a:rPr lang="nb-NO" sz="4800" dirty="0"/>
              <a:t>1.- 7. juli 2021</a:t>
            </a:r>
            <a:br>
              <a:rPr lang="nb-NO" sz="6600" dirty="0"/>
            </a:br>
            <a:br>
              <a:rPr lang="nb-NO" sz="6600" dirty="0"/>
            </a:br>
            <a:r>
              <a:rPr lang="nb-NO" sz="4800" dirty="0"/>
              <a:t>85 %oppslutning </a:t>
            </a:r>
          </a:p>
        </p:txBody>
      </p:sp>
      <p:pic>
        <p:nvPicPr>
          <p:cNvPr id="6" name="Bilde 5">
            <a:extLst>
              <a:ext uri="{FF2B5EF4-FFF2-40B4-BE49-F238E27FC236}">
                <a16:creationId xmlns:a16="http://schemas.microsoft.com/office/drawing/2014/main" id="{CE8679AE-1A9B-48DE-B41E-5D0AD771C0C2}"/>
              </a:ext>
            </a:extLst>
          </p:cNvPr>
          <p:cNvPicPr>
            <a:picLocks noChangeAspect="1"/>
          </p:cNvPicPr>
          <p:nvPr/>
        </p:nvPicPr>
        <p:blipFill rotWithShape="1">
          <a:blip r:embed="rId3"/>
          <a:srcRect l="264" t="5498" r="-264" b="46111"/>
          <a:stretch/>
        </p:blipFill>
        <p:spPr>
          <a:xfrm>
            <a:off x="6497260" y="2214716"/>
            <a:ext cx="5306980" cy="3424084"/>
          </a:xfrm>
          <a:prstGeom prst="rect">
            <a:avLst/>
          </a:prstGeom>
        </p:spPr>
      </p:pic>
      <p:sp>
        <p:nvSpPr>
          <p:cNvPr id="5" name="Undertittel 4">
            <a:extLst>
              <a:ext uri="{FF2B5EF4-FFF2-40B4-BE49-F238E27FC236}">
                <a16:creationId xmlns:a16="http://schemas.microsoft.com/office/drawing/2014/main" id="{D74D7B6C-9BB0-4CF8-A2E0-DA7B8E426AED}"/>
              </a:ext>
            </a:extLst>
          </p:cNvPr>
          <p:cNvSpPr>
            <a:spLocks noGrp="1"/>
          </p:cNvSpPr>
          <p:nvPr>
            <p:ph type="subTitle" idx="1"/>
          </p:nvPr>
        </p:nvSpPr>
        <p:spPr>
          <a:xfrm>
            <a:off x="889484" y="5806805"/>
            <a:ext cx="8825658" cy="861420"/>
          </a:xfrm>
        </p:spPr>
        <p:txBody>
          <a:bodyPr/>
          <a:lstStyle/>
          <a:p>
            <a:r>
              <a:rPr lang="nb-NO" dirty="0"/>
              <a:t>På Bøylestad og </a:t>
            </a:r>
            <a:r>
              <a:rPr lang="nb-NO" dirty="0" err="1"/>
              <a:t>bøylefoss</a:t>
            </a:r>
            <a:r>
              <a:rPr lang="nb-NO" dirty="0"/>
              <a:t> bor det 40 barn og 80 voksne</a:t>
            </a:r>
          </a:p>
        </p:txBody>
      </p:sp>
    </p:spTree>
    <p:extLst>
      <p:ext uri="{BB962C8B-B14F-4D97-AF65-F5344CB8AC3E}">
        <p14:creationId xmlns:p14="http://schemas.microsoft.com/office/powerpoint/2010/main" val="4198873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625A1EA-A79F-E89D-AAEE-DC386F822C24}"/>
              </a:ext>
            </a:extLst>
          </p:cNvPr>
          <p:cNvSpPr>
            <a:spLocks noGrp="1"/>
          </p:cNvSpPr>
          <p:nvPr>
            <p:ph idx="1"/>
          </p:nvPr>
        </p:nvSpPr>
        <p:spPr>
          <a:xfrm>
            <a:off x="1104293" y="571590"/>
            <a:ext cx="8946541" cy="4195481"/>
          </a:xfrm>
        </p:spPr>
        <p:txBody>
          <a:bodyPr>
            <a:noAutofit/>
          </a:bodyPr>
          <a:lstStyle/>
          <a:p>
            <a:br>
              <a:rPr lang="nb-NO" sz="1800" dirty="0"/>
            </a:br>
            <a:r>
              <a:rPr lang="nb-NO" sz="1800" dirty="0"/>
              <a:t>-Natursorg kan være en kraft! Felles sorg gjør oss sterkere sammen</a:t>
            </a:r>
          </a:p>
          <a:p>
            <a:br>
              <a:rPr lang="nb-NO" sz="1800" dirty="0"/>
            </a:br>
            <a:r>
              <a:rPr lang="nb-NO" sz="1800" dirty="0"/>
              <a:t>Det er sagt:  Er du en del av problemet, så er du også en del av løsningen. Vi er alle en del av problemet, vi har alle for stort fotavtrykk. Vi forurenser for mye, forbruker for mye og bruker for mye energi.</a:t>
            </a:r>
          </a:p>
          <a:p>
            <a:endParaRPr lang="nb-NO" sz="1800" dirty="0"/>
          </a:p>
          <a:p>
            <a:r>
              <a:rPr lang="nb-NO" sz="1800" dirty="0"/>
              <a:t>Hvis du kan finne mening i noe, så er det en veldig kraft.</a:t>
            </a:r>
          </a:p>
          <a:p>
            <a:br>
              <a:rPr lang="nb-NO" sz="1800" dirty="0"/>
            </a:br>
            <a:r>
              <a:rPr lang="nb-NO" sz="1800" dirty="0"/>
              <a:t>Fortjener neste generasjon denne tilstanden, denne fremtiden?</a:t>
            </a:r>
          </a:p>
          <a:p>
            <a:br>
              <a:rPr lang="nb-NO" sz="1800" dirty="0"/>
            </a:br>
            <a:r>
              <a:rPr lang="nb-NO" sz="1800" dirty="0"/>
              <a:t>Velforeninger har ofte kommunen som sin motpart. Ikke stol på at kommunen redder natur for deg. Vis engasjement og ikke finn deg i at verdiene blir ranet fra deg.</a:t>
            </a:r>
          </a:p>
          <a:p>
            <a:br>
              <a:rPr lang="nb-NO" sz="1800" dirty="0"/>
            </a:br>
            <a:r>
              <a:rPr lang="nb-NO" sz="1800" dirty="0"/>
              <a:t>Å fokusere på noe ytre som er viktig er bra. Når man går fra håpløshet til mening styrker man sin selvrespekt. I tillegg kan man inspirere andre og være et forbilde. Var ikke det ganske mange bonuser? </a:t>
            </a:r>
            <a:br>
              <a:rPr lang="nb-NO" sz="1800" dirty="0"/>
            </a:br>
            <a:endParaRPr lang="nb-NO" sz="1800" dirty="0"/>
          </a:p>
        </p:txBody>
      </p:sp>
    </p:spTree>
    <p:extLst>
      <p:ext uri="{BB962C8B-B14F-4D97-AF65-F5344CB8AC3E}">
        <p14:creationId xmlns:p14="http://schemas.microsoft.com/office/powerpoint/2010/main" val="139263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B67576-3D90-40A1-B8DE-BF0C8A20E66C}"/>
              </a:ext>
            </a:extLst>
          </p:cNvPr>
          <p:cNvSpPr>
            <a:spLocks noGrp="1"/>
          </p:cNvSpPr>
          <p:nvPr>
            <p:ph type="ctrTitle"/>
          </p:nvPr>
        </p:nvSpPr>
        <p:spPr/>
        <p:txBody>
          <a:bodyPr/>
          <a:lstStyle/>
          <a:p>
            <a:r>
              <a:rPr lang="nb-NO" b="1" dirty="0"/>
              <a:t>Vi kan ikke redde klima ved å bygge ned naturen!!!</a:t>
            </a:r>
          </a:p>
        </p:txBody>
      </p:sp>
      <p:sp>
        <p:nvSpPr>
          <p:cNvPr id="3" name="Undertittel 2">
            <a:extLst>
              <a:ext uri="{FF2B5EF4-FFF2-40B4-BE49-F238E27FC236}">
                <a16:creationId xmlns:a16="http://schemas.microsoft.com/office/drawing/2014/main" id="{CAFA7380-64DD-481A-AA24-7DA6FF1FC4B0}"/>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32888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EFA82-A309-412B-9300-CD790A17992C}"/>
              </a:ext>
            </a:extLst>
          </p:cNvPr>
          <p:cNvSpPr>
            <a:spLocks noGrp="1"/>
          </p:cNvSpPr>
          <p:nvPr>
            <p:ph type="ctrTitle"/>
          </p:nvPr>
        </p:nvSpPr>
        <p:spPr>
          <a:xfrm>
            <a:off x="1154955" y="707924"/>
            <a:ext cx="8825658" cy="5417574"/>
          </a:xfrm>
        </p:spPr>
        <p:txBody>
          <a:bodyPr/>
          <a:lstStyle/>
          <a:p>
            <a:pPr marL="285750" indent="-285750">
              <a:buFont typeface="Wingdings" panose="05000000000000000000" pitchFamily="2" charset="2"/>
              <a:buChar char="Ø"/>
            </a:pPr>
            <a:r>
              <a:rPr lang="nb-NO" sz="1800" b="1" dirty="0">
                <a:solidFill>
                  <a:srgbClr val="FF0000"/>
                </a:solidFill>
              </a:rPr>
              <a:t>3.816 daa innenfor rød stiplet linje</a:t>
            </a:r>
            <a:br>
              <a:rPr lang="nb-NO" sz="1800" dirty="0"/>
            </a:br>
            <a:br>
              <a:rPr lang="nb-NO" sz="1800" dirty="0"/>
            </a:br>
            <a:r>
              <a:rPr lang="nb-NO" sz="1800" dirty="0"/>
              <a:t>-Behov for etablering av internt veinett mellom næringsområdene</a:t>
            </a:r>
            <a:br>
              <a:rPr lang="nb-NO" sz="1800" dirty="0"/>
            </a:br>
            <a:r>
              <a:rPr lang="nb-NO" sz="1800" dirty="0"/>
              <a:t>-Påkobling til overordnet veinett (fylkesvei 3718 Bøylestadveien)                          -Etablering av sidespor til Nelaugbanen for frakt av gods til og fra næringsområdet. </a:t>
            </a:r>
            <a:br>
              <a:rPr lang="nb-NO" sz="1800" dirty="0"/>
            </a:br>
            <a:br>
              <a:rPr lang="nb-NO" sz="1800" dirty="0"/>
            </a:br>
            <a:r>
              <a:rPr lang="nb-NO" sz="1800" b="1" dirty="0">
                <a:solidFill>
                  <a:srgbClr val="0070C0"/>
                </a:solidFill>
              </a:rPr>
              <a:t>1.800 daa næringsareal, blå heltrukket linje (på størrelse med Sørlandsparken)</a:t>
            </a:r>
            <a:br>
              <a:rPr lang="nb-NO" sz="1800" dirty="0"/>
            </a:br>
            <a:br>
              <a:rPr lang="nb-NO" sz="1800" dirty="0"/>
            </a:br>
            <a:endParaRPr lang="nb-NO" sz="1800" dirty="0"/>
          </a:p>
        </p:txBody>
      </p:sp>
      <p:pic>
        <p:nvPicPr>
          <p:cNvPr id="5" name="Bilde 4" descr="Et bilde som inneholder kart&#10;&#10;Automatisk generert beskrivelse">
            <a:extLst>
              <a:ext uri="{FF2B5EF4-FFF2-40B4-BE49-F238E27FC236}">
                <a16:creationId xmlns:a16="http://schemas.microsoft.com/office/drawing/2014/main" id="{6C55CF03-0918-416F-B0C6-D63925AE0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504" y="0"/>
            <a:ext cx="5105496" cy="3920406"/>
          </a:xfrm>
          <a:prstGeom prst="rect">
            <a:avLst/>
          </a:prstGeom>
        </p:spPr>
      </p:pic>
      <p:sp>
        <p:nvSpPr>
          <p:cNvPr id="3" name="TekstSylinder 2">
            <a:extLst>
              <a:ext uri="{FF2B5EF4-FFF2-40B4-BE49-F238E27FC236}">
                <a16:creationId xmlns:a16="http://schemas.microsoft.com/office/drawing/2014/main" id="{1DFC5068-852B-4231-A3AF-5AA800489587}"/>
              </a:ext>
            </a:extLst>
          </p:cNvPr>
          <p:cNvSpPr txBox="1"/>
          <p:nvPr/>
        </p:nvSpPr>
        <p:spPr>
          <a:xfrm>
            <a:off x="1465006" y="1238864"/>
            <a:ext cx="4365523" cy="646331"/>
          </a:xfrm>
          <a:prstGeom prst="rect">
            <a:avLst/>
          </a:prstGeom>
          <a:noFill/>
        </p:spPr>
        <p:txBody>
          <a:bodyPr wrap="square" rtlCol="0">
            <a:spAutoFit/>
          </a:bodyPr>
          <a:lstStyle/>
          <a:p>
            <a:r>
              <a:rPr lang="nb-NO" sz="3600" b="1" dirty="0"/>
              <a:t>Industriområdet</a:t>
            </a:r>
          </a:p>
        </p:txBody>
      </p:sp>
    </p:spTree>
    <p:extLst>
      <p:ext uri="{BB962C8B-B14F-4D97-AF65-F5344CB8AC3E}">
        <p14:creationId xmlns:p14="http://schemas.microsoft.com/office/powerpoint/2010/main" val="180756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4A067BF-D295-4C8E-A024-0C58333B0F7B}"/>
              </a:ext>
            </a:extLst>
          </p:cNvPr>
          <p:cNvPicPr>
            <a:picLocks noChangeAspect="1"/>
          </p:cNvPicPr>
          <p:nvPr/>
        </p:nvPicPr>
        <p:blipFill>
          <a:blip r:embed="rId2"/>
          <a:stretch>
            <a:fillRect/>
          </a:stretch>
        </p:blipFill>
        <p:spPr>
          <a:xfrm>
            <a:off x="8358307" y="0"/>
            <a:ext cx="3488028" cy="3429000"/>
          </a:xfrm>
          <a:prstGeom prst="rect">
            <a:avLst/>
          </a:prstGeom>
        </p:spPr>
      </p:pic>
      <p:sp>
        <p:nvSpPr>
          <p:cNvPr id="2" name="Tittel 1">
            <a:extLst>
              <a:ext uri="{FF2B5EF4-FFF2-40B4-BE49-F238E27FC236}">
                <a16:creationId xmlns:a16="http://schemas.microsoft.com/office/drawing/2014/main" id="{8A16FEB9-C2E0-4874-9AC8-C9E83AC786F3}"/>
              </a:ext>
            </a:extLst>
          </p:cNvPr>
          <p:cNvSpPr>
            <a:spLocks noGrp="1"/>
          </p:cNvSpPr>
          <p:nvPr>
            <p:ph type="title"/>
          </p:nvPr>
        </p:nvSpPr>
        <p:spPr/>
        <p:txBody>
          <a:bodyPr/>
          <a:lstStyle/>
          <a:p>
            <a:r>
              <a:rPr lang="nb-NO" dirty="0"/>
              <a:t>Forurenset fjellgrunn</a:t>
            </a:r>
          </a:p>
        </p:txBody>
      </p:sp>
      <p:sp>
        <p:nvSpPr>
          <p:cNvPr id="3" name="Plassholder for innhold 2">
            <a:extLst>
              <a:ext uri="{FF2B5EF4-FFF2-40B4-BE49-F238E27FC236}">
                <a16:creationId xmlns:a16="http://schemas.microsoft.com/office/drawing/2014/main" id="{E2CC17FE-B3E4-44EF-93A1-010B4E68B38F}"/>
              </a:ext>
            </a:extLst>
          </p:cNvPr>
          <p:cNvSpPr>
            <a:spLocks noGrp="1"/>
          </p:cNvSpPr>
          <p:nvPr>
            <p:ph idx="1"/>
          </p:nvPr>
        </p:nvSpPr>
        <p:spPr>
          <a:xfrm>
            <a:off x="345666" y="1984092"/>
            <a:ext cx="8129178" cy="4195481"/>
          </a:xfrm>
        </p:spPr>
        <p:txBody>
          <a:bodyPr>
            <a:normAutofit lnSpcReduction="10000"/>
          </a:bodyPr>
          <a:lstStyle/>
          <a:p>
            <a:r>
              <a:rPr lang="nb-NO" dirty="0"/>
              <a:t>Inngrep og utbygging kan føre til at syredannende bergarter (sulfid) lekker ut til omgivelsene. </a:t>
            </a:r>
          </a:p>
          <a:p>
            <a:r>
              <a:rPr lang="nb-NO" dirty="0"/>
              <a:t>Når Syredannende bergarter kommer i kontakt med luft eller vann, forvitrer sulfider. Kan gi avrenning med lav pH og høye konsentrasjoner av løste tungmetaller, jern, aluminium og uran.</a:t>
            </a:r>
          </a:p>
          <a:p>
            <a:r>
              <a:rPr lang="nb-NO" dirty="0"/>
              <a:t>I store deler av Agder har en type syredannende gneis vist seg å kunne skape store miljøskader</a:t>
            </a:r>
          </a:p>
          <a:p>
            <a:r>
              <a:rPr lang="nb-NO" dirty="0"/>
              <a:t>Kan gi giftvirkninger på naturen og skape problemer for planter og dyr. Stoffene kan spre seg til nærliggende arealer, vann og vassdrag. </a:t>
            </a:r>
          </a:p>
          <a:p>
            <a:r>
              <a:rPr lang="nb-NO" dirty="0"/>
              <a:t>(Kilde : Lillesand kommune, miljøtiltak)</a:t>
            </a:r>
          </a:p>
        </p:txBody>
      </p:sp>
    </p:spTree>
    <p:extLst>
      <p:ext uri="{BB962C8B-B14F-4D97-AF65-F5344CB8AC3E}">
        <p14:creationId xmlns:p14="http://schemas.microsoft.com/office/powerpoint/2010/main" val="20922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6FF01FA4-2BC7-45C2-B199-CEFB0999C00B}"/>
              </a:ext>
            </a:extLst>
          </p:cNvPr>
          <p:cNvSpPr txBox="1"/>
          <p:nvPr/>
        </p:nvSpPr>
        <p:spPr>
          <a:xfrm>
            <a:off x="265472" y="3138635"/>
            <a:ext cx="7256206" cy="3170099"/>
          </a:xfrm>
          <a:prstGeom prst="rect">
            <a:avLst/>
          </a:prstGeom>
          <a:noFill/>
        </p:spPr>
        <p:txBody>
          <a:bodyPr wrap="square">
            <a:spAutoFit/>
          </a:bodyPr>
          <a:lstStyle/>
          <a:p>
            <a:r>
              <a:rPr lang="nb-NO" sz="2800" b="1" dirty="0"/>
              <a:t>Vann, elver og bekker</a:t>
            </a:r>
          </a:p>
          <a:p>
            <a:endParaRPr lang="nb-NO" sz="2800" b="1" dirty="0"/>
          </a:p>
          <a:p>
            <a:pPr marL="285750" indent="-285750">
              <a:buFont typeface="Wingdings" panose="05000000000000000000" pitchFamily="2" charset="2"/>
              <a:buChar char="Ø"/>
            </a:pPr>
            <a:r>
              <a:rPr lang="nb-NO" dirty="0"/>
              <a:t>Mossevannet renner ut i vassdraget til Nidelva </a:t>
            </a:r>
          </a:p>
          <a:p>
            <a:r>
              <a:rPr lang="nb-NO" dirty="0"/>
              <a:t> </a:t>
            </a:r>
          </a:p>
          <a:p>
            <a:pPr marL="285750" indent="-285750">
              <a:buFont typeface="Wingdings" panose="05000000000000000000" pitchFamily="2" charset="2"/>
              <a:buChar char="Ø"/>
            </a:pPr>
            <a:r>
              <a:rPr lang="nb-NO" dirty="0" err="1"/>
              <a:t>Vålandsbekken</a:t>
            </a:r>
            <a:r>
              <a:rPr lang="nb-NO" dirty="0"/>
              <a:t> (fra </a:t>
            </a:r>
            <a:r>
              <a:rPr lang="nb-NO" dirty="0" err="1"/>
              <a:t>Vålandstjern</a:t>
            </a:r>
            <a:r>
              <a:rPr lang="nb-NO" dirty="0"/>
              <a:t> til Mossevannet), </a:t>
            </a:r>
            <a:r>
              <a:rPr lang="nb-NO" dirty="0" err="1"/>
              <a:t>Blennebekk</a:t>
            </a:r>
            <a:r>
              <a:rPr lang="nb-NO" dirty="0"/>
              <a:t>  (fra Bøylestadvannet til Mossevannet), Bjorstemmen (til </a:t>
            </a:r>
            <a:r>
              <a:rPr lang="nb-NO" dirty="0" err="1"/>
              <a:t>Herselvannet</a:t>
            </a:r>
            <a:r>
              <a:rPr lang="nb-NO" dirty="0"/>
              <a:t>)</a:t>
            </a:r>
          </a:p>
          <a:p>
            <a:pPr marL="285750" indent="-285750">
              <a:buFont typeface="Wingdings" panose="05000000000000000000" pitchFamily="2" charset="2"/>
              <a:buChar char="Ø"/>
            </a:pPr>
            <a:endParaRPr lang="nb-NO" dirty="0"/>
          </a:p>
          <a:p>
            <a:pPr marL="285750" indent="-285750">
              <a:buFont typeface="Wingdings" panose="05000000000000000000" pitchFamily="2" charset="2"/>
              <a:buChar char="Ø"/>
            </a:pPr>
            <a:r>
              <a:rPr lang="nb-NO" dirty="0"/>
              <a:t>Nidelva renner ut i </a:t>
            </a:r>
            <a:r>
              <a:rPr lang="nb-NO" dirty="0" err="1"/>
              <a:t>Rore</a:t>
            </a:r>
            <a:r>
              <a:rPr lang="nb-NO" dirty="0"/>
              <a:t>, drikkevannskilde for Grimstad og Arendal</a:t>
            </a:r>
          </a:p>
        </p:txBody>
      </p:sp>
      <p:pic>
        <p:nvPicPr>
          <p:cNvPr id="3" name="Bilde 2">
            <a:extLst>
              <a:ext uri="{FF2B5EF4-FFF2-40B4-BE49-F238E27FC236}">
                <a16:creationId xmlns:a16="http://schemas.microsoft.com/office/drawing/2014/main" id="{3989B2F9-A98A-4B31-9706-F12A9FFE5283}"/>
              </a:ext>
            </a:extLst>
          </p:cNvPr>
          <p:cNvPicPr>
            <a:picLocks noChangeAspect="1"/>
          </p:cNvPicPr>
          <p:nvPr/>
        </p:nvPicPr>
        <p:blipFill>
          <a:blip r:embed="rId2"/>
          <a:stretch>
            <a:fillRect/>
          </a:stretch>
        </p:blipFill>
        <p:spPr>
          <a:xfrm>
            <a:off x="7293935" y="0"/>
            <a:ext cx="4898065" cy="4613419"/>
          </a:xfrm>
          <a:prstGeom prst="rect">
            <a:avLst/>
          </a:prstGeom>
        </p:spPr>
      </p:pic>
    </p:spTree>
    <p:extLst>
      <p:ext uri="{BB962C8B-B14F-4D97-AF65-F5344CB8AC3E}">
        <p14:creationId xmlns:p14="http://schemas.microsoft.com/office/powerpoint/2010/main" val="35219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56B25B5C-E9E8-4637-BD76-63598D92BE89}"/>
              </a:ext>
            </a:extLst>
          </p:cNvPr>
          <p:cNvSpPr txBox="1"/>
          <p:nvPr/>
        </p:nvSpPr>
        <p:spPr>
          <a:xfrm>
            <a:off x="1278192" y="363795"/>
            <a:ext cx="9960077" cy="3847207"/>
          </a:xfrm>
          <a:prstGeom prst="rect">
            <a:avLst/>
          </a:prstGeom>
          <a:noFill/>
        </p:spPr>
        <p:txBody>
          <a:bodyPr wrap="square">
            <a:spAutoFit/>
          </a:bodyPr>
          <a:lstStyle/>
          <a:p>
            <a:r>
              <a:rPr lang="nb-NO" sz="2800" b="1" dirty="0"/>
              <a:t>Nidelva </a:t>
            </a:r>
            <a:r>
              <a:rPr lang="nb-NO" dirty="0"/>
              <a:t>:</a:t>
            </a:r>
          </a:p>
          <a:p>
            <a:r>
              <a:rPr lang="nb-NO" dirty="0"/>
              <a:t>-Utslipp og opptak av kjølevann kan få negativ påvirkning på økosystemer i elva</a:t>
            </a:r>
          </a:p>
          <a:p>
            <a:r>
              <a:rPr lang="nb-NO" dirty="0"/>
              <a:t>-Kalking startet </a:t>
            </a:r>
            <a:r>
              <a:rPr lang="nb-NO" dirty="0" err="1"/>
              <a:t>pga</a:t>
            </a:r>
            <a:r>
              <a:rPr lang="nb-NO" dirty="0"/>
              <a:t> forsuring (2005)</a:t>
            </a:r>
          </a:p>
          <a:p>
            <a:r>
              <a:rPr lang="nb-NO" dirty="0"/>
              <a:t>-Kalkdoseringsmaskinen på Bøylefoss har sikret livsmiljøet til laksen i Nidelva. </a:t>
            </a:r>
          </a:p>
          <a:p>
            <a:r>
              <a:rPr lang="nb-NO" dirty="0"/>
              <a:t>-Kalking, laksetrapper og kultivering har fått laksen tilbake.</a:t>
            </a:r>
          </a:p>
          <a:p>
            <a:r>
              <a:rPr lang="nb-NO" dirty="0"/>
              <a:t>-Ål, utrydningstruet. Den europeiske bestanden er gått ned med 97–99 % siden 1980        -Følsom for temperaturendringer i vann</a:t>
            </a:r>
          </a:p>
          <a:p>
            <a:r>
              <a:rPr lang="nb-NO" dirty="0"/>
              <a:t>(Kilde: Fiskebiologiske undersøkelser i Nidelva, Norsk Institutt for Naturforskning, rapport 2021) </a:t>
            </a:r>
          </a:p>
          <a:p>
            <a:r>
              <a:rPr lang="nb-NO" dirty="0"/>
              <a:t>-Gyter i Sargassohavet (Cuba, Bahamas), og yngelen bruker ca. 3 år på vandringen tilbake til slektens opprinnelsessted. Etter oppnådd vekst i ferskvann, vandrer den ut i havet igjen for å gyte.</a:t>
            </a:r>
          </a:p>
          <a:p>
            <a:endParaRPr lang="nb-NO" dirty="0"/>
          </a:p>
        </p:txBody>
      </p:sp>
      <p:pic>
        <p:nvPicPr>
          <p:cNvPr id="6" name="Bilde 5">
            <a:extLst>
              <a:ext uri="{FF2B5EF4-FFF2-40B4-BE49-F238E27FC236}">
                <a16:creationId xmlns:a16="http://schemas.microsoft.com/office/drawing/2014/main" id="{2F6AAB3B-7840-4154-A012-B2C45D267180}"/>
              </a:ext>
            </a:extLst>
          </p:cNvPr>
          <p:cNvPicPr>
            <a:picLocks noChangeAspect="1"/>
          </p:cNvPicPr>
          <p:nvPr/>
        </p:nvPicPr>
        <p:blipFill>
          <a:blip r:embed="rId2"/>
          <a:stretch>
            <a:fillRect/>
          </a:stretch>
        </p:blipFill>
        <p:spPr>
          <a:xfrm>
            <a:off x="7464055" y="3641197"/>
            <a:ext cx="4647829" cy="3216803"/>
          </a:xfrm>
          <a:prstGeom prst="rect">
            <a:avLst/>
          </a:prstGeom>
        </p:spPr>
      </p:pic>
      <p:pic>
        <p:nvPicPr>
          <p:cNvPr id="2" name="Bilde 1">
            <a:extLst>
              <a:ext uri="{FF2B5EF4-FFF2-40B4-BE49-F238E27FC236}">
                <a16:creationId xmlns:a16="http://schemas.microsoft.com/office/drawing/2014/main" id="{37146E29-7D22-4A76-8496-EAA0890200D9}"/>
              </a:ext>
            </a:extLst>
          </p:cNvPr>
          <p:cNvPicPr>
            <a:picLocks noChangeAspect="1"/>
          </p:cNvPicPr>
          <p:nvPr/>
        </p:nvPicPr>
        <p:blipFill>
          <a:blip r:embed="rId3"/>
          <a:stretch>
            <a:fillRect/>
          </a:stretch>
        </p:blipFill>
        <p:spPr>
          <a:xfrm>
            <a:off x="17836" y="3914331"/>
            <a:ext cx="2972616" cy="1973817"/>
          </a:xfrm>
          <a:prstGeom prst="rect">
            <a:avLst/>
          </a:prstGeom>
        </p:spPr>
      </p:pic>
      <p:pic>
        <p:nvPicPr>
          <p:cNvPr id="3" name="Bilde 2">
            <a:extLst>
              <a:ext uri="{FF2B5EF4-FFF2-40B4-BE49-F238E27FC236}">
                <a16:creationId xmlns:a16="http://schemas.microsoft.com/office/drawing/2014/main" id="{517510A1-4AFA-45C5-8DDC-4DCB61F6638D}"/>
              </a:ext>
            </a:extLst>
          </p:cNvPr>
          <p:cNvPicPr>
            <a:picLocks noChangeAspect="1"/>
          </p:cNvPicPr>
          <p:nvPr/>
        </p:nvPicPr>
        <p:blipFill>
          <a:blip r:embed="rId4"/>
          <a:stretch>
            <a:fillRect/>
          </a:stretch>
        </p:blipFill>
        <p:spPr>
          <a:xfrm>
            <a:off x="3093588" y="4327045"/>
            <a:ext cx="4267331" cy="1613402"/>
          </a:xfrm>
          <a:prstGeom prst="rect">
            <a:avLst/>
          </a:prstGeom>
        </p:spPr>
      </p:pic>
    </p:spTree>
    <p:extLst>
      <p:ext uri="{BB962C8B-B14F-4D97-AF65-F5344CB8AC3E}">
        <p14:creationId xmlns:p14="http://schemas.microsoft.com/office/powerpoint/2010/main" val="200116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44B57DE-279C-41FE-BA00-E2F3F3E831FC}"/>
              </a:ext>
            </a:extLst>
          </p:cNvPr>
          <p:cNvPicPr>
            <a:picLocks noChangeAspect="1"/>
          </p:cNvPicPr>
          <p:nvPr/>
        </p:nvPicPr>
        <p:blipFill>
          <a:blip r:embed="rId3"/>
          <a:stretch>
            <a:fillRect/>
          </a:stretch>
        </p:blipFill>
        <p:spPr>
          <a:xfrm>
            <a:off x="7414025" y="79205"/>
            <a:ext cx="4777975" cy="3588579"/>
          </a:xfrm>
          <a:prstGeom prst="rect">
            <a:avLst/>
          </a:prstGeom>
        </p:spPr>
      </p:pic>
      <p:sp>
        <p:nvSpPr>
          <p:cNvPr id="3" name="Plassholder for innhold 2">
            <a:extLst>
              <a:ext uri="{FF2B5EF4-FFF2-40B4-BE49-F238E27FC236}">
                <a16:creationId xmlns:a16="http://schemas.microsoft.com/office/drawing/2014/main" id="{8F271017-7CB1-49A1-A8B8-1817A7D10F6A}"/>
              </a:ext>
            </a:extLst>
          </p:cNvPr>
          <p:cNvSpPr>
            <a:spLocks noGrp="1"/>
          </p:cNvSpPr>
          <p:nvPr>
            <p:ph idx="1"/>
          </p:nvPr>
        </p:nvSpPr>
        <p:spPr>
          <a:xfrm>
            <a:off x="442453" y="265471"/>
            <a:ext cx="9667376" cy="6313211"/>
          </a:xfrm>
        </p:spPr>
        <p:txBody>
          <a:bodyPr>
            <a:normAutofit/>
          </a:bodyPr>
          <a:lstStyle/>
          <a:p>
            <a:pPr marL="0" indent="0">
              <a:buNone/>
            </a:pPr>
            <a:r>
              <a:rPr lang="nb-NO" sz="4000" b="1" dirty="0"/>
              <a:t>Natur</a:t>
            </a:r>
          </a:p>
          <a:p>
            <a:pPr marL="0" indent="0">
              <a:buNone/>
            </a:pPr>
            <a:endParaRPr lang="nb-NO" sz="4000" b="1" dirty="0"/>
          </a:p>
          <a:p>
            <a:r>
              <a:rPr lang="nb-NO" dirty="0"/>
              <a:t>My</a:t>
            </a:r>
            <a:r>
              <a:rPr lang="nb-NO" sz="1900" dirty="0"/>
              <a:t>r og våtmark (Lonene)</a:t>
            </a:r>
            <a:r>
              <a:rPr lang="nb-NO" sz="1900" dirty="0">
                <a:latin typeface="Open Sans" panose="020B0606030504020204" pitchFamily="34" charset="0"/>
                <a:cs typeface="Calibri" panose="020F0502020204030204" pitchFamily="34" charset="0"/>
              </a:rPr>
              <a:t>, </a:t>
            </a:r>
            <a:r>
              <a:rPr lang="nb-NO" sz="1900" dirty="0">
                <a:effectLst/>
                <a:latin typeface="Open Sans" panose="020B0606030504020204" pitchFamily="34" charset="0"/>
                <a:ea typeface="Calibri" panose="020F0502020204030204" pitchFamily="34" charset="0"/>
                <a:cs typeface="Calibri" panose="020F0502020204030204" pitchFamily="34" charset="0"/>
              </a:rPr>
              <a:t>nedslagsområde, ca. 500 dekar </a:t>
            </a:r>
          </a:p>
          <a:p>
            <a:pPr marL="0" indent="0">
              <a:buNone/>
            </a:pPr>
            <a:r>
              <a:rPr lang="nb-NO" sz="1900" dirty="0">
                <a:effectLst/>
                <a:latin typeface="Open Sans" panose="020B0606030504020204" pitchFamily="34" charset="0"/>
                <a:ea typeface="Calibri" panose="020F0502020204030204" pitchFamily="34" charset="0"/>
                <a:cs typeface="Calibri" panose="020F0502020204030204" pitchFamily="34" charset="0"/>
              </a:rPr>
              <a:t>(er nå tatt ut av planen) , blir liggende midt mellom de to industriområdene</a:t>
            </a:r>
            <a:endParaRPr lang="nb-NO" sz="1900" dirty="0">
              <a:latin typeface="Open Sans" panose="020B0606030504020204" pitchFamily="34" charset="0"/>
              <a:ea typeface="Calibri" panose="020F0502020204030204" pitchFamily="34" charset="0"/>
              <a:cs typeface="Calibri" panose="020F0502020204030204" pitchFamily="34" charset="0"/>
            </a:endParaRPr>
          </a:p>
          <a:p>
            <a:pPr marL="0" indent="0">
              <a:buNone/>
            </a:pPr>
            <a:endParaRPr lang="nb-NO" sz="1900" dirty="0">
              <a:effectLst/>
              <a:latin typeface="Open Sans" panose="020B0606030504020204" pitchFamily="34" charset="0"/>
              <a:ea typeface="Calibri" panose="020F0502020204030204" pitchFamily="34" charset="0"/>
              <a:cs typeface="Calibri" panose="020F0502020204030204" pitchFamily="34" charset="0"/>
            </a:endParaRPr>
          </a:p>
          <a:p>
            <a:r>
              <a:rPr lang="nb-NO" sz="1900" dirty="0">
                <a:latin typeface="Open Sans" panose="020B0606030504020204" pitchFamily="34" charset="0"/>
                <a:ea typeface="Calibri" panose="020F0502020204030204" pitchFamily="34" charset="0"/>
                <a:cs typeface="Calibri" panose="020F0502020204030204" pitchFamily="34" charset="0"/>
              </a:rPr>
              <a:t>M</a:t>
            </a:r>
            <a:r>
              <a:rPr lang="nb-NO" sz="1900" dirty="0">
                <a:effectLst/>
                <a:latin typeface="Open Sans" panose="020B0606030504020204" pitchFamily="34" charset="0"/>
                <a:ea typeface="Calibri" panose="020F0502020204030204" pitchFamily="34" charset="0"/>
                <a:cs typeface="Calibri" panose="020F0502020204030204" pitchFamily="34" charset="0"/>
              </a:rPr>
              <a:t>yr og våtmark binder enorme mengder karbon lagret gjennom tusenvis av år</a:t>
            </a:r>
          </a:p>
          <a:p>
            <a:pPr marL="0" indent="0">
              <a:buNone/>
            </a:pPr>
            <a:r>
              <a:rPr lang="nb-NO" sz="1900" dirty="0">
                <a:effectLst/>
                <a:latin typeface="Open Sans" panose="020B0606030504020204" pitchFamily="34" charset="0"/>
                <a:ea typeface="Calibri" panose="020F0502020204030204" pitchFamily="34" charset="0"/>
                <a:cs typeface="Calibri" panose="020F0502020204030204" pitchFamily="34" charset="0"/>
              </a:rPr>
              <a:t> </a:t>
            </a:r>
          </a:p>
          <a:p>
            <a:r>
              <a:rPr lang="nb-NO" sz="1900" dirty="0">
                <a:latin typeface="Open Sans" panose="020B0606030504020204" pitchFamily="34" charset="0"/>
                <a:ea typeface="Calibri" panose="020F0502020204030204" pitchFamily="34" charset="0"/>
                <a:cs typeface="Calibri" panose="020F0502020204030204" pitchFamily="34" charset="0"/>
              </a:rPr>
              <a:t>D</a:t>
            </a:r>
            <a:r>
              <a:rPr lang="nb-NO" sz="1900" dirty="0">
                <a:effectLst/>
                <a:latin typeface="Open Sans" panose="020B0606030504020204" pitchFamily="34" charset="0"/>
                <a:ea typeface="Calibri" panose="020F0502020204030204" pitchFamily="34" charset="0"/>
                <a:cs typeface="Calibri" panose="020F0502020204030204" pitchFamily="34" charset="0"/>
              </a:rPr>
              <a:t>emper også virkningen av flommer og tørke fordi de fanger opp vann og slipper det sakte ut igjen</a:t>
            </a:r>
          </a:p>
          <a:p>
            <a:endParaRPr lang="nb-NO" sz="1900" dirty="0">
              <a:effectLst/>
              <a:latin typeface="Open Sans" panose="020B0606030504020204" pitchFamily="34" charset="0"/>
              <a:ea typeface="Calibri" panose="020F0502020204030204" pitchFamily="34" charset="0"/>
              <a:cs typeface="Calibri" panose="020F0502020204030204" pitchFamily="34" charset="0"/>
            </a:endParaRPr>
          </a:p>
          <a:p>
            <a:r>
              <a:rPr lang="nb-NO" sz="1900" dirty="0">
                <a:latin typeface="Open Sans" panose="020B0606030504020204" pitchFamily="34" charset="0"/>
                <a:ea typeface="Calibri" panose="020F0502020204030204" pitchFamily="34" charset="0"/>
                <a:cs typeface="Calibri" panose="020F0502020204030204" pitchFamily="34" charset="0"/>
              </a:rPr>
              <a:t>Asfaltering og nedbygging av grønne områder svekker landskapets evne til å ta opp vann = økt sårbarhet for klimaendringer</a:t>
            </a:r>
            <a:endParaRPr lang="nb-NO" sz="1900" dirty="0">
              <a:effectLst/>
              <a:latin typeface="Open Sans" panose="020B0606030504020204" pitchFamily="34" charset="0"/>
              <a:ea typeface="Calibri" panose="020F0502020204030204" pitchFamily="34" charset="0"/>
              <a:cs typeface="Calibri" panose="020F0502020204030204" pitchFamily="34" charset="0"/>
            </a:endParaRPr>
          </a:p>
          <a:p>
            <a:endParaRPr lang="nb-NO" sz="1900" dirty="0"/>
          </a:p>
          <a:p>
            <a:endParaRPr lang="nb-NO" sz="1900"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7774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DF2CA8-37E8-4646-BA7A-6AAD08DD7ABD}"/>
              </a:ext>
            </a:extLst>
          </p:cNvPr>
          <p:cNvSpPr>
            <a:spLocks noGrp="1"/>
          </p:cNvSpPr>
          <p:nvPr>
            <p:ph type="ctrTitle"/>
          </p:nvPr>
        </p:nvSpPr>
        <p:spPr>
          <a:xfrm>
            <a:off x="1056632" y="904568"/>
            <a:ext cx="8825658" cy="6538451"/>
          </a:xfrm>
        </p:spPr>
        <p:txBody>
          <a:bodyPr/>
          <a:lstStyle/>
          <a:p>
            <a:pPr marL="342900" indent="-342900">
              <a:buFont typeface="Wingdings" panose="05000000000000000000" pitchFamily="2" charset="2"/>
              <a:buChar char="Ø"/>
            </a:pPr>
            <a:br>
              <a:rPr lang="nb-NO" sz="2000" dirty="0"/>
            </a:br>
            <a:br>
              <a:rPr lang="nb-NO" sz="2000" dirty="0"/>
            </a:br>
            <a:r>
              <a:rPr lang="nb-NO" sz="2000" dirty="0"/>
              <a:t>                                                                                                                                    </a:t>
            </a:r>
            <a:r>
              <a:rPr lang="nb-NO" sz="3200" b="1" dirty="0"/>
              <a:t>Skog </a:t>
            </a:r>
            <a:r>
              <a:rPr lang="nb-NO" sz="2000" dirty="0"/>
              <a:t>:</a:t>
            </a:r>
            <a:br>
              <a:rPr lang="nb-NO" sz="2000" dirty="0"/>
            </a:br>
            <a:br>
              <a:rPr lang="nb-NO" sz="2000" dirty="0"/>
            </a:br>
            <a:r>
              <a:rPr lang="nb-NO" sz="2000" dirty="0"/>
              <a:t>-Kartdatabasen til </a:t>
            </a:r>
            <a:r>
              <a:rPr lang="nb-NO" sz="2000" dirty="0" err="1"/>
              <a:t>Nibio</a:t>
            </a:r>
            <a:r>
              <a:rPr lang="nb-NO" sz="2000" dirty="0"/>
              <a:t>:  </a:t>
            </a:r>
            <a:r>
              <a:rPr lang="nb-NO" sz="2000" dirty="0" err="1"/>
              <a:t>Ca</a:t>
            </a:r>
            <a:r>
              <a:rPr lang="nb-NO" sz="2000" dirty="0"/>
              <a:t> 50 % av arealet har høy bonitet, </a:t>
            </a:r>
            <a:br>
              <a:rPr lang="nb-NO" sz="2000" dirty="0"/>
            </a:br>
            <a:r>
              <a:rPr lang="nb-NO" sz="2000" dirty="0"/>
              <a:t>37 % middels og kun 4% lav bonitet. </a:t>
            </a:r>
            <a:br>
              <a:rPr lang="nb-NO" sz="2000" dirty="0"/>
            </a:br>
            <a:br>
              <a:rPr lang="nb-NO" sz="2000" dirty="0"/>
            </a:br>
            <a:r>
              <a:rPr lang="nb-NO" sz="2000" dirty="0"/>
              <a:t>-Meget produktiv skog i stort sett hele området. </a:t>
            </a:r>
            <a:br>
              <a:rPr lang="nb-NO" sz="2000" dirty="0"/>
            </a:br>
            <a:br>
              <a:rPr lang="nb-NO" sz="2000" dirty="0"/>
            </a:br>
            <a:r>
              <a:rPr lang="nb-NO" sz="2000" dirty="0"/>
              <a:t>-I dag tar norsk skog opp karbon tilsvarer nesten 70 prosent av det årlige norske utslippet av CO2 (fotosyntesen).</a:t>
            </a:r>
            <a:br>
              <a:rPr lang="nb-NO" sz="2000" dirty="0"/>
            </a:br>
            <a:br>
              <a:rPr lang="nb-NO" sz="2000" dirty="0"/>
            </a:br>
            <a:r>
              <a:rPr lang="nb-NO" sz="2000" dirty="0"/>
              <a:t>-Det viktigste karbonlageret i skog finner vi i jorda. Her kan det lagres tre til fire ganger så mye karbon som i trærne. Karbon som er lagret kan være så gammelt som 2500 år.</a:t>
            </a:r>
            <a:br>
              <a:rPr lang="nb-NO" sz="2000" dirty="0"/>
            </a:br>
            <a:r>
              <a:rPr lang="nb-NO" sz="2000" dirty="0"/>
              <a:t> (Kilde: Forskning.no, </a:t>
            </a:r>
            <a:r>
              <a:rPr lang="nb-NO" sz="2000" dirty="0" err="1"/>
              <a:t>skogsbunn</a:t>
            </a:r>
            <a:r>
              <a:rPr lang="nb-NO" sz="2000" dirty="0"/>
              <a:t> og klima, 2016)</a:t>
            </a:r>
            <a:br>
              <a:rPr lang="nb-NO" sz="2000" dirty="0"/>
            </a:br>
            <a:br>
              <a:rPr lang="nb-NO" sz="2000" dirty="0"/>
            </a:br>
            <a:r>
              <a:rPr lang="nb-NO" sz="2000" dirty="0"/>
              <a:t>-Klimagasser: CO2 i atmosfæren har økt kraftig. Menneskeskapte CO2-utslipp bidrar mest til den globale oppvarmingen. Derfor er CO2 den klimagassen det er viktigst å redusere utslippene av. Avskoging bidrar til økte utslipp (Kilde: Miljødirektoratet.no)</a:t>
            </a:r>
            <a:br>
              <a:rPr lang="nb-NO" dirty="0"/>
            </a:br>
            <a:endParaRPr lang="nb-NO" dirty="0"/>
          </a:p>
        </p:txBody>
      </p:sp>
      <p:pic>
        <p:nvPicPr>
          <p:cNvPr id="4" name="Bilde 3">
            <a:extLst>
              <a:ext uri="{FF2B5EF4-FFF2-40B4-BE49-F238E27FC236}">
                <a16:creationId xmlns:a16="http://schemas.microsoft.com/office/drawing/2014/main" id="{AD60DE14-765C-4D22-87B4-42F263BF05DB}"/>
              </a:ext>
            </a:extLst>
          </p:cNvPr>
          <p:cNvPicPr>
            <a:picLocks noChangeAspect="1"/>
          </p:cNvPicPr>
          <p:nvPr/>
        </p:nvPicPr>
        <p:blipFill>
          <a:blip r:embed="rId2"/>
          <a:stretch>
            <a:fillRect/>
          </a:stretch>
        </p:blipFill>
        <p:spPr>
          <a:xfrm>
            <a:off x="8922583" y="340662"/>
            <a:ext cx="3269417" cy="1979751"/>
          </a:xfrm>
          <a:prstGeom prst="rect">
            <a:avLst/>
          </a:prstGeom>
        </p:spPr>
      </p:pic>
      <p:sp>
        <p:nvSpPr>
          <p:cNvPr id="3" name="Undertittel 2">
            <a:extLst>
              <a:ext uri="{FF2B5EF4-FFF2-40B4-BE49-F238E27FC236}">
                <a16:creationId xmlns:a16="http://schemas.microsoft.com/office/drawing/2014/main" id="{1E140797-FE1C-4F02-BCEB-32534FA61537}"/>
              </a:ext>
            </a:extLst>
          </p:cNvPr>
          <p:cNvSpPr>
            <a:spLocks noGrp="1"/>
          </p:cNvSpPr>
          <p:nvPr>
            <p:ph type="subTitle" idx="1"/>
          </p:nvPr>
        </p:nvSpPr>
        <p:spPr>
          <a:xfrm flipH="1" flipV="1">
            <a:off x="9980612" y="4731661"/>
            <a:ext cx="471077" cy="45719"/>
          </a:xfrm>
        </p:spPr>
        <p:txBody>
          <a:bodyPr>
            <a:normAutofit fontScale="25000" lnSpcReduction="20000"/>
          </a:bodyPr>
          <a:lstStyle/>
          <a:p>
            <a:endParaRPr lang="nb-NO" dirty="0"/>
          </a:p>
        </p:txBody>
      </p:sp>
    </p:spTree>
    <p:extLst>
      <p:ext uri="{BB962C8B-B14F-4D97-AF65-F5344CB8AC3E}">
        <p14:creationId xmlns:p14="http://schemas.microsoft.com/office/powerpoint/2010/main" val="102499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5A55A0FF-B954-4173-B949-8687F504B486}"/>
              </a:ext>
            </a:extLst>
          </p:cNvPr>
          <p:cNvSpPr>
            <a:spLocks noGrp="1"/>
          </p:cNvSpPr>
          <p:nvPr>
            <p:ph type="ctrTitle"/>
          </p:nvPr>
        </p:nvSpPr>
        <p:spPr>
          <a:xfrm>
            <a:off x="648930" y="629266"/>
            <a:ext cx="9252154" cy="1223983"/>
          </a:xfrm>
        </p:spPr>
        <p:txBody>
          <a:bodyPr vert="horz" lIns="91440" tIns="45720" rIns="91440" bIns="45720" rtlCol="0" anchor="t">
            <a:normAutofit/>
          </a:bodyPr>
          <a:lstStyle/>
          <a:p>
            <a:r>
              <a:rPr lang="en-US" sz="4200" b="1" dirty="0" err="1"/>
              <a:t>Vilt</a:t>
            </a:r>
            <a:r>
              <a:rPr lang="en-US" sz="4200" b="1" dirty="0"/>
              <a:t> </a:t>
            </a:r>
          </a:p>
        </p:txBody>
      </p:sp>
      <p:sp>
        <p:nvSpPr>
          <p:cNvPr id="3" name="Undertittel 2">
            <a:extLst>
              <a:ext uri="{FF2B5EF4-FFF2-40B4-BE49-F238E27FC236}">
                <a16:creationId xmlns:a16="http://schemas.microsoft.com/office/drawing/2014/main" id="{3643644D-C2C8-4BA4-BDCE-AFDE257CAE9B}"/>
              </a:ext>
            </a:extLst>
          </p:cNvPr>
          <p:cNvSpPr>
            <a:spLocks noGrp="1"/>
          </p:cNvSpPr>
          <p:nvPr>
            <p:ph type="subTitle" idx="1"/>
          </p:nvPr>
        </p:nvSpPr>
        <p:spPr>
          <a:xfrm>
            <a:off x="412955" y="1600200"/>
            <a:ext cx="8013290" cy="5026742"/>
          </a:xfrm>
        </p:spPr>
        <p:txBody>
          <a:bodyPr vert="horz" lIns="91440" tIns="45720" rIns="91440" bIns="45720" rtlCol="0">
            <a:normAutofit/>
          </a:bodyPr>
          <a:lstStyle/>
          <a:p>
            <a:pPr>
              <a:lnSpc>
                <a:spcPct val="90000"/>
              </a:lnSpc>
              <a:buFont typeface="Wingdings 3" charset="2"/>
              <a:buChar char=""/>
            </a:pPr>
            <a:r>
              <a:rPr lang="en-US" sz="1600" dirty="0">
                <a:solidFill>
                  <a:schemeClr val="tx1"/>
                </a:solidFill>
              </a:rPr>
              <a:t> </a:t>
            </a:r>
            <a:r>
              <a:rPr lang="en-US" sz="1800" cap="none" dirty="0" err="1">
                <a:solidFill>
                  <a:schemeClr val="tx1"/>
                </a:solidFill>
              </a:rPr>
              <a:t>Viltverdiene</a:t>
            </a:r>
            <a:r>
              <a:rPr lang="en-US" sz="1800" cap="none" dirty="0">
                <a:solidFill>
                  <a:schemeClr val="tx1"/>
                </a:solidFill>
              </a:rPr>
              <a:t> </a:t>
            </a:r>
            <a:r>
              <a:rPr lang="en-US" sz="1800" cap="none" dirty="0" err="1">
                <a:solidFill>
                  <a:schemeClr val="tx1"/>
                </a:solidFill>
              </a:rPr>
              <a:t>i</a:t>
            </a:r>
            <a:r>
              <a:rPr lang="en-US" sz="1800" cap="none" dirty="0">
                <a:solidFill>
                  <a:schemeClr val="tx1"/>
                </a:solidFill>
              </a:rPr>
              <a:t> </a:t>
            </a:r>
            <a:r>
              <a:rPr lang="en-US" sz="1800" cap="none" dirty="0" err="1">
                <a:solidFill>
                  <a:schemeClr val="tx1"/>
                </a:solidFill>
              </a:rPr>
              <a:t>området</a:t>
            </a:r>
            <a:r>
              <a:rPr lang="en-US" sz="1800" cap="none" dirty="0">
                <a:solidFill>
                  <a:schemeClr val="tx1"/>
                </a:solidFill>
              </a:rPr>
              <a:t> er store</a:t>
            </a:r>
          </a:p>
          <a:p>
            <a:pPr>
              <a:lnSpc>
                <a:spcPct val="90000"/>
              </a:lnSpc>
              <a:buFont typeface="Wingdings 3" charset="2"/>
              <a:buChar char=""/>
            </a:pPr>
            <a:r>
              <a:rPr lang="en-US" sz="1800" cap="none" dirty="0" err="1">
                <a:solidFill>
                  <a:schemeClr val="tx1"/>
                </a:solidFill>
              </a:rPr>
              <a:t>Jaktinteressen</a:t>
            </a:r>
            <a:r>
              <a:rPr lang="en-US" sz="1800" cap="none" dirty="0">
                <a:solidFill>
                  <a:schemeClr val="tx1"/>
                </a:solidFill>
              </a:rPr>
              <a:t> </a:t>
            </a:r>
            <a:r>
              <a:rPr lang="en-US" sz="1800" cap="none" dirty="0" err="1">
                <a:solidFill>
                  <a:schemeClr val="tx1"/>
                </a:solidFill>
              </a:rPr>
              <a:t>blant</a:t>
            </a:r>
            <a:r>
              <a:rPr lang="en-US" sz="1800" cap="none" dirty="0">
                <a:solidFill>
                  <a:schemeClr val="tx1"/>
                </a:solidFill>
              </a:rPr>
              <a:t> </a:t>
            </a:r>
            <a:r>
              <a:rPr lang="en-US" sz="1800" cap="none" dirty="0" err="1">
                <a:solidFill>
                  <a:schemeClr val="tx1"/>
                </a:solidFill>
              </a:rPr>
              <a:t>bygdas</a:t>
            </a:r>
            <a:r>
              <a:rPr lang="en-US" sz="1800" cap="none" dirty="0">
                <a:solidFill>
                  <a:schemeClr val="tx1"/>
                </a:solidFill>
              </a:rPr>
              <a:t> </a:t>
            </a:r>
            <a:r>
              <a:rPr lang="en-US" sz="1800" cap="none" dirty="0" err="1">
                <a:solidFill>
                  <a:schemeClr val="tx1"/>
                </a:solidFill>
              </a:rPr>
              <a:t>ungdommer</a:t>
            </a:r>
            <a:r>
              <a:rPr lang="en-US" sz="1800" cap="none" dirty="0">
                <a:solidFill>
                  <a:schemeClr val="tx1"/>
                </a:solidFill>
              </a:rPr>
              <a:t> er </a:t>
            </a:r>
            <a:r>
              <a:rPr lang="en-US" sz="1800" cap="none" dirty="0" err="1">
                <a:solidFill>
                  <a:schemeClr val="tx1"/>
                </a:solidFill>
              </a:rPr>
              <a:t>stor</a:t>
            </a:r>
            <a:endParaRPr lang="en-US" sz="1800" cap="none" dirty="0">
              <a:solidFill>
                <a:schemeClr val="tx1"/>
              </a:solidFill>
            </a:endParaRPr>
          </a:p>
          <a:p>
            <a:pPr>
              <a:lnSpc>
                <a:spcPct val="90000"/>
              </a:lnSpc>
              <a:buFont typeface="Wingdings 3" charset="2"/>
              <a:buChar char=""/>
            </a:pPr>
            <a:r>
              <a:rPr lang="en-US" sz="1800" cap="none" dirty="0">
                <a:solidFill>
                  <a:schemeClr val="tx1"/>
                </a:solidFill>
              </a:rPr>
              <a:t> </a:t>
            </a:r>
            <a:r>
              <a:rPr lang="en-US" sz="1800" cap="none" dirty="0" err="1">
                <a:solidFill>
                  <a:schemeClr val="tx1"/>
                </a:solidFill>
              </a:rPr>
              <a:t>Viktige</a:t>
            </a:r>
            <a:r>
              <a:rPr lang="en-US" sz="1800" cap="none" dirty="0">
                <a:solidFill>
                  <a:schemeClr val="tx1"/>
                </a:solidFill>
              </a:rPr>
              <a:t> </a:t>
            </a:r>
            <a:r>
              <a:rPr lang="en-US" sz="1800" cap="none" dirty="0" err="1">
                <a:solidFill>
                  <a:schemeClr val="tx1"/>
                </a:solidFill>
              </a:rPr>
              <a:t>leveområder</a:t>
            </a:r>
            <a:r>
              <a:rPr lang="en-US" sz="1800" cap="none" dirty="0">
                <a:solidFill>
                  <a:schemeClr val="tx1"/>
                </a:solidFill>
              </a:rPr>
              <a:t> for </a:t>
            </a:r>
            <a:r>
              <a:rPr lang="en-US" sz="1800" cap="none" dirty="0" err="1">
                <a:solidFill>
                  <a:schemeClr val="tx1"/>
                </a:solidFill>
              </a:rPr>
              <a:t>vilt</a:t>
            </a:r>
            <a:r>
              <a:rPr lang="en-US" sz="1800" cap="none" dirty="0">
                <a:solidFill>
                  <a:schemeClr val="tx1"/>
                </a:solidFill>
              </a:rPr>
              <a:t> </a:t>
            </a:r>
            <a:r>
              <a:rPr lang="en-US" sz="1800" cap="none" dirty="0" err="1">
                <a:solidFill>
                  <a:schemeClr val="tx1"/>
                </a:solidFill>
              </a:rPr>
              <a:t>går</a:t>
            </a:r>
            <a:r>
              <a:rPr lang="en-US" sz="1800" cap="none" dirty="0">
                <a:solidFill>
                  <a:schemeClr val="tx1"/>
                </a:solidFill>
              </a:rPr>
              <a:t> </a:t>
            </a:r>
            <a:r>
              <a:rPr lang="en-US" sz="1800" cap="none" dirty="0" err="1">
                <a:solidFill>
                  <a:schemeClr val="tx1"/>
                </a:solidFill>
              </a:rPr>
              <a:t>tapt</a:t>
            </a:r>
            <a:r>
              <a:rPr lang="en-US" sz="1800" cap="none" dirty="0">
                <a:solidFill>
                  <a:schemeClr val="tx1"/>
                </a:solidFill>
              </a:rPr>
              <a:t>, </a:t>
            </a:r>
            <a:r>
              <a:rPr lang="en-US" sz="1800" cap="none" dirty="0" err="1">
                <a:solidFill>
                  <a:schemeClr val="tx1"/>
                </a:solidFill>
              </a:rPr>
              <a:t>oppstykkes</a:t>
            </a:r>
            <a:r>
              <a:rPr lang="en-US" sz="1800" cap="none" dirty="0">
                <a:solidFill>
                  <a:schemeClr val="tx1"/>
                </a:solidFill>
              </a:rPr>
              <a:t> </a:t>
            </a:r>
            <a:r>
              <a:rPr lang="en-US" sz="1800" cap="none" dirty="0" err="1">
                <a:solidFill>
                  <a:schemeClr val="tx1"/>
                </a:solidFill>
              </a:rPr>
              <a:t>og</a:t>
            </a:r>
            <a:r>
              <a:rPr lang="en-US" sz="1800" cap="none" dirty="0">
                <a:solidFill>
                  <a:schemeClr val="tx1"/>
                </a:solidFill>
              </a:rPr>
              <a:t> </a:t>
            </a:r>
            <a:r>
              <a:rPr lang="en-US" sz="1800" cap="none" dirty="0" err="1">
                <a:solidFill>
                  <a:schemeClr val="tx1"/>
                </a:solidFill>
              </a:rPr>
              <a:t>forringes</a:t>
            </a:r>
            <a:endParaRPr lang="en-US" sz="1800" cap="none" dirty="0">
              <a:solidFill>
                <a:schemeClr val="tx1"/>
              </a:solidFill>
            </a:endParaRPr>
          </a:p>
          <a:p>
            <a:pPr>
              <a:lnSpc>
                <a:spcPct val="90000"/>
              </a:lnSpc>
              <a:buFont typeface="Wingdings 3" charset="2"/>
              <a:buChar char=""/>
            </a:pPr>
            <a:r>
              <a:rPr lang="en-US" sz="1800" cap="none" dirty="0">
                <a:solidFill>
                  <a:schemeClr val="tx1"/>
                </a:solidFill>
              </a:rPr>
              <a:t> </a:t>
            </a:r>
            <a:r>
              <a:rPr lang="en-US" sz="1800" cap="none" dirty="0" err="1">
                <a:solidFill>
                  <a:schemeClr val="tx1"/>
                </a:solidFill>
              </a:rPr>
              <a:t>Konsekvens</a:t>
            </a:r>
            <a:r>
              <a:rPr lang="en-US" sz="1800" cap="none" dirty="0">
                <a:solidFill>
                  <a:schemeClr val="tx1"/>
                </a:solidFill>
              </a:rPr>
              <a:t>: </a:t>
            </a:r>
            <a:r>
              <a:rPr lang="en-US" sz="1800" cap="none" dirty="0" err="1">
                <a:solidFill>
                  <a:schemeClr val="tx1"/>
                </a:solidFill>
              </a:rPr>
              <a:t>Endret</a:t>
            </a:r>
            <a:r>
              <a:rPr lang="en-US" sz="1800" cap="none" dirty="0">
                <a:solidFill>
                  <a:schemeClr val="tx1"/>
                </a:solidFill>
              </a:rPr>
              <a:t> </a:t>
            </a:r>
            <a:r>
              <a:rPr lang="en-US" sz="1800" cap="none" dirty="0" err="1">
                <a:solidFill>
                  <a:schemeClr val="tx1"/>
                </a:solidFill>
              </a:rPr>
              <a:t>tilgang</a:t>
            </a:r>
            <a:r>
              <a:rPr lang="en-US" sz="1800" cap="none" dirty="0">
                <a:solidFill>
                  <a:schemeClr val="tx1"/>
                </a:solidFill>
              </a:rPr>
              <a:t> </a:t>
            </a:r>
            <a:r>
              <a:rPr lang="en-US" sz="1800" cap="none" dirty="0" err="1">
                <a:solidFill>
                  <a:schemeClr val="tx1"/>
                </a:solidFill>
              </a:rPr>
              <a:t>på</a:t>
            </a:r>
            <a:r>
              <a:rPr lang="en-US" sz="1800" cap="none" dirty="0">
                <a:solidFill>
                  <a:schemeClr val="tx1"/>
                </a:solidFill>
              </a:rPr>
              <a:t> </a:t>
            </a:r>
            <a:r>
              <a:rPr lang="en-US" sz="1800" cap="none" dirty="0" err="1">
                <a:solidFill>
                  <a:schemeClr val="tx1"/>
                </a:solidFill>
              </a:rPr>
              <a:t>næring</a:t>
            </a:r>
            <a:r>
              <a:rPr lang="en-US" sz="1800" cap="none" dirty="0">
                <a:solidFill>
                  <a:schemeClr val="tx1"/>
                </a:solidFill>
              </a:rPr>
              <a:t> for </a:t>
            </a:r>
            <a:r>
              <a:rPr lang="en-US" sz="1800" cap="none" dirty="0" err="1">
                <a:solidFill>
                  <a:schemeClr val="tx1"/>
                </a:solidFill>
              </a:rPr>
              <a:t>dyrene</a:t>
            </a:r>
            <a:r>
              <a:rPr lang="en-US" sz="1800" cap="none" dirty="0">
                <a:solidFill>
                  <a:schemeClr val="tx1"/>
                </a:solidFill>
              </a:rPr>
              <a:t>, </a:t>
            </a:r>
            <a:r>
              <a:rPr lang="en-US" sz="1800" cap="none" dirty="0" err="1">
                <a:solidFill>
                  <a:schemeClr val="tx1"/>
                </a:solidFill>
              </a:rPr>
              <a:t>ynglingsplasser</a:t>
            </a:r>
            <a:r>
              <a:rPr lang="en-US" sz="1800" cap="none" dirty="0">
                <a:solidFill>
                  <a:schemeClr val="tx1"/>
                </a:solidFill>
              </a:rPr>
              <a:t> </a:t>
            </a:r>
            <a:r>
              <a:rPr lang="en-US" sz="1800" cap="none" dirty="0" err="1">
                <a:solidFill>
                  <a:schemeClr val="tx1"/>
                </a:solidFill>
              </a:rPr>
              <a:t>og</a:t>
            </a:r>
            <a:r>
              <a:rPr lang="en-US" sz="1800" cap="none" dirty="0">
                <a:solidFill>
                  <a:schemeClr val="tx1"/>
                </a:solidFill>
              </a:rPr>
              <a:t> </a:t>
            </a:r>
            <a:r>
              <a:rPr lang="en-US" sz="1800" cap="none" dirty="0" err="1">
                <a:solidFill>
                  <a:schemeClr val="tx1"/>
                </a:solidFill>
              </a:rPr>
              <a:t>behov</a:t>
            </a:r>
            <a:r>
              <a:rPr lang="en-US" sz="1800" cap="none" dirty="0">
                <a:solidFill>
                  <a:schemeClr val="tx1"/>
                </a:solidFill>
              </a:rPr>
              <a:t> for </a:t>
            </a:r>
            <a:r>
              <a:rPr lang="en-US" sz="1800" cap="none" dirty="0" err="1">
                <a:solidFill>
                  <a:schemeClr val="tx1"/>
                </a:solidFill>
              </a:rPr>
              <a:t>skjul</a:t>
            </a:r>
            <a:endParaRPr lang="en-US" sz="1800" cap="none" dirty="0">
              <a:solidFill>
                <a:schemeClr val="tx1"/>
              </a:solidFill>
            </a:endParaRPr>
          </a:p>
          <a:p>
            <a:pPr>
              <a:lnSpc>
                <a:spcPct val="90000"/>
              </a:lnSpc>
              <a:buFont typeface="Wingdings 3" charset="2"/>
              <a:buChar char=""/>
            </a:pPr>
            <a:r>
              <a:rPr lang="en-US" sz="1800" cap="none" dirty="0">
                <a:solidFill>
                  <a:schemeClr val="tx1"/>
                </a:solidFill>
              </a:rPr>
              <a:t> </a:t>
            </a:r>
            <a:r>
              <a:rPr lang="en-US" sz="1800" cap="none" dirty="0" err="1">
                <a:solidFill>
                  <a:schemeClr val="tx1"/>
                </a:solidFill>
              </a:rPr>
              <a:t>Langsiktige</a:t>
            </a:r>
            <a:r>
              <a:rPr lang="en-US" sz="1800" cap="none" dirty="0">
                <a:solidFill>
                  <a:schemeClr val="tx1"/>
                </a:solidFill>
              </a:rPr>
              <a:t> </a:t>
            </a:r>
            <a:r>
              <a:rPr lang="en-US" sz="1800" cap="none" dirty="0" err="1">
                <a:solidFill>
                  <a:schemeClr val="tx1"/>
                </a:solidFill>
              </a:rPr>
              <a:t>konsekvenser</a:t>
            </a:r>
            <a:r>
              <a:rPr lang="en-US" sz="1800" cap="none" dirty="0">
                <a:solidFill>
                  <a:schemeClr val="tx1"/>
                </a:solidFill>
              </a:rPr>
              <a:t>: </a:t>
            </a:r>
            <a:r>
              <a:rPr lang="en-US" sz="1800" cap="none" dirty="0" err="1">
                <a:solidFill>
                  <a:schemeClr val="tx1"/>
                </a:solidFill>
              </a:rPr>
              <a:t>Dyr</a:t>
            </a:r>
            <a:r>
              <a:rPr lang="en-US" sz="1800" cap="none" dirty="0">
                <a:solidFill>
                  <a:schemeClr val="tx1"/>
                </a:solidFill>
              </a:rPr>
              <a:t> trekker </a:t>
            </a:r>
            <a:r>
              <a:rPr lang="en-US" sz="1800" cap="none" dirty="0" err="1">
                <a:solidFill>
                  <a:schemeClr val="tx1"/>
                </a:solidFill>
              </a:rPr>
              <a:t>ut</a:t>
            </a:r>
            <a:r>
              <a:rPr lang="en-US" sz="1800" cap="none" dirty="0">
                <a:solidFill>
                  <a:schemeClr val="tx1"/>
                </a:solidFill>
              </a:rPr>
              <a:t> av </a:t>
            </a:r>
          </a:p>
          <a:p>
            <a:pPr>
              <a:lnSpc>
                <a:spcPct val="90000"/>
              </a:lnSpc>
            </a:pPr>
            <a:r>
              <a:rPr lang="en-US" sz="1800" cap="none" dirty="0" err="1">
                <a:solidFill>
                  <a:schemeClr val="tx1"/>
                </a:solidFill>
              </a:rPr>
              <a:t>området</a:t>
            </a:r>
            <a:r>
              <a:rPr lang="en-US" sz="1800" cap="none" dirty="0">
                <a:solidFill>
                  <a:schemeClr val="tx1"/>
                </a:solidFill>
              </a:rPr>
              <a:t> </a:t>
            </a:r>
          </a:p>
          <a:p>
            <a:pPr>
              <a:lnSpc>
                <a:spcPct val="90000"/>
              </a:lnSpc>
              <a:buFont typeface="Wingdings 3" charset="2"/>
              <a:buChar char=""/>
            </a:pPr>
            <a:r>
              <a:rPr lang="en-US" sz="1800" cap="none" dirty="0">
                <a:solidFill>
                  <a:schemeClr val="tx1"/>
                </a:solidFill>
              </a:rPr>
              <a:t>  </a:t>
            </a:r>
            <a:r>
              <a:rPr lang="en-US" sz="1800" cap="none" dirty="0" err="1">
                <a:solidFill>
                  <a:schemeClr val="tx1"/>
                </a:solidFill>
              </a:rPr>
              <a:t>Veier</a:t>
            </a:r>
            <a:r>
              <a:rPr lang="en-US" sz="1800" cap="none" dirty="0">
                <a:solidFill>
                  <a:schemeClr val="tx1"/>
                </a:solidFill>
              </a:rPr>
              <a:t> &amp; </a:t>
            </a:r>
            <a:r>
              <a:rPr lang="en-US" sz="1800" cap="none" dirty="0" err="1">
                <a:solidFill>
                  <a:schemeClr val="tx1"/>
                </a:solidFill>
              </a:rPr>
              <a:t>industri</a:t>
            </a:r>
            <a:r>
              <a:rPr lang="en-US" sz="1800" cap="none" dirty="0">
                <a:solidFill>
                  <a:schemeClr val="tx1"/>
                </a:solidFill>
              </a:rPr>
              <a:t> = </a:t>
            </a:r>
            <a:r>
              <a:rPr lang="en-US" sz="1800" cap="none" dirty="0" err="1">
                <a:solidFill>
                  <a:schemeClr val="tx1"/>
                </a:solidFill>
              </a:rPr>
              <a:t>en</a:t>
            </a:r>
            <a:r>
              <a:rPr lang="en-US" sz="1800" cap="none" dirty="0">
                <a:solidFill>
                  <a:schemeClr val="tx1"/>
                </a:solidFill>
              </a:rPr>
              <a:t> av de </a:t>
            </a:r>
            <a:r>
              <a:rPr lang="en-US" sz="1800" cap="none" dirty="0" err="1">
                <a:solidFill>
                  <a:schemeClr val="tx1"/>
                </a:solidFill>
              </a:rPr>
              <a:t>største</a:t>
            </a:r>
            <a:r>
              <a:rPr lang="en-US" sz="1800" cap="none" dirty="0">
                <a:solidFill>
                  <a:schemeClr val="tx1"/>
                </a:solidFill>
              </a:rPr>
              <a:t> </a:t>
            </a:r>
            <a:r>
              <a:rPr lang="en-US" sz="1800" cap="none" dirty="0" err="1">
                <a:solidFill>
                  <a:schemeClr val="tx1"/>
                </a:solidFill>
              </a:rPr>
              <a:t>truslene</a:t>
            </a:r>
            <a:r>
              <a:rPr lang="en-US" sz="1800" cap="none" dirty="0">
                <a:solidFill>
                  <a:schemeClr val="tx1"/>
                </a:solidFill>
              </a:rPr>
              <a:t> mot det </a:t>
            </a:r>
            <a:r>
              <a:rPr lang="en-US" sz="1800" cap="none" dirty="0" err="1">
                <a:solidFill>
                  <a:schemeClr val="tx1"/>
                </a:solidFill>
              </a:rPr>
              <a:t>biologiske</a:t>
            </a:r>
            <a:r>
              <a:rPr lang="en-US" sz="1800" cap="none" dirty="0">
                <a:solidFill>
                  <a:schemeClr val="tx1"/>
                </a:solidFill>
              </a:rPr>
              <a:t> </a:t>
            </a:r>
            <a:r>
              <a:rPr lang="en-US" sz="1800" cap="none" dirty="0" err="1">
                <a:solidFill>
                  <a:schemeClr val="tx1"/>
                </a:solidFill>
              </a:rPr>
              <a:t>mangfoldet</a:t>
            </a:r>
            <a:endParaRPr lang="en-US" sz="1800" cap="none" dirty="0">
              <a:solidFill>
                <a:schemeClr val="tx1"/>
              </a:solidFill>
            </a:endParaRPr>
          </a:p>
          <a:p>
            <a:pPr>
              <a:lnSpc>
                <a:spcPct val="90000"/>
              </a:lnSpc>
              <a:buFont typeface="Wingdings 3" charset="2"/>
              <a:buChar char=""/>
            </a:pPr>
            <a:r>
              <a:rPr lang="en-US" sz="1800" cap="none" dirty="0">
                <a:solidFill>
                  <a:schemeClr val="tx1"/>
                </a:solidFill>
              </a:rPr>
              <a:t> </a:t>
            </a:r>
            <a:r>
              <a:rPr lang="en-US" sz="1800" cap="none" dirty="0" err="1">
                <a:solidFill>
                  <a:schemeClr val="tx1"/>
                </a:solidFill>
              </a:rPr>
              <a:t>Veianlegg</a:t>
            </a:r>
            <a:r>
              <a:rPr lang="en-US" sz="1800" cap="none" dirty="0">
                <a:solidFill>
                  <a:schemeClr val="tx1"/>
                </a:solidFill>
              </a:rPr>
              <a:t> </a:t>
            </a:r>
            <a:r>
              <a:rPr lang="en-US" sz="1800" cap="none" dirty="0" err="1">
                <a:solidFill>
                  <a:schemeClr val="tx1"/>
                </a:solidFill>
              </a:rPr>
              <a:t>deler</a:t>
            </a:r>
            <a:r>
              <a:rPr lang="en-US" sz="1800" cap="none" dirty="0">
                <a:solidFill>
                  <a:schemeClr val="tx1"/>
                </a:solidFill>
              </a:rPr>
              <a:t> </a:t>
            </a:r>
            <a:r>
              <a:rPr lang="en-US" sz="1800" cap="none" dirty="0" err="1">
                <a:solidFill>
                  <a:schemeClr val="tx1"/>
                </a:solidFill>
              </a:rPr>
              <a:t>opp</a:t>
            </a:r>
            <a:r>
              <a:rPr lang="en-US" sz="1800" cap="none" dirty="0">
                <a:solidFill>
                  <a:schemeClr val="tx1"/>
                </a:solidFill>
              </a:rPr>
              <a:t> </a:t>
            </a:r>
            <a:r>
              <a:rPr lang="en-US" sz="1800" cap="none" dirty="0" err="1">
                <a:solidFill>
                  <a:schemeClr val="tx1"/>
                </a:solidFill>
              </a:rPr>
              <a:t>viltets</a:t>
            </a:r>
            <a:r>
              <a:rPr lang="en-US" sz="1800" cap="none" dirty="0">
                <a:solidFill>
                  <a:schemeClr val="tx1"/>
                </a:solidFill>
              </a:rPr>
              <a:t> </a:t>
            </a:r>
            <a:r>
              <a:rPr lang="en-US" sz="1800" cap="none" dirty="0" err="1">
                <a:solidFill>
                  <a:schemeClr val="tx1"/>
                </a:solidFill>
              </a:rPr>
              <a:t>leveområder</a:t>
            </a:r>
            <a:r>
              <a:rPr lang="en-US" sz="1800" cap="none" dirty="0">
                <a:solidFill>
                  <a:schemeClr val="tx1"/>
                </a:solidFill>
              </a:rPr>
              <a:t> </a:t>
            </a:r>
            <a:r>
              <a:rPr lang="en-US" sz="1800" cap="none" dirty="0" err="1">
                <a:solidFill>
                  <a:schemeClr val="tx1"/>
                </a:solidFill>
              </a:rPr>
              <a:t>og</a:t>
            </a:r>
            <a:r>
              <a:rPr lang="en-US" sz="1800" cap="none" dirty="0">
                <a:solidFill>
                  <a:schemeClr val="tx1"/>
                </a:solidFill>
              </a:rPr>
              <a:t> </a:t>
            </a:r>
            <a:r>
              <a:rPr lang="en-US" sz="1800" cap="none" dirty="0" err="1">
                <a:solidFill>
                  <a:schemeClr val="tx1"/>
                </a:solidFill>
              </a:rPr>
              <a:t>skaper</a:t>
            </a:r>
            <a:r>
              <a:rPr lang="en-US" sz="1800" cap="none" dirty="0">
                <a:solidFill>
                  <a:schemeClr val="tx1"/>
                </a:solidFill>
              </a:rPr>
              <a:t> </a:t>
            </a:r>
            <a:r>
              <a:rPr lang="en-US" sz="1800" cap="none" dirty="0" err="1">
                <a:solidFill>
                  <a:schemeClr val="tx1"/>
                </a:solidFill>
              </a:rPr>
              <a:t>fysiske</a:t>
            </a:r>
            <a:r>
              <a:rPr lang="en-US" sz="1800" cap="none" dirty="0">
                <a:solidFill>
                  <a:schemeClr val="tx1"/>
                </a:solidFill>
              </a:rPr>
              <a:t> </a:t>
            </a:r>
            <a:r>
              <a:rPr lang="en-US" sz="1800" cap="none" dirty="0" err="1">
                <a:solidFill>
                  <a:schemeClr val="tx1"/>
                </a:solidFill>
              </a:rPr>
              <a:t>og</a:t>
            </a:r>
            <a:r>
              <a:rPr lang="en-US" sz="1800" cap="none" dirty="0">
                <a:solidFill>
                  <a:schemeClr val="tx1"/>
                </a:solidFill>
              </a:rPr>
              <a:t> </a:t>
            </a:r>
            <a:r>
              <a:rPr lang="en-US" sz="1800" cap="none" dirty="0" err="1">
                <a:solidFill>
                  <a:schemeClr val="tx1"/>
                </a:solidFill>
              </a:rPr>
              <a:t>psykiske</a:t>
            </a:r>
            <a:r>
              <a:rPr lang="en-US" sz="1800" cap="none" dirty="0">
                <a:solidFill>
                  <a:schemeClr val="tx1"/>
                </a:solidFill>
              </a:rPr>
              <a:t> </a:t>
            </a:r>
            <a:r>
              <a:rPr lang="en-US" sz="1800" cap="none" dirty="0" err="1">
                <a:solidFill>
                  <a:schemeClr val="tx1"/>
                </a:solidFill>
              </a:rPr>
              <a:t>barrierer</a:t>
            </a:r>
            <a:endParaRPr lang="en-US" sz="1800" cap="none" dirty="0">
              <a:solidFill>
                <a:schemeClr val="tx1"/>
              </a:solidFill>
            </a:endParaRPr>
          </a:p>
          <a:p>
            <a:pPr>
              <a:lnSpc>
                <a:spcPct val="90000"/>
              </a:lnSpc>
              <a:buFont typeface="Wingdings 3" charset="2"/>
              <a:buChar char=""/>
            </a:pPr>
            <a:r>
              <a:rPr lang="nb-NO" sz="1800" cap="none" dirty="0">
                <a:solidFill>
                  <a:schemeClr val="tx1"/>
                </a:solidFill>
              </a:rPr>
              <a:t> Forsvare framtidige generasjoner, slik at de også kan ha en bestand av elg, hjort  og rådyr å høste av</a:t>
            </a:r>
            <a:endParaRPr lang="en-US" sz="1800" cap="none" dirty="0">
              <a:solidFill>
                <a:schemeClr val="tx1"/>
              </a:solidFill>
            </a:endParaRPr>
          </a:p>
          <a:p>
            <a:pPr>
              <a:lnSpc>
                <a:spcPct val="90000"/>
              </a:lnSpc>
              <a:buFont typeface="Wingdings 3" charset="2"/>
              <a:buChar char=""/>
            </a:pPr>
            <a:r>
              <a:rPr lang="en-US" sz="1800" cap="none" dirty="0">
                <a:solidFill>
                  <a:schemeClr val="tx1"/>
                </a:solidFill>
              </a:rPr>
              <a:t> (</a:t>
            </a:r>
            <a:r>
              <a:rPr lang="en-US" sz="1800" cap="none" dirty="0" err="1">
                <a:solidFill>
                  <a:schemeClr val="tx1"/>
                </a:solidFill>
              </a:rPr>
              <a:t>kilde</a:t>
            </a:r>
            <a:r>
              <a:rPr lang="en-US" sz="1800" cap="none" dirty="0">
                <a:solidFill>
                  <a:schemeClr val="tx1"/>
                </a:solidFill>
              </a:rPr>
              <a:t>: rapport </a:t>
            </a:r>
            <a:r>
              <a:rPr lang="en-US" sz="1800" cap="none" dirty="0" err="1">
                <a:solidFill>
                  <a:schemeClr val="tx1"/>
                </a:solidFill>
              </a:rPr>
              <a:t>mattilsynet</a:t>
            </a:r>
            <a:r>
              <a:rPr lang="en-US" sz="1800" cap="none" dirty="0">
                <a:solidFill>
                  <a:schemeClr val="tx1"/>
                </a:solidFill>
              </a:rPr>
              <a:t> 2005)</a:t>
            </a:r>
            <a:endParaRPr lang="en-US" sz="1800" dirty="0">
              <a:solidFill>
                <a:schemeClr val="tx1"/>
              </a:solidFill>
            </a:endParaRPr>
          </a:p>
        </p:txBody>
      </p:sp>
      <p:pic>
        <p:nvPicPr>
          <p:cNvPr id="4" name="Bilde 3">
            <a:extLst>
              <a:ext uri="{FF2B5EF4-FFF2-40B4-BE49-F238E27FC236}">
                <a16:creationId xmlns:a16="http://schemas.microsoft.com/office/drawing/2014/main" id="{00EB804E-6B79-4F56-97EF-6AD9C3FBBF18}"/>
              </a:ext>
            </a:extLst>
          </p:cNvPr>
          <p:cNvPicPr>
            <a:picLocks noChangeAspect="1"/>
          </p:cNvPicPr>
          <p:nvPr/>
        </p:nvPicPr>
        <p:blipFill rotWithShape="1">
          <a:blip r:embed="rId7"/>
          <a:srcRect l="4570" r="8976"/>
          <a:stretch/>
        </p:blipFill>
        <p:spPr>
          <a:xfrm>
            <a:off x="8337984" y="1331906"/>
            <a:ext cx="3662928" cy="281940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722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3325</TotalTime>
  <Words>1611</Words>
  <Application>Microsoft Office PowerPoint</Application>
  <PresentationFormat>Widescreen</PresentationFormat>
  <Paragraphs>107</Paragraphs>
  <Slides>21</Slides>
  <Notes>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21</vt:i4>
      </vt:variant>
    </vt:vector>
  </HeadingPairs>
  <TitlesOfParts>
    <vt:vector size="28" baseType="lpstr">
      <vt:lpstr>Arial</vt:lpstr>
      <vt:lpstr>Calibri</vt:lpstr>
      <vt:lpstr>Century Gothic</vt:lpstr>
      <vt:lpstr>Open Sans</vt:lpstr>
      <vt:lpstr>Wingdings</vt:lpstr>
      <vt:lpstr>Wingdings 3</vt:lpstr>
      <vt:lpstr>Ion</vt:lpstr>
      <vt:lpstr> Driftsstyret for Bøylestad og Bøylefoss  et talerør for lokalbefolkningen</vt:lpstr>
      <vt:lpstr>  Underskriftskampanje 1.- 7. juli 2021  85 %oppslutning </vt:lpstr>
      <vt:lpstr>3.816 daa innenfor rød stiplet linje  -Behov for etablering av internt veinett mellom næringsområdene -Påkobling til overordnet veinett (fylkesvei 3718 Bøylestadveien)                          -Etablering av sidespor til Nelaugbanen for frakt av gods til og fra næringsområdet.   1.800 daa næringsareal, blå heltrukket linje (på størrelse med Sørlandsparken)  </vt:lpstr>
      <vt:lpstr>Forurenset fjellgrunn</vt:lpstr>
      <vt:lpstr>PowerPoint-presentasjon</vt:lpstr>
      <vt:lpstr>PowerPoint-presentasjon</vt:lpstr>
      <vt:lpstr>PowerPoint-presentasjon</vt:lpstr>
      <vt:lpstr>                                                                                                                                      Skog :  -Kartdatabasen til Nibio:  Ca 50 % av arealet har høy bonitet,  37 % middels og kun 4% lav bonitet.   -Meget produktiv skog i stort sett hele området.   -I dag tar norsk skog opp karbon tilsvarer nesten 70 prosent av det årlige norske utslippet av CO2 (fotosyntesen).  -Det viktigste karbonlageret i skog finner vi i jorda. Her kan det lagres tre til fire ganger så mye karbon som i trærne. Karbon som er lagret kan være så gammelt som 2500 år.  (Kilde: Forskning.no, skogsbunn og klima, 2016)  -Klimagasser: CO2 i atmosfæren har økt kraftig. Menneskeskapte CO2-utslipp bidrar mest til den globale oppvarmingen. Derfor er CO2 den klimagassen det er viktigst å redusere utslippene av. Avskoging bidrar til økte utslipp (Kilde: Miljødirektoratet.no) </vt:lpstr>
      <vt:lpstr>Vilt </vt:lpstr>
      <vt:lpstr>Kart over turstier laget i samarbeid med Friluftsrådet sør:</vt:lpstr>
      <vt:lpstr>Skiløyper kjøres  med Driftsstyrets snøscooter  og sporkall = folkehelse</vt:lpstr>
      <vt:lpstr>Veiplaner</vt:lpstr>
      <vt:lpstr>Bøylestadveien i dag = en oppgradert kjerrevei.    -Smal og trafikkfarlig.  -Fra gårdstun til gårdstun og gjennom disse.   -Har krevd mange menneskeliv + flere tungbilulykker.   -Det står skolebarn langs hele veien.  -Avgjørende at ny vei fra E18 skal brukes som tilførselsvei både i anleggs- og virksomhetsperioden  -Arbeidsintensive virksomheter bør lokaliseres på steder hvor ansatte har gode muligheter for å komme seg til jobb med gange, sykkel og kollektiv = rett virksomhet på rett sted.   - Nasjonale forventninger til regional og kommunal planlegging og statlige planretningslinjer for samordnet bolig-, areal- og transportplanlegging.  </vt:lpstr>
      <vt:lpstr>                                                                                                     Jernbanen  - Logistikkløsning  -Driftsstyrets målinger: ca. 1,2 kilometer nytt spor  -Kostnader: Ca en halv til en million kroner per jernbanemeter.  -Kostnader totalt: Minimum 0,6 milliarder norske kroner +  jernbanebro over Nidelva  -Grønnvasking</vt:lpstr>
      <vt:lpstr>Linjetraseer og spenningsfall</vt:lpstr>
      <vt:lpstr>Hva slags industri?</vt:lpstr>
      <vt:lpstr>Det er Øyvind Myhren Tjøsth</vt:lpstr>
      <vt:lpstr>Nettside og Facebookside, oktober 2021 </vt:lpstr>
      <vt:lpstr>–                                                                                                                                                                                                                                                                                                                       -Naturen har en verdi som vi merker veldig godt når vi mister den  -Det føles tungt å miste det som har vært det naturlige ankeret for mange, naturkontakt  -Det er viktig å være bevisst på hva menneskene mister når naturen ødelegges, og hvordan det går utover den psykiske helsen  - Naturtap avler sorg og sinne og setter varige mentale merker                                 -Det er kommunen som har ansvar for at innbyggerne i kommunen får grunnleggende velferdsgoder som skolegang, barnehage, sosialhjelp, barnevern, legehjelp og sykehjem, men velferd er ikke bare forbruk. Tilgang til natur for grønn velferd er en av de mest verdifulle ressursene for folkehelsen.   -Når naturen blir et industriområde blir det støy. Mange har naturens stillhet som punkt én i sine naturopplevelser.   -Det kommer enorme naturinngrep med veisystemer, trafikk og store bygninger.   -Noen fortrenger det og tenker at dette orker jeg ikke. Fortrengning gjør oss  handlingslammet. Fortrengning er slitsomt, man er ikke med og løser problemer.  -Meningsfullt engasjement er bedre enn meningsløs fortrenging av virkeligheten.      </vt:lpstr>
      <vt:lpstr>PowerPoint-presentasjon</vt:lpstr>
      <vt:lpstr>Vi kan ikke redde klima ved å bygge ned naturen!!!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Frolendingen 18.06.21                  og  Agderposten 23.06.21</dc:title>
  <dc:creator>Kirsten Henningsen</dc:creator>
  <cp:lastModifiedBy>Kirsten Henningsen</cp:lastModifiedBy>
  <cp:revision>9</cp:revision>
  <dcterms:created xsi:type="dcterms:W3CDTF">2022-03-27T19:15:14Z</dcterms:created>
  <dcterms:modified xsi:type="dcterms:W3CDTF">2022-04-30T19:50:14Z</dcterms:modified>
</cp:coreProperties>
</file>