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A96A5439-E473-45F2-9988-FAC74955234C}" type="datetimeFigureOut">
              <a:rPr lang="fr-FR" smtClean="0"/>
              <a:t>05/10/2022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2FB300E8-EB8F-40B2-9EB4-78561B1FFB10}" type="slidenum">
              <a:rPr lang="fr-FR" smtClean="0"/>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96A5439-E473-45F2-9988-FAC74955234C}" type="datetimeFigureOut">
              <a:rPr lang="fr-FR" smtClean="0"/>
              <a:t>05/10/2022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B300E8-EB8F-40B2-9EB4-78561B1FFB1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96A5439-E473-45F2-9988-FAC74955234C}" type="datetimeFigureOut">
              <a:rPr lang="fr-FR" smtClean="0"/>
              <a:t>05/10/2022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B300E8-EB8F-40B2-9EB4-78561B1FFB1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96A5439-E473-45F2-9988-FAC74955234C}" type="datetimeFigureOut">
              <a:rPr lang="fr-FR" smtClean="0"/>
              <a:t>05/10/2022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B300E8-EB8F-40B2-9EB4-78561B1FFB1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A96A5439-E473-45F2-9988-FAC74955234C}" type="datetimeFigureOut">
              <a:rPr lang="fr-FR" smtClean="0"/>
              <a:t>05/10/2022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2FB300E8-EB8F-40B2-9EB4-78561B1FFB10}"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96A5439-E473-45F2-9988-FAC74955234C}" type="datetimeFigureOut">
              <a:rPr lang="fr-FR" smtClean="0"/>
              <a:t>05/10/2022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B300E8-EB8F-40B2-9EB4-78561B1FFB1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96A5439-E473-45F2-9988-FAC74955234C}" type="datetimeFigureOut">
              <a:rPr lang="fr-FR" smtClean="0"/>
              <a:t>05/10/2022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FB300E8-EB8F-40B2-9EB4-78561B1FFB1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A96A5439-E473-45F2-9988-FAC74955234C}" type="datetimeFigureOut">
              <a:rPr lang="fr-FR" smtClean="0"/>
              <a:t>05/10/2022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FB300E8-EB8F-40B2-9EB4-78561B1FFB1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96A5439-E473-45F2-9988-FAC74955234C}" type="datetimeFigureOut">
              <a:rPr lang="fr-FR" smtClean="0"/>
              <a:t>05/10/2022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FB300E8-EB8F-40B2-9EB4-78561B1FFB1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96A5439-E473-45F2-9988-FAC74955234C}" type="datetimeFigureOut">
              <a:rPr lang="fr-FR" smtClean="0"/>
              <a:t>05/10/2022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B300E8-EB8F-40B2-9EB4-78561B1FFB10}"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A96A5439-E473-45F2-9988-FAC74955234C}" type="datetimeFigureOut">
              <a:rPr lang="fr-FR" smtClean="0"/>
              <a:t>05/10/2022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B300E8-EB8F-40B2-9EB4-78561B1FFB10}"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96A5439-E473-45F2-9988-FAC74955234C}" type="datetimeFigureOut">
              <a:rPr lang="fr-FR" smtClean="0"/>
              <a:t>05/10/2022</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FB300E8-EB8F-40B2-9EB4-78561B1FFB10}"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836712"/>
            <a:ext cx="7344816" cy="400110"/>
          </a:xfrm>
          <a:prstGeom prst="rect">
            <a:avLst/>
          </a:prstGeom>
          <a:noFill/>
        </p:spPr>
        <p:txBody>
          <a:bodyPr wrap="square" rtlCol="0">
            <a:spAutoFit/>
          </a:bodyPr>
          <a:lstStyle/>
          <a:p>
            <a:pPr algn="ctr"/>
            <a:r>
              <a:rPr lang="fr-FR" sz="2000" b="1" dirty="0" smtClean="0">
                <a:solidFill>
                  <a:srgbClr val="FF0000"/>
                </a:solidFill>
              </a:rPr>
              <a:t>COMPACTEUR À COPEAUX ASCENDER AMC-1000</a:t>
            </a:r>
            <a:endParaRPr lang="fr-FR" sz="2000" b="1" dirty="0">
              <a:solidFill>
                <a:srgbClr val="FF0000"/>
              </a:solidFill>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396" y="3284984"/>
            <a:ext cx="3953711" cy="2598264"/>
          </a:xfrm>
          <a:prstGeom prst="rect">
            <a:avLst/>
          </a:prstGeom>
        </p:spPr>
      </p:pic>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35858" y="3432898"/>
            <a:ext cx="1975688" cy="1151218"/>
          </a:xfrm>
          <a:prstGeom prst="rect">
            <a:avLst/>
          </a:prstGeom>
        </p:spPr>
      </p:pic>
      <p:sp>
        <p:nvSpPr>
          <p:cNvPr id="10" name="ZoneTexte 9"/>
          <p:cNvSpPr txBox="1"/>
          <p:nvPr/>
        </p:nvSpPr>
        <p:spPr>
          <a:xfrm>
            <a:off x="467544" y="1556792"/>
            <a:ext cx="7992888" cy="1200329"/>
          </a:xfrm>
          <a:prstGeom prst="rect">
            <a:avLst/>
          </a:prstGeom>
          <a:noFill/>
        </p:spPr>
        <p:txBody>
          <a:bodyPr wrap="square" rtlCol="0">
            <a:spAutoFit/>
          </a:bodyPr>
          <a:lstStyle/>
          <a:p>
            <a:pPr algn="just"/>
            <a:r>
              <a:rPr lang="fr-FR" dirty="0" smtClean="0"/>
              <a:t>Le compacteur ASCENDER AMC 1000 permet de comprimer les copeaux générés par les opérations de tournage, de fraisage et de perçage, en une masse solide. Permet d'économiser de l'espace et de récupérer le liquide de coupe pour le réutiliser, ce qui contribue à réduire les coûts de production.</a:t>
            </a:r>
            <a:endParaRPr lang="fr-FR" dirty="0"/>
          </a:p>
        </p:txBody>
      </p:sp>
      <p:pic>
        <p:nvPicPr>
          <p:cNvPr id="11" name="Imag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88224" y="3433198"/>
            <a:ext cx="2046334" cy="1186065"/>
          </a:xfrm>
          <a:prstGeom prst="rect">
            <a:avLst/>
          </a:prstGeom>
        </p:spPr>
      </p:pic>
      <p:pic>
        <p:nvPicPr>
          <p:cNvPr id="12" name="Imag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64088" y="4799589"/>
            <a:ext cx="2219552" cy="1177004"/>
          </a:xfrm>
          <a:prstGeom prst="rect">
            <a:avLst/>
          </a:prstGeom>
        </p:spPr>
      </p:pic>
    </p:spTree>
    <p:extLst>
      <p:ext uri="{BB962C8B-B14F-4D97-AF65-F5344CB8AC3E}">
        <p14:creationId xmlns:p14="http://schemas.microsoft.com/office/powerpoint/2010/main" val="1304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378400"/>
            <a:ext cx="6423608" cy="2362443"/>
          </a:xfrm>
          <a:prstGeom prst="rect">
            <a:avLst/>
          </a:prstGeom>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9632" y="2871872"/>
            <a:ext cx="6423608" cy="3797488"/>
          </a:xfrm>
          <a:prstGeom prst="rect">
            <a:avLst/>
          </a:prstGeom>
        </p:spPr>
      </p:pic>
    </p:spTree>
    <p:extLst>
      <p:ext uri="{BB962C8B-B14F-4D97-AF65-F5344CB8AC3E}">
        <p14:creationId xmlns:p14="http://schemas.microsoft.com/office/powerpoint/2010/main" val="3345283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283</TotalTime>
  <Words>58</Words>
  <Application>Microsoft Office PowerPoint</Application>
  <PresentationFormat>Affichage à l'écran (4:3)</PresentationFormat>
  <Paragraphs>2</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Apex</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dc:creator>
  <cp:lastModifiedBy>admin</cp:lastModifiedBy>
  <cp:revision>7</cp:revision>
  <dcterms:created xsi:type="dcterms:W3CDTF">2022-10-04T09:29:51Z</dcterms:created>
  <dcterms:modified xsi:type="dcterms:W3CDTF">2022-10-05T12:59:59Z</dcterms:modified>
</cp:coreProperties>
</file>