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0-27T05:49:27.89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75,'171'1,"415"-16,-95-30,114 30,-385 17,300 17,-13 0,1392-20,-1844 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9:31.417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1 0 5209,'0'0'368,"0"9"-2144,0-3 464,0 0-177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9:35.907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0 67 184,'0'0'10856,"41"0"-10902,47 1 56,163-7 43,-142-9-42,-34 5 0,90-3 0,-38 3-7,2-1 0,84 8-25,-212 3 65,-42 4 231,-3 13-103,-47 25 0,19-7 115,29-16-57,22-12-191,1 2 0,0 0-1,1 2 1,0 0 0,-26 21-1,34-25 184,2-1-891,23-5-1347,6-3-1569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9:41.094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1 100 776,'5'-1'8692,"17"-2"-8657,88-22 120,-83 17-109,0 1 1,0 2-1,0 1 1,34-2-1,167-6-38,-183 12-90,34 1-109,142-17 0,-146 8-42,151 3 0,-140 6 746,-116 2-479,-5 9 132,2 2 0,0 1 0,0 2 0,2 1 0,0 1 0,1 2 0,1 1 0,-42 41 0,67-59-121,1-2-30,1-1-1,0 1 1,0 0 0,0 0-1,0 0 1,0 0-1,0 0 1,1 1 0,-1-1-1,1 0 1,0 1-1,-1-1 1,1 1-1,-1 3 1,2-6 24,0-27-10783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9:44.485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1 1 744,'0'0'7975,"27"0"-7300,132 11-297,1-1-156,384-10 253,-327-12-456,-155 11 11,25 0-145,-63 3 368,-24-2-237,0 0 0,0 0 0,0 0 0,0 0 0,0 0 0,0 0 0,0 0 0,-1 0-1,1 0 1,0 1 0,0-1 0,0 0 0,0 0 0,0 0 0,0 0 0,0 0 0,0 0 0,0 0 0,0 0 0,0 1 0,0-1 0,0 0-1,0 0 1,0 0 0,0 0 0,0 0 0,0 0 0,0 0 0,0 0 0,0 1 0,0-1 0,0 0 0,0 0 0,0 0 0,0 0 0,0 0 0,0 0-1,0 0 1,0 0 0,1 0 0,-1 1 0,0-1 0,-24 10 59,1 1-1,1 1 1,0 1-1,1 1 1,0 1-1,1 1 1,-27 28-1,21-20 25,-2 0 0,-44 27 1,73-51-157,-1 1 1,0-1-1,0 0 1,0 0 0,0 0-1,0 0 1,1 0-1,-1 0 1,0 0 0,1 4-1749,-1-4 1748,0 0 1,0 0 0,-1 1-226,16-1-3129,2-6-1849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40:20.118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1 4 1928,'0'0'3442,"32"-2"7259,-20 1-11555,21 1 938,137 5-7,4 14-140,53 12-169,-23-1 184,-186-26 24,4 2-89,1-2 1,43 4 0,-82-6 162,1 0 0,0 1 1,-1 1-1,2 1 0,-1 0 0,-24 12 1,-46 16 120,83-33-169,-29 8 96,-40 17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40:23.066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0 163 1096,'10'-4'12197,"-1"2"-12627,73 6 1136,88 15 0,-88-8-566,92 1 0,-168-12-138,19-1 1,0 1-1,0 2 1,0 0-1,0 2 1,41 10-1,-24-1 2,0-3-1,79 9 0,13 3 2,39 12 10,-166-32 1819,-14-3-1423,-17-9-406,-54-57 211,62 54-184,-1 1 1,-28-16-1,30 20-4,1 0 0,1-2-1,-1 1 1,1-2 0,-13-13 0,9 5 24,-2 1 0,0 1 0,0 0 0,-2 2 0,-24-15 0,29 24-193,15 6-234,0-1-1,0 1 1,0 0-1,0 0 1,0 0-1,0 0 1,0 0-1,0 0 1,0 1 0,0-1-1,0 0 1,0 0-1,0 1 1,0-1-1,0 0 1,0 1 0,0-1-1,0 1 1,-4 4-1503,-5 9-3533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40:26.737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782 712 2088,'0'0'4956,"-4"-4"-4493,1 0-242,-1 0 1,0 0-1,0 0 1,0 0-1,0 1 1,0 0-1,-1 0 1,0 0-1,0 0 1,1 1-1,-7-2 1,-10-5 355,1-1 1,0-1-1,-20-14 0,9 6 45,25 15-492,0-1 1,1 0-1,0-1 1,0 1-1,0-1 0,1 0 1,0 0-1,-4-8 0,-12-14-12,-28-30 102,-67-62 0,77 75-197,32 36-21,0 1-1,-1 0 1,0 0-1,0 1 1,-10-8-1,-40-38 5,46 41-6,0 0 1,-1 2 0,-13-11-1,-9-6 0,27 20 0,-1 0 0,0 1 0,0 0 0,-16-8 0,20 11 1,0 1 0,-1-1 0,1 0 0,0-1-1,1 1 1,-1-1 0,-4-4 0,-6-7 2,13 15 2,0 0-4,-2-1-2,-2-7 18,4 7-10,-1 1-7,1 0 128,4 26-360,12 48 331,-9-52-62,-1 0 0,-2 1 1,2 27-1,-2-36-30,0-1 0,0 1 0,1-1 1,1 0-1,0 0 0,1-1 0,13 22 0,-13-26 11,-5-7-14,0 0 1,0 0-1,0 0 0,0 0 0,0 0 0,-1 0 1,1 1-1,0-1 0,-1 0 0,1 0 0,-1 1 1,1-1-1,-1 0 0,0 0 0,1 1 0,-1 1 1,27-3-4032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40:29.899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30 14 440,'0'0'7200,"-29"-9"-1703,131 7-5249,-36-1 73,84 9 0,-128-4-320,224 17 70,111-13 153,-236 3-213,-120-9 23,-40 16 9,7-8-11,0 1 0,0 2 0,-53 27 0,54-18 8,0-3 0,-1 0-1,-1-2 1,-34 11 0,46-15 314,9-4-3925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40:37.984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639 1 1560,'0'0'8183,"-31"18"-7333,22-11-806,0 0 0,0 0 0,1 0 0,0 1 0,1 1 0,-1-1 1,2 1-1,-8 11 0,5-7 125,-1 1 0,-22 21 0,-103 78 959,95-80-792,-50 53 0,9-7-183,69-66-110,0 0 0,1 0 0,-10 16 0,11-15 26,0 0 1,-1 0 0,-13 11-1,17-15 40,1-3-1694,1-23-1390,2-7-2593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40:39.410"/>
    </inkml:context>
    <inkml:brush xml:id="br0">
      <inkml:brushProperty name="width" value="0.1" units="cm"/>
      <inkml:brushProperty name="height" value="0.1" units="cm"/>
      <inkml:brushProperty name="color" value="#F6630D"/>
    </inkml:brush>
  </inkml:definitions>
  <inkml:trace contextRef="#ctx0" brushRef="#br0">0 1 1344,'0'0'13787,"10"28"-13184,53 126 702,3 5-787,-53-133-458,1 1-25,0 1 0,-2 0 0,13 48 0,34 99 436,-23-76-207,-29-71-188,-6-22-57,0 0 0,1 0 1,-1 0-1,1-1 0,0 1 0,1 0 1,-1-1-1,7 10 0,-7-25-987,0 0 0,-1-1 1,-1 1-1,-1-20 0,1 18-454,0-21-3872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10-27T05:49:27.89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75,'171'1,"415"-16,-95-30,114 30,-385 17,300 17,-13 0,1392-20,-1844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2:01.483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0 1008,'25'2'13401,"-17"0"-12828,197 231-502,-167-196-20,3-1 0,1-2 1,47 29-1,8 14 11,-40-29-27,160 103 450,-187-131-499,235 167 379,-128-89-319,139 114 79,161 122 62,-310-244-179,-50-38 16,33 24 21,30 19 41,-34-26-74,-91-57-12,30 17 0,133 55 25,-193-110-1356,-21-18-1934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2:12.100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57 1 5537,'-11'0'4176,"-35"4"-1104,67 9-1807,-1 4-1073,2 0 0,0-1 1,1-1-1,1-2 0,0 0 1,41 16-1,-36-17-191,17 6 89,2-3 1,0-1-1,64 8 0,-38-7-78,-33-6-1,156 36 74,-65-14 7,41 12 24,41 11 42,-64-19-132,59 16 23,313 36-1,-455-82-55,-45-5 4,1 1 1,-1 2 0,35 8-1,112 37-13,-120-36 12,-26-6 9,0 0-1,23 11 293,-46-15-287,0-2-28,30 20-44,36 26 97,-65-43 14,-12-3-972,-70-36-3898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2:25.801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33 264,'33'-32'14291,"-30"32"-14289,0 0-1,0 0 0,-1 1 1,1-1-1,0 1 1,0-1-1,-1 1 1,1 0-1,0 0 1,2 2-1,309 193 263,-253-158-254,127 85 28,-87-36-55,-3-26 38,39 28-9,-99-63-5,58 29 0,-59-35-1,0 1 0,41 33 0,-45-30-1,1-2 0,40 20-1,-3-3 1,-61-33-3,35 20-9,-2 2 1,56 47 0,-68-47 0,0-2 0,51 32 0,247 129 61,-286-162-59,-20-13-3,0 2 0,-1 1 1,23 19-1,28 28-4,39 36-10,-36-30 24,-49-46 1,35 37 0,-3-8 20,-21-21-3,-36-29 107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2:36.583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9 3 1192,'-8'-2'12444,"56"2"-12244,0 2-1,0 3 0,48 10 1,257 74-190,70-30 122,-203-34-60,113 30-184,-20-3 67,-150-37-110,230-8 0,-238-9 108,-113 0-11,0-2 0,65-15 1,-65 10 4,0 2 1,68-3-1,691 34-59,-479-16 145,-59-4-14,-142 3-32,166 4 33,-239-11-26,275-11 25,-245 7-32,0 3 0,0 4 1,0 3-1,121 25 0,-139-23-18,1-3 0,86-5 0,3 1-5,-77 2 79,1-3 0,140-19 0,-132 8-155,0 3 0,95 2 0,-158 10 104,-32 6-302,4-6-50,1 0-1,-1-1 1,0 0-1,0-1 1,0 0-1,0-1 1,0 1-1,-14-1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2:48.306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14 728,'28'-14'8083,"-27"15"-8086,0-1-1,0 1 1,0 0 0,1-1-1,-1 1 1,0 0-1,0 0 1,0 0 0,0 0-1,0 0 1,0 0-1,0 0 1,-1 0-1,1 0 1,0 0 0,-1 1-1,1-1 1,-1 0-1,2 2 1,14 39 4,-4-13-7,3 3 6,-2 1 0,-1 0-1,-1 0 1,6 40 0,2 3 1,-8-34-1,-4-16 8,0 1 0,2-1 0,15 31 0,37 66 104,65 118-12,43 63 472,-100-189-470,-46-80-77,-2 1 0,-1 0 0,22 56-1,-29-60 14,1-1-1,36 58 1,-14-27 56,-27-43-65,0 1 0,10 39 0,-2-3 67,-1-12-70,-1-1 68,1-1 0,3-1 0,40 68 1,-14-45 267,4-2 0,106 105 0,-125-135-348,-3 2-1,43 64 0,11 15 5,-24-36-5,-51-34-74,1-19 60,-2 0-1,2 32 1,10 40 34,-15-90-28,-5-16-619,-11-13-1344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2:54.665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 2577,'0'0'8721,"33"0"-7972,32 4-478,-1 2 0,97 23 0,-138-25-187,228 64 60,-197-51-148,40 8 22,0-4 0,2-4 0,184 9 0,-120-16 0,83 2 106,-104-13-23,375 13 32,-274 21-128,-154-18 1,164 7-1,101-41 153,-260 13-182,142 10 1,-193 0 17,0 2 0,42 11 0,-37-6-1,52 4 0,-54-13-665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27T05:33:06.113"/>
    </inkml:context>
    <inkml:brush xml:id="br0">
      <inkml:brushProperty name="width" value="0.5" units="cm"/>
      <inkml:brushProperty name="height" value="1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3501 1 2817,'-23'7'7181,"21"-5"-7053,-9 10 62,-1 1 27,1 0 1,0 0-1,-10 16 1,10-13-180,0 0-1,-1-2 1,-16 17 0,-15 5 414,-77 52 0,101-74-444,0 1-1,2 1 0,-24 26 1,-11 10 41,-195 148 383,78-68-301,-189 195 46,69-48 325,140-143-322,-113 118-48,128-120-73,83-86 72,-58 71 0,-66 78-44,101-118-14,-156 130 0,206-188-73,2 1 0,0 1-1,-33 48 1,-44 85-6,34-51 5,40-69 8,-33 35-1,31-40-5,-35 51 0,46-55-3,-96 167 14,100-169-12,2 1 0,0 0-1,2 1 1,1 0 0,1 0-1,-3 31 1,7-30 2,-8 50 5,9-72-5,-1-1 1,0 0-1,0 1 1,0-1-1,-1 0 1,1 0-1,-1 0 1,-1 0-1,1-1 1,-1 1-1,-6 6 1,4-1-74,6-9 68,0-1 1,0 1-1,0-1 0,0 1 1,-1-1-1,1 1 0,0 0 0,0-1 1,0 1-1,-1-1 0,1 1 1,0-1-1,-1 1 0,1-1 0,0 0 1,-1 1-1,1-1 0,-1 1 1,1-1-1,0 0 0,-1 1 0,1-1 1,-1 0-1,1 0 0,-1 1 1,1-1-1,-1 0 0,0 0 0,1 0 1,-1 1-1,1-1 0,-1 0 1,1 0-1,-1 0 0,1 0 0,-1 0 1,0 0-1,1 0 0,-1-1 1,1 1-1,-1 0 0,1 0 0,-1 0 1,1 0-1,-1-1 0,1 1 1,-1 0-1,1-1 0,-1 1 0,1 0 1,-1-1-1,1 1 0,-1 0 1,1-1-1,0 1 0,-1-2 0,-60-61-5224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9D068-6BF3-4A4E-A6E8-97AC7BB54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4A7E5B-F774-4DF5-9D11-9909EA7E8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BEBC1-63C2-4385-AC76-1DA7B6CA5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675E0-0BE7-409D-B44F-E18645A97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4A3BF-17AE-4DDC-80DE-727F42E7B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928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79FB-94C8-45A3-A662-3BB8383BF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6AB51E-CC2D-485F-A879-8F6284AB6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59AE7-00B8-4789-BD51-61C6179F7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0A2E9-467C-40AC-B316-D9A01BF5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55073-6BEC-450C-89F5-86E1F7C6C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816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EDC23E-0B08-47D5-8593-21770200C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D75C7C-A52B-4B09-A68B-54A45EC6B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CEE42-55B3-454A-AF7E-B21AB63F1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F4BBF-A4B9-4C20-BEE0-B2FCA6D7B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EBCFD-A699-473A-B88F-D174B1294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635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58A1D-FC48-4A75-A10C-623588AD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BD4E9-FE9C-41B7-86BB-D536303F8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B7CBC-C2C4-492A-A7A1-B44319B8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80CB5-9485-4B82-B701-2D591C6F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3C085-1E13-47BB-95F1-FCDDBA59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738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CB601-96AC-4443-8E91-C408E20F2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9CE43C-1A2F-4A50-9DD3-4B994D593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B1FB1-6E9F-44EA-A79C-0CB837F33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425BC-9CA6-4CB1-9C6F-AA65988CA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3FCF9-BA50-407C-9FCF-C94820FD1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525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01351-0CC4-4793-B466-C7B0030B1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DDDF4-28F2-4AD3-8686-709CC3E92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E155CC-2F17-4067-B317-198D298A1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CC0CE-62C4-4051-A95C-08E1D176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1B4AC-78E5-4CD1-BA11-576AD4060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FC9B8-3DC9-44FC-9A73-0ECCA61BE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090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003B2-F9B1-445E-9E14-8FED97550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C5F71-3FD5-4DEA-9A30-C2FABD351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E89C7-EDBC-42CC-835B-31EF01D6B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855057-9401-4376-B400-60891C353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C3BAB2-0A24-4AE4-B7C1-B0A6769B5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D76DF4-4943-42A0-B505-00C76430A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A56176-17AC-437E-A5D1-58C65479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F3604B-FFE0-4C22-8B11-27B37122E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62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8A624-7CA1-42CF-BB16-49E83401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DE8CC2-8773-4B86-B4FE-0CF39659A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129C80-9DD4-4D86-9698-A2152E5DC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3F6AA-E182-4432-9512-1DA97E2C8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49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0BD337-7312-46E0-B248-05B6931BD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092A1-C9F9-42F7-9AF0-9F52CB2C1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48F190-167B-465B-877C-52E41F5D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84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B9848-539B-4EC1-94B2-FEB6CC61F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70E7B-3DA6-46AC-B93F-CD990CDFD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C70CA-9832-4A43-AF1D-B5BC8D496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EF2E3-4D2E-415A-A676-26146B9C7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B618C1-06AC-4821-8359-E088E38C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8C16A-2AEC-4374-993E-414008252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273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58CF6-A2AB-4FB8-A5A8-C2A77B3FC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BF8143-987A-4B79-A771-99CA703E7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85573-8F5F-43FC-85D1-6A3E86680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3439B-7EE2-4B20-89A5-3BEA438F4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94312-19CE-4885-A068-4B5F2BD3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F97073-CD0F-4AE6-A8CB-71FFC4F1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415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flickr.com/photos/ewedistrict/21980840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3314D2-2DD6-454C-909F-BF9C42907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88C55-0752-4A6B-9997-FFAA85762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C4C95-0022-43C7-80A7-CAB04DC0EC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9FEF8-2B17-4C45-83C6-6355C40EECD6}" type="datetimeFigureOut">
              <a:rPr lang="en-AU" smtClean="0"/>
              <a:t>27/10/2021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E580B-E1CB-4899-A2F6-92F8A5534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301B8-2504-4727-8702-18D33B1FA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938D8-B10D-4834-AF9F-880F59A5DB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76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ewedistrict/21980840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customXml" Target="../ink/ink8.xml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8.png"/><Relationship Id="rId2" Type="http://schemas.openxmlformats.org/officeDocument/2006/relationships/image" Target="../media/image5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5" Type="http://schemas.openxmlformats.org/officeDocument/2006/relationships/customXml" Target="../ink/ink9.xml"/><Relationship Id="rId10" Type="http://schemas.openxmlformats.org/officeDocument/2006/relationships/image" Target="../media/image7.png"/><Relationship Id="rId4" Type="http://schemas.openxmlformats.org/officeDocument/2006/relationships/image" Target="../media/image40.png"/><Relationship Id="rId9" Type="http://schemas.openxmlformats.org/officeDocument/2006/relationships/customXml" Target="../ink/ink6.xml"/><Relationship Id="rId1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customXml" Target="../ink/ink15.xml"/><Relationship Id="rId18" Type="http://schemas.openxmlformats.org/officeDocument/2006/relationships/image" Target="../media/image19.png"/><Relationship Id="rId3" Type="http://schemas.openxmlformats.org/officeDocument/2006/relationships/customXml" Target="../ink/ink10.xml"/><Relationship Id="rId21" Type="http://schemas.openxmlformats.org/officeDocument/2006/relationships/customXml" Target="../ink/ink19.xml"/><Relationship Id="rId7" Type="http://schemas.openxmlformats.org/officeDocument/2006/relationships/customXml" Target="../ink/ink12.xml"/><Relationship Id="rId12" Type="http://schemas.openxmlformats.org/officeDocument/2006/relationships/image" Target="../media/image16.png"/><Relationship Id="rId17" Type="http://schemas.openxmlformats.org/officeDocument/2006/relationships/customXml" Target="../ink/ink17.xml"/><Relationship Id="rId2" Type="http://schemas.openxmlformats.org/officeDocument/2006/relationships/image" Target="../media/image11.png"/><Relationship Id="rId16" Type="http://schemas.openxmlformats.org/officeDocument/2006/relationships/image" Target="../media/image18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customXml" Target="../ink/ink14.xml"/><Relationship Id="rId5" Type="http://schemas.openxmlformats.org/officeDocument/2006/relationships/customXml" Target="../ink/ink11.xml"/><Relationship Id="rId15" Type="http://schemas.openxmlformats.org/officeDocument/2006/relationships/customXml" Target="../ink/ink16.xml"/><Relationship Id="rId10" Type="http://schemas.openxmlformats.org/officeDocument/2006/relationships/image" Target="../media/image15.png"/><Relationship Id="rId19" Type="http://schemas.openxmlformats.org/officeDocument/2006/relationships/customXml" Target="../ink/ink18.xml"/><Relationship Id="rId4" Type="http://schemas.openxmlformats.org/officeDocument/2006/relationships/image" Target="../media/image12.png"/><Relationship Id="rId9" Type="http://schemas.openxmlformats.org/officeDocument/2006/relationships/customXml" Target="../ink/ink13.xml"/><Relationship Id="rId14" Type="http://schemas.openxmlformats.org/officeDocument/2006/relationships/image" Target="../media/image17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C466A-6E23-4D85-AFEE-02F161B842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Maximum flow Minimum Spanning Trees.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77337-8965-4543-AC5A-FB34072E8B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 Exam Q’s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883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92712-55DC-41C8-A840-79B8F667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960995"/>
            <a:ext cx="10515600" cy="897005"/>
          </a:xfrm>
        </p:spPr>
        <p:txBody>
          <a:bodyPr/>
          <a:lstStyle/>
          <a:p>
            <a:r>
              <a:rPr lang="en-US" dirty="0"/>
              <a:t>2017 Exam 1 Q8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711E1-5BBD-4841-9416-69AB26347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5765"/>
            <a:ext cx="12192000" cy="5745229"/>
          </a:xfrm>
        </p:spPr>
        <p:txBody>
          <a:bodyPr/>
          <a:lstStyle/>
          <a:p>
            <a:r>
              <a:rPr lang="en-US" dirty="0"/>
              <a:t>The flow of oil through a series of pipelines, in </a:t>
            </a:r>
            <a:r>
              <a:rPr lang="en-US" dirty="0" err="1"/>
              <a:t>litres</a:t>
            </a:r>
            <a:r>
              <a:rPr lang="en-US" dirty="0"/>
              <a:t> per minute, is shown in the network below.</a:t>
            </a:r>
          </a:p>
          <a:p>
            <a:r>
              <a:rPr lang="en-US" dirty="0"/>
              <a:t>The weightings of three of the edges are labelled x.</a:t>
            </a:r>
          </a:p>
          <a:p>
            <a:r>
              <a:rPr lang="en-US" dirty="0"/>
              <a:t>Five cuts labelled A–E are shown on the network.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maximum flow </a:t>
            </a:r>
            <a:r>
              <a:rPr lang="en-US" dirty="0"/>
              <a:t>of oil from the source to the sink, in </a:t>
            </a:r>
            <a:r>
              <a:rPr lang="en-US" dirty="0" err="1"/>
              <a:t>litres</a:t>
            </a:r>
            <a:r>
              <a:rPr lang="en-US" dirty="0"/>
              <a:t> per minute, is given by the capacity of</a:t>
            </a:r>
          </a:p>
          <a:p>
            <a:r>
              <a:rPr lang="en-US" dirty="0"/>
              <a:t>A.	 Cut A if x = 1</a:t>
            </a:r>
          </a:p>
          <a:p>
            <a:r>
              <a:rPr lang="en-US" dirty="0"/>
              <a:t>B.	 Cut B if x = 2</a:t>
            </a:r>
          </a:p>
          <a:p>
            <a:r>
              <a:rPr lang="en-US" dirty="0"/>
              <a:t>C.	 Cut C if x = 2</a:t>
            </a:r>
          </a:p>
          <a:p>
            <a:r>
              <a:rPr lang="en-US" dirty="0"/>
              <a:t>D.	 Cut D if x = 3</a:t>
            </a:r>
          </a:p>
          <a:p>
            <a:r>
              <a:rPr lang="en-US" dirty="0"/>
              <a:t>E.	 Cut E if x = 3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69ACAE-A2BA-4270-834B-46172983D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961" y="2872296"/>
            <a:ext cx="4982270" cy="327705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32D620F-5813-441C-A850-19B6AE99102C}"/>
                  </a:ext>
                </a:extLst>
              </p14:cNvPr>
              <p14:cNvContentPartPr/>
              <p14:nvPr/>
            </p14:nvContentPartPr>
            <p14:xfrm>
              <a:off x="1050969" y="3179693"/>
              <a:ext cx="1819800" cy="27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32D620F-5813-441C-A850-19B6AE9910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96969" y="3072053"/>
                <a:ext cx="1927440" cy="2430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6C5C3946-36E4-477D-85FF-7EF44A15159D}"/>
              </a:ext>
            </a:extLst>
          </p:cNvPr>
          <p:cNvSpPr txBox="1"/>
          <p:nvPr/>
        </p:nvSpPr>
        <p:spPr>
          <a:xfrm>
            <a:off x="6297769" y="4043966"/>
            <a:ext cx="21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91936-D830-404F-9517-0CF9F7B33224}"/>
              </a:ext>
            </a:extLst>
          </p:cNvPr>
          <p:cNvSpPr txBox="1"/>
          <p:nvPr/>
        </p:nvSpPr>
        <p:spPr>
          <a:xfrm>
            <a:off x="5454203" y="4186722"/>
            <a:ext cx="21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7E012F-CF52-418A-842F-57653BBDE185}"/>
              </a:ext>
            </a:extLst>
          </p:cNvPr>
          <p:cNvSpPr txBox="1"/>
          <p:nvPr/>
        </p:nvSpPr>
        <p:spPr>
          <a:xfrm>
            <a:off x="5035639" y="5631387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79087C-419F-4671-B66F-FC22AB464CAC}"/>
              </a:ext>
            </a:extLst>
          </p:cNvPr>
          <p:cNvSpPr txBox="1"/>
          <p:nvPr/>
        </p:nvSpPr>
        <p:spPr>
          <a:xfrm>
            <a:off x="5406982" y="5783787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D0398D-5F47-45BE-97CA-F34216A3EB1C}"/>
              </a:ext>
            </a:extLst>
          </p:cNvPr>
          <p:cNvSpPr txBox="1"/>
          <p:nvPr/>
        </p:nvSpPr>
        <p:spPr>
          <a:xfrm>
            <a:off x="6012292" y="5783787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EADBD9-5B15-420A-B3C2-788B0417DDC0}"/>
              </a:ext>
            </a:extLst>
          </p:cNvPr>
          <p:cNvSpPr txBox="1"/>
          <p:nvPr/>
        </p:nvSpPr>
        <p:spPr>
          <a:xfrm>
            <a:off x="7068354" y="5925456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5BE72F-CD9C-4196-90A4-C0ED337D3691}"/>
              </a:ext>
            </a:extLst>
          </p:cNvPr>
          <p:cNvSpPr txBox="1"/>
          <p:nvPr/>
        </p:nvSpPr>
        <p:spPr>
          <a:xfrm>
            <a:off x="8819887" y="5229992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48CE7E-C608-481C-92E1-3AC6FBE163C1}"/>
              </a:ext>
            </a:extLst>
          </p:cNvPr>
          <p:cNvSpPr txBox="1"/>
          <p:nvPr/>
        </p:nvSpPr>
        <p:spPr>
          <a:xfrm>
            <a:off x="7750934" y="4917586"/>
            <a:ext cx="21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B9AC97-54F0-452D-9104-226A4580E527}"/>
              </a:ext>
            </a:extLst>
          </p:cNvPr>
          <p:cNvSpPr txBox="1"/>
          <p:nvPr/>
        </p:nvSpPr>
        <p:spPr>
          <a:xfrm>
            <a:off x="3374882" y="2962399"/>
            <a:ext cx="1286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b="1" dirty="0">
                <a:solidFill>
                  <a:srgbClr val="00B050"/>
                </a:solidFill>
              </a:rPr>
              <a:t>x</a:t>
            </a:r>
          </a:p>
          <a:p>
            <a:endParaRPr lang="en-AU" sz="3000" b="1" dirty="0">
              <a:solidFill>
                <a:srgbClr val="00B050"/>
              </a:solidFill>
            </a:endParaRPr>
          </a:p>
          <a:p>
            <a:endParaRPr lang="en-AU" sz="3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82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92712-55DC-41C8-A840-79B8F667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960995"/>
            <a:ext cx="10515600" cy="897005"/>
          </a:xfrm>
        </p:spPr>
        <p:txBody>
          <a:bodyPr/>
          <a:lstStyle/>
          <a:p>
            <a:r>
              <a:rPr lang="en-US" dirty="0"/>
              <a:t>2017 Exam 1 Q8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711E1-5BBD-4841-9416-69AB26347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5765"/>
            <a:ext cx="12192000" cy="5745229"/>
          </a:xfrm>
        </p:spPr>
        <p:txBody>
          <a:bodyPr/>
          <a:lstStyle/>
          <a:p>
            <a:r>
              <a:rPr lang="en-US" dirty="0"/>
              <a:t>The flow of oil through a series of pipelines, in </a:t>
            </a:r>
            <a:r>
              <a:rPr lang="en-US" dirty="0" err="1"/>
              <a:t>litres</a:t>
            </a:r>
            <a:r>
              <a:rPr lang="en-US" dirty="0"/>
              <a:t> per minute, is shown in the network below.</a:t>
            </a:r>
          </a:p>
          <a:p>
            <a:r>
              <a:rPr lang="en-US" dirty="0"/>
              <a:t>The weightings of three of the edges are labelled x.</a:t>
            </a:r>
          </a:p>
          <a:p>
            <a:r>
              <a:rPr lang="en-US" dirty="0"/>
              <a:t>Five cuts labelled A–E are shown on the network.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maximum flow </a:t>
            </a:r>
            <a:r>
              <a:rPr lang="en-US" dirty="0"/>
              <a:t>of oil from the source to the sink, in </a:t>
            </a:r>
            <a:r>
              <a:rPr lang="en-US" dirty="0" err="1"/>
              <a:t>litres</a:t>
            </a:r>
            <a:r>
              <a:rPr lang="en-US" dirty="0"/>
              <a:t> per minute, is given by the capacity of</a:t>
            </a:r>
          </a:p>
          <a:p>
            <a:r>
              <a:rPr lang="en-US" dirty="0"/>
              <a:t>A.	 Cut A if x = 1</a:t>
            </a:r>
          </a:p>
          <a:p>
            <a:r>
              <a:rPr lang="en-US" dirty="0"/>
              <a:t>B.	 Cut B if x = 2</a:t>
            </a:r>
          </a:p>
          <a:p>
            <a:r>
              <a:rPr lang="en-US" dirty="0"/>
              <a:t>C.	 Cut C if x = 2</a:t>
            </a:r>
          </a:p>
          <a:p>
            <a:r>
              <a:rPr lang="en-US" dirty="0"/>
              <a:t>D.	 Cut D if x = 3</a:t>
            </a:r>
          </a:p>
          <a:p>
            <a:r>
              <a:rPr lang="en-US" dirty="0"/>
              <a:t>E.	 Cut E if x = 3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69ACAE-A2BA-4270-834B-46172983D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961" y="2872296"/>
            <a:ext cx="4982270" cy="327705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32D620F-5813-441C-A850-19B6AE99102C}"/>
                  </a:ext>
                </a:extLst>
              </p14:cNvPr>
              <p14:cNvContentPartPr/>
              <p14:nvPr/>
            </p14:nvContentPartPr>
            <p14:xfrm>
              <a:off x="1127222" y="3701063"/>
              <a:ext cx="1819800" cy="27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32D620F-5813-441C-A850-19B6AE99102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3222" y="3593063"/>
                <a:ext cx="1927440" cy="2430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6C5C3946-36E4-477D-85FF-7EF44A15159D}"/>
              </a:ext>
            </a:extLst>
          </p:cNvPr>
          <p:cNvSpPr txBox="1"/>
          <p:nvPr/>
        </p:nvSpPr>
        <p:spPr>
          <a:xfrm>
            <a:off x="6297769" y="4043966"/>
            <a:ext cx="21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91936-D830-404F-9517-0CF9F7B33224}"/>
              </a:ext>
            </a:extLst>
          </p:cNvPr>
          <p:cNvSpPr txBox="1"/>
          <p:nvPr/>
        </p:nvSpPr>
        <p:spPr>
          <a:xfrm>
            <a:off x="5454203" y="4186722"/>
            <a:ext cx="21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7E012F-CF52-418A-842F-57653BBDE185}"/>
              </a:ext>
            </a:extLst>
          </p:cNvPr>
          <p:cNvSpPr txBox="1"/>
          <p:nvPr/>
        </p:nvSpPr>
        <p:spPr>
          <a:xfrm>
            <a:off x="5035639" y="5631387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479087C-419F-4671-B66F-FC22AB464CAC}"/>
              </a:ext>
            </a:extLst>
          </p:cNvPr>
          <p:cNvSpPr txBox="1"/>
          <p:nvPr/>
        </p:nvSpPr>
        <p:spPr>
          <a:xfrm>
            <a:off x="5406982" y="5783787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8D0398D-5F47-45BE-97CA-F34216A3EB1C}"/>
              </a:ext>
            </a:extLst>
          </p:cNvPr>
          <p:cNvSpPr txBox="1"/>
          <p:nvPr/>
        </p:nvSpPr>
        <p:spPr>
          <a:xfrm>
            <a:off x="6012292" y="5783787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EADBD9-5B15-420A-B3C2-788B0417DDC0}"/>
              </a:ext>
            </a:extLst>
          </p:cNvPr>
          <p:cNvSpPr txBox="1"/>
          <p:nvPr/>
        </p:nvSpPr>
        <p:spPr>
          <a:xfrm>
            <a:off x="7068354" y="5925456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D5BE72F-CD9C-4196-90A4-C0ED337D3691}"/>
              </a:ext>
            </a:extLst>
          </p:cNvPr>
          <p:cNvSpPr txBox="1"/>
          <p:nvPr/>
        </p:nvSpPr>
        <p:spPr>
          <a:xfrm>
            <a:off x="8819887" y="5229992"/>
            <a:ext cx="418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48CE7E-C608-481C-92E1-3AC6FBE163C1}"/>
              </a:ext>
            </a:extLst>
          </p:cNvPr>
          <p:cNvSpPr txBox="1"/>
          <p:nvPr/>
        </p:nvSpPr>
        <p:spPr>
          <a:xfrm>
            <a:off x="7750934" y="4917586"/>
            <a:ext cx="218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B9AC97-54F0-452D-9104-226A4580E527}"/>
              </a:ext>
            </a:extLst>
          </p:cNvPr>
          <p:cNvSpPr txBox="1"/>
          <p:nvPr/>
        </p:nvSpPr>
        <p:spPr>
          <a:xfrm>
            <a:off x="3374882" y="2962399"/>
            <a:ext cx="12860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b="1" dirty="0">
                <a:solidFill>
                  <a:srgbClr val="00B050"/>
                </a:solidFill>
              </a:rPr>
              <a:t>x</a:t>
            </a:r>
          </a:p>
          <a:p>
            <a:r>
              <a:rPr lang="en-AU" sz="3000" b="1" dirty="0">
                <a:solidFill>
                  <a:srgbClr val="00B050"/>
                </a:solidFill>
              </a:rPr>
              <a:t>v</a:t>
            </a:r>
          </a:p>
          <a:p>
            <a:endParaRPr lang="en-AU" sz="3000" b="1" dirty="0">
              <a:solidFill>
                <a:srgbClr val="00B050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1381934-42FB-4D62-BE10-5C8A934FEB0E}"/>
              </a:ext>
            </a:extLst>
          </p:cNvPr>
          <p:cNvSpPr/>
          <p:nvPr/>
        </p:nvSpPr>
        <p:spPr>
          <a:xfrm>
            <a:off x="130027" y="3541679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171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BE9E5-3E33-40AD-9E53-BD24E4092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12511"/>
            <a:ext cx="10515600" cy="845489"/>
          </a:xfrm>
        </p:spPr>
        <p:txBody>
          <a:bodyPr/>
          <a:lstStyle/>
          <a:p>
            <a:r>
              <a:rPr lang="en-US" dirty="0"/>
              <a:t>2019 Exam 1 Q5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55B6E-4729-48EF-84C7-B1D03E1C1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2887"/>
            <a:ext cx="12192000" cy="5809624"/>
          </a:xfrm>
        </p:spPr>
        <p:txBody>
          <a:bodyPr/>
          <a:lstStyle/>
          <a:p>
            <a:r>
              <a:rPr lang="en-US" dirty="0"/>
              <a:t>The following diagram shows the distances, in </a:t>
            </a:r>
            <a:r>
              <a:rPr lang="en-US" dirty="0" err="1"/>
              <a:t>metres</a:t>
            </a:r>
            <a:r>
              <a:rPr lang="en-US" dirty="0"/>
              <a:t>, along a series of cables connecting a main server to seven points, A to G, in a computer network.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minimum length of cable</a:t>
            </a:r>
            <a:r>
              <a:rPr lang="en-US" dirty="0"/>
              <a:t>, in </a:t>
            </a:r>
            <a:r>
              <a:rPr lang="en-US" dirty="0" err="1"/>
              <a:t>metres</a:t>
            </a:r>
            <a:r>
              <a:rPr lang="en-US" dirty="0"/>
              <a:t>, required to ensure that each of the seven points is connected to the main server directly or via another point is</a:t>
            </a:r>
          </a:p>
          <a:p>
            <a:r>
              <a:rPr lang="en-US" dirty="0"/>
              <a:t>A. 175</a:t>
            </a:r>
          </a:p>
          <a:p>
            <a:r>
              <a:rPr lang="en-US" dirty="0"/>
              <a:t>B. 203</a:t>
            </a:r>
          </a:p>
          <a:p>
            <a:r>
              <a:rPr lang="en-US" dirty="0"/>
              <a:t>C. 208</a:t>
            </a:r>
          </a:p>
          <a:p>
            <a:r>
              <a:rPr lang="en-US" dirty="0"/>
              <a:t>D. 221</a:t>
            </a:r>
          </a:p>
          <a:p>
            <a:r>
              <a:rPr lang="en-US" dirty="0"/>
              <a:t>E. 236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6AD786B-1360-40C6-8177-DADD80A8F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413" y="2166046"/>
            <a:ext cx="7455981" cy="355783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70A162E-C263-4E1A-921E-E5FDF40DC09F}"/>
                  </a:ext>
                </a:extLst>
              </p14:cNvPr>
              <p14:cNvContentPartPr/>
              <p14:nvPr/>
            </p14:nvContentPartPr>
            <p14:xfrm>
              <a:off x="3329503" y="3413530"/>
              <a:ext cx="994680" cy="7351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70A162E-C263-4E1A-921E-E5FDF40DC0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39863" y="3233530"/>
                <a:ext cx="1174320" cy="10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3D9D6BC-A7DE-4FF7-81EC-358BFCDC17BF}"/>
                  </a:ext>
                </a:extLst>
              </p14:cNvPr>
              <p14:cNvContentPartPr/>
              <p14:nvPr/>
            </p14:nvContentPartPr>
            <p14:xfrm>
              <a:off x="4712623" y="4171690"/>
              <a:ext cx="1013400" cy="2768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3D9D6BC-A7DE-4FF7-81EC-358BFCDC17B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22623" y="3992050"/>
                <a:ext cx="1193040" cy="63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8EE06DD-9264-4B44-8006-26741CC8960E}"/>
                  </a:ext>
                </a:extLst>
              </p14:cNvPr>
              <p14:cNvContentPartPr/>
              <p14:nvPr/>
            </p14:nvContentPartPr>
            <p14:xfrm>
              <a:off x="6069103" y="4489930"/>
              <a:ext cx="986040" cy="6591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8EE06DD-9264-4B44-8006-26741CC8960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979103" y="4310290"/>
                <a:ext cx="1165680" cy="10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3906B951-9622-4597-805B-1783C4AD2854}"/>
                  </a:ext>
                </a:extLst>
              </p14:cNvPr>
              <p14:cNvContentPartPr/>
              <p14:nvPr/>
            </p14:nvContentPartPr>
            <p14:xfrm>
              <a:off x="4293943" y="5266810"/>
              <a:ext cx="2445840" cy="132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3906B951-9622-4597-805B-1783C4AD285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04303" y="5087170"/>
                <a:ext cx="2625480" cy="49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558D175-DC29-44F5-A4CD-65DFF2BD9E8E}"/>
                  </a:ext>
                </a:extLst>
              </p14:cNvPr>
              <p14:cNvContentPartPr/>
              <p14:nvPr/>
            </p14:nvContentPartPr>
            <p14:xfrm>
              <a:off x="5008183" y="2762650"/>
              <a:ext cx="576720" cy="1107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558D175-DC29-44F5-A4CD-65DFF2BD9E8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918543" y="2582650"/>
                <a:ext cx="756360" cy="146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064C565-E9EF-4067-8075-008616F292F1}"/>
                  </a:ext>
                </a:extLst>
              </p14:cNvPr>
              <p14:cNvContentPartPr/>
              <p14:nvPr/>
            </p14:nvContentPartPr>
            <p14:xfrm>
              <a:off x="5115823" y="2519650"/>
              <a:ext cx="1393200" cy="1278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064C565-E9EF-4067-8075-008616F292F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025823" y="2339650"/>
                <a:ext cx="1572840" cy="48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6097E998-0843-412B-98B5-73C9B5496E29}"/>
                  </a:ext>
                </a:extLst>
              </p14:cNvPr>
              <p14:cNvContentPartPr/>
              <p14:nvPr/>
            </p14:nvContentPartPr>
            <p14:xfrm>
              <a:off x="7411543" y="3600730"/>
              <a:ext cx="1260360" cy="136620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6097E998-0843-412B-98B5-73C9B5496E2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321543" y="3421090"/>
                <a:ext cx="1440000" cy="172584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B34668FB-582E-423A-9C37-6D125FF43ED1}"/>
              </a:ext>
            </a:extLst>
          </p:cNvPr>
          <p:cNvSpPr txBox="1"/>
          <p:nvPr/>
        </p:nvSpPr>
        <p:spPr>
          <a:xfrm>
            <a:off x="8671903" y="4649273"/>
            <a:ext cx="308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15+28+30+32+35+35+28=203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FF45E94-2F1E-4556-B36C-CA6709032DFC}"/>
              </a:ext>
            </a:extLst>
          </p:cNvPr>
          <p:cNvSpPr/>
          <p:nvPr/>
        </p:nvSpPr>
        <p:spPr>
          <a:xfrm>
            <a:off x="127528" y="2514596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61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F17EF-A532-46DF-9869-B8D6DA30E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92815"/>
            <a:ext cx="10515600" cy="665185"/>
          </a:xfrm>
        </p:spPr>
        <p:txBody>
          <a:bodyPr>
            <a:normAutofit fontScale="90000"/>
          </a:bodyPr>
          <a:lstStyle/>
          <a:p>
            <a:r>
              <a:rPr lang="en-US" dirty="0"/>
              <a:t>2018 Exam 2 Q1a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8A9DD-789E-4EDC-99AB-144A38001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4249"/>
            <a:ext cx="12192000" cy="6028565"/>
          </a:xfrm>
        </p:spPr>
        <p:txBody>
          <a:bodyPr/>
          <a:lstStyle/>
          <a:p>
            <a:r>
              <a:rPr lang="en-US" dirty="0"/>
              <a:t>The graph below shows the possible number of postal deliveries each day between the Central Mail Depot and the Zenith Post Office.</a:t>
            </a:r>
          </a:p>
          <a:p>
            <a:r>
              <a:rPr lang="en-US" dirty="0"/>
              <a:t>The unmarked vertices represent other depots in the region.</a:t>
            </a:r>
          </a:p>
          <a:p>
            <a:r>
              <a:rPr lang="en-US" dirty="0"/>
              <a:t>The weighting of each edge represents the maximum number of deliveries that can be made each day.</a:t>
            </a:r>
          </a:p>
          <a:p>
            <a:r>
              <a:rPr lang="en-US" dirty="0"/>
              <a:t>a. Cut A, shown on the graph, has a capacity of 10.</a:t>
            </a:r>
          </a:p>
          <a:p>
            <a:r>
              <a:rPr lang="en-US" dirty="0"/>
              <a:t>Two other cuts are labelled as Cut B and Cut C.</a:t>
            </a:r>
          </a:p>
          <a:p>
            <a:r>
              <a:rPr lang="en-US" dirty="0" err="1"/>
              <a:t>i</a:t>
            </a:r>
            <a:r>
              <a:rPr lang="en-US" dirty="0"/>
              <a:t>. Write down the capacity of Cut B. </a:t>
            </a:r>
          </a:p>
          <a:p>
            <a:r>
              <a:rPr lang="en-US" dirty="0"/>
              <a:t>ii. Write down the capacity of Cut C.</a:t>
            </a:r>
          </a:p>
          <a:p>
            <a:r>
              <a:rPr lang="en-AU" dirty="0"/>
              <a:t>3+2+4=9</a:t>
            </a:r>
          </a:p>
          <a:p>
            <a:r>
              <a:rPr lang="en-AU" dirty="0"/>
              <a:t>3+6+0+4=13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015FAA-CB00-48F9-A906-41391C1C4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0241" y="2906485"/>
            <a:ext cx="4941759" cy="266013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0A643CDD-B291-4D0C-9D0A-014732FF594D}"/>
                  </a:ext>
                </a:extLst>
              </p14:cNvPr>
              <p14:cNvContentPartPr/>
              <p14:nvPr/>
            </p14:nvContentPartPr>
            <p14:xfrm>
              <a:off x="11763251" y="2227560"/>
              <a:ext cx="360" cy="79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0A643CDD-B291-4D0C-9D0A-014732FF59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45611" y="2209560"/>
                <a:ext cx="36000" cy="4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654C991-43D7-4922-9769-2BC90CBD42D2}"/>
                  </a:ext>
                </a:extLst>
              </p14:cNvPr>
              <p14:cNvContentPartPr/>
              <p14:nvPr/>
            </p14:nvContentPartPr>
            <p14:xfrm>
              <a:off x="8904851" y="3578280"/>
              <a:ext cx="431640" cy="759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654C991-43D7-4922-9769-2BC90CBD42D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886851" y="3560280"/>
                <a:ext cx="467280" cy="11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62CB1E53-F2A2-4A48-8730-65F49753C28A}"/>
                  </a:ext>
                </a:extLst>
              </p14:cNvPr>
              <p14:cNvContentPartPr/>
              <p14:nvPr/>
            </p14:nvContentPartPr>
            <p14:xfrm>
              <a:off x="8702891" y="5223120"/>
              <a:ext cx="456120" cy="885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62CB1E53-F2A2-4A48-8730-65F49753C28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685251" y="5205480"/>
                <a:ext cx="491760" cy="12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C4FE2D0-86ED-4B97-8BEB-323FF2A8E57B}"/>
                  </a:ext>
                </a:extLst>
              </p14:cNvPr>
              <p14:cNvContentPartPr/>
              <p14:nvPr/>
            </p14:nvContentPartPr>
            <p14:xfrm>
              <a:off x="8715131" y="4531560"/>
              <a:ext cx="461160" cy="914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C4FE2D0-86ED-4B97-8BEB-323FF2A8E57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697491" y="4513920"/>
                <a:ext cx="4968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86D21885-1A62-4127-9984-23112876DC79}"/>
                  </a:ext>
                </a:extLst>
              </p14:cNvPr>
              <p14:cNvContentPartPr/>
              <p14:nvPr/>
            </p14:nvContentPartPr>
            <p14:xfrm>
              <a:off x="9596411" y="3574680"/>
              <a:ext cx="353520" cy="763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86D21885-1A62-4127-9984-23112876DC7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578771" y="3557040"/>
                <a:ext cx="389160" cy="11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4EBC3DF0-BF5F-4026-B394-C541E0FD4950}"/>
                  </a:ext>
                </a:extLst>
              </p14:cNvPr>
              <p14:cNvContentPartPr/>
              <p14:nvPr/>
            </p14:nvContentPartPr>
            <p14:xfrm>
              <a:off x="9407051" y="4241040"/>
              <a:ext cx="447480" cy="1170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4EBC3DF0-BF5F-4026-B394-C541E0FD495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389051" y="4223040"/>
                <a:ext cx="48312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F63B21C4-E57D-4CF4-A91D-1CDC2613E915}"/>
                  </a:ext>
                </a:extLst>
              </p14:cNvPr>
              <p14:cNvContentPartPr/>
              <p14:nvPr/>
            </p14:nvContentPartPr>
            <p14:xfrm>
              <a:off x="9377531" y="4700040"/>
              <a:ext cx="281520" cy="25668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F63B21C4-E57D-4CF4-A91D-1CDC2613E91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359891" y="4682040"/>
                <a:ext cx="317160" cy="29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2D45896-9CE5-4D6B-9E96-64E47F77765E}"/>
                  </a:ext>
                </a:extLst>
              </p14:cNvPr>
              <p14:cNvContentPartPr/>
              <p14:nvPr/>
            </p14:nvContentPartPr>
            <p14:xfrm>
              <a:off x="9408491" y="5290080"/>
              <a:ext cx="383760" cy="8532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2D45896-9CE5-4D6B-9E96-64E47F77765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390851" y="5272080"/>
                <a:ext cx="419400" cy="120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FD6930A0-1F92-4314-900D-36111DB4B022}"/>
              </a:ext>
            </a:extLst>
          </p:cNvPr>
          <p:cNvGrpSpPr/>
          <p:nvPr/>
        </p:nvGrpSpPr>
        <p:grpSpPr>
          <a:xfrm>
            <a:off x="9677051" y="4683480"/>
            <a:ext cx="230040" cy="320760"/>
            <a:chOff x="9677051" y="4683480"/>
            <a:chExt cx="230040" cy="32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ED458D6C-7FE0-4E29-9EC7-4463D956A173}"/>
                    </a:ext>
                  </a:extLst>
                </p14:cNvPr>
                <p14:cNvContentPartPr/>
                <p14:nvPr/>
              </p14:nvContentPartPr>
              <p14:xfrm>
                <a:off x="9677051" y="4743960"/>
                <a:ext cx="230040" cy="2253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ED458D6C-7FE0-4E29-9EC7-4463D956A173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659411" y="4726320"/>
                  <a:ext cx="26568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008C036-DBEF-47AF-879C-6932F2BE8D19}"/>
                    </a:ext>
                  </a:extLst>
                </p14:cNvPr>
                <p14:cNvContentPartPr/>
                <p14:nvPr/>
              </p14:nvContentPartPr>
              <p14:xfrm>
                <a:off x="9731051" y="4683480"/>
                <a:ext cx="125280" cy="3207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008C036-DBEF-47AF-879C-6932F2BE8D19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713051" y="4665840"/>
                  <a:ext cx="160920" cy="3564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7263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459</Words>
  <Application>Microsoft Office PowerPoint</Application>
  <PresentationFormat>Widescreen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Maximum flow Minimum Spanning Trees.</vt:lpstr>
      <vt:lpstr>2017 Exam 1 Q8</vt:lpstr>
      <vt:lpstr>2017 Exam 1 Q8</vt:lpstr>
      <vt:lpstr>2019 Exam 1 Q5</vt:lpstr>
      <vt:lpstr>2018 Exam 2 Q1a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Maximum flow Minimum Spanning Trees.</dc:title>
  <dc:creator>Lyn ZHANG</dc:creator>
  <cp:lastModifiedBy>Lyn ZHANG</cp:lastModifiedBy>
  <cp:revision>14</cp:revision>
  <dcterms:created xsi:type="dcterms:W3CDTF">2021-10-11T23:49:15Z</dcterms:created>
  <dcterms:modified xsi:type="dcterms:W3CDTF">2021-10-27T05:59:35Z</dcterms:modified>
</cp:coreProperties>
</file>