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2T04:10:15.3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9692 3041 1064,'0'0'8470,"-7"-31"-3705,-1 15-4510,7 14-140,0-1-1,0 1 1,-1-1-1,1 1 1,0 0-1,-1 0 1,0 0-1,1 0 1,-1 0-1,-3-3 1,-1 0 47,-20-18 29,0-2 0,-35-43 0,52 57-178,-1 0 0,-1 1 0,0 1 0,-17-13 0,-12-10 1,-74-85-5,58 58 5,41 41-6,-1 0-1,-27-22 1,-123-97-13,130 105-3,2-1 1,-42-54-1,41 47 6,-107-124-30,-188-186 29,221 208-36,63 77 66,45 64 77,0-1-1,-1 0 1,1 0-1,0 1 1,-1-1 0,1 1-1,-1-1 1,1 1-1,-1 0 1,0 0 0,1-1-1,-1 1 1,0 0 0,0 0-1,0 1 1,0-1-1,0 0 1,0 1 0,-4-1-1,5 1-51,-43-1 351,-37-11-399,-96-27 0,90 4-4,83 33 0,0-1 0,1 2-1,2-1-5,-1 2 4,1 0 27,-34-19-17,-353-145-40,338 144 31,-5-2-30,-63-34 0,44 20 15,-2 3-1,-153-43 0,93 34 18,-312-144-178,349 139 173,-200-102-102,142 73 107,100 51-4,2-2 0,-78-52 0,111 61-28,-36-35 0,15 11-61,30 31 63,-1 1 0,0 1 0,0 0 0,-1 1 0,0 0 1,0 2-1,-17-6 0,29 10-50,0 1 0,1-1 0,-1 0 1,1 0-1,-1 0 0,1 0 0,0 0 0,0 0 0,0-1 1,0 1-1,0-1 0,0 1 0,1-1 0,-1 0 0,1 0 1,-1 1-1,1-1 0,-1-6 0,1 5-22,-1 0 0,1 0 1,-1 0-1,0 1 0,0-1 0,-1 1 0,-4-7 0,5 10 100,1 0 24,1 43-78,7 98 52,29 174 0,-18-184-6,-1-20 9,10 105 7,-21 197 40,-8-240-38,-9 86 1,8-213-11,-39 279 28,13-139-12,-39 182-10,60-340-2,5-21 1,1 0 1,0 0-1,0 0 0,1 0 1,0 0-1,0 10 526,-37-55 1816,27 27-2331,0 1 0,-1 1 0,0 0 0,-1 0 0,0 1-1,0 1 1,0 0 0,-22-7 0,-16-3-5,-56-11-1,29 8-34,-266-89 26,-93-68 16,-52-77 30,456 237-36,-1 1 0,0 2 0,-1 1-1,-62-13 1,-148-13 83,61 13-58,122 15-33,-37-8 4,-118-6-1,178 24-22,-1-3 0,1-1-1,0-2 1,1-1 0,-41-15 0,-352-142-263,413 158 202,9 3 6,1 0-1,0 1 1,-1 0 0,1 1-1,-17-3 1,25 5 57,-2 17-2602,0-1 2644,-1-1 1,0 1-1,-2 0 1,-8 20-1,-6 25-21,4 2 19,-4 0 0,-1-2 0,-4 0 0,-38 71-1,-91 162 15,51-94-40,-175 313 32,186-359-23,-27 50 5,99-171 10,-1 0 0,-2-1 1,-1-2-1,-2 0 0,-1-1 0,-1-2 0,-47 37 1,-56 55-15,49-42-19,-17 11-8,117-92-36,1 0 0,-1 1 0,1 1 1,26 2-1,-24-1 35,61-6 85,108-23 1,-111 19-57,1 4-1,155 7 1,-99 2-9,52-2-2,266 33 0,-279-17 8,15 2 0,-13-3 18,-31-5-12,-133-7-13,-1-1 0,1 2-1,-1 0 1,22 10-1,-17-8 3,0-1-1,0-1 1,33 4 0,14 3 0,-28-1 1,-21-5 1,0-1 0,0-1 0,25 2 877,-14-5-1335,42-3 451,0-4 1,101-23-1,21-3 7,33-6-12,-31 4-1,82-24 10,-54 9 3,266-57 2,-346 73-6,172-58 16,-201 56-12,67-25 7,55-16 2,-49 21-8,228-56 12,-297 89-24,-27 4-3,1 4 0,151-7 1,-24 8 24,2 0 0,-112 10 8,126-23 1,-198 22-17,203-41 111,-36 11-88,-70 16-14,134-19 11,-81 13-8,-73 10 16,170-3 0,-233 16-36,83-16 0,-84 10 0,85-3 0,265 14 1104,-400 2-1105,-8 11-509,-2 1 1,0-2 0,-19 19 0,0 0-759,-28 36-3420,-1-5-2985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36:56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4:37:44.97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37:49.6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9 1136,'0'0'2489,"-4"0"-2489,-2 0-464,2-6-72,1 3-817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37:57.2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1237 639 1040,'-27'-36'8059,"-384"36"-2854,230 15-3864,165-15-1326,6-1-12,-1 1 0,0 0 0,0 1 0,1 0 0,-1 1 0,0 0-1,-12 5 1,18-6 11,0 0 0,0 1 0,0-2-1,0 1 1,0 0 0,0-1 0,-6 0-1,-28 3 85,15 4-73,1 2-1,0 0 0,-43 24 1,14-7-5,43-23-18,0 0 1,0 1-1,1 1 1,-1-1-1,1 2 1,1-1 0,-1 1-1,1 0 1,-9 9-1,4 1-7,1 0 1,1 1-1,0 0 0,-7 20 1,-12 22 22,-8 20 222,33-69-224,1 0-1,1 0 1,0 1 0,1-1-1,-1 1 1,2-1 0,0 1 0,0-1-1,2 13 1,-1 11 120,-1-29-120,0-1-1,0 1 0,1 0 1,-1 0-1,1 0 0,0-1 1,0 1-1,0-1 0,1 1 1,0-1-1,0 1 0,0-1 1,0 0-1,1 0 0,-1 0 1,1 0-1,0 0 0,0 0 1,1-1-1,-1 0 0,1 1 1,-1-2-1,8 6 0,14 9 46,-21-13-12,1-1 0,0 1-1,0-1 1,0 0 0,0 0-1,1-1 1,-1 1-1,9 1 1,83 22 257,-60-15-283,0-1-1,60 7 0,-57-13-11,138 7 37,362-8-17,-385-14-27,1 1-8,42-4 12,-2 0 22,-76 5-20,31 3-10,366 6 0,-509 2-5,0 0-1,-1 0 1,1 1 0,-1 0 0,1 0-1,-1 1 1,12 8 0,10 3 5,-24-7 6,1-1-1,-1 1 0,-1 0 0,7 15 0,19 15 414,-22-22-297,0-1 1,1 1-1,0-2 1,20 24-1,-10-13 102,53 74 264,-67-91-460,0 1 1,1-1-1,0-1 1,0 1-1,1-1 1,-1 0-1,2 0 0,-1-1 1,1 0-1,0 0 1,0-1-1,0 0 1,1-1-1,15 7 1,-6-7 23,1-1 1,-1-1 0,1-1 0,-1 0 0,21-3-1,0 1-10,-34 0-29,1-1-1,-1 0 0,0 0 1,0 0-1,0-1 0,0 1 1,0-1-1,-1-1 0,1 1 1,-1-1-1,0 1 1,6-8-1,15-11-6,18-9-5,120-93-1,85-99 32,-203 184-32,3 3 0,80-48 0,-3 10-6,-110 64 9,0 0 0,-1-1 1,0-1-1,0 0 0,14-18 1,15-13 6,8-4-16,94-77 6,-111 99-10,-18 12 0,0 1 0,2 0 0,25-12 0,160-80-22,-183 90 22,0-1 0,32-32-1,-23 20-36,24-32-23,-45 48 22,0 0 1,1 1-1,0 0 1,1 1-1,0 0 0,0 0 1,14-8-1,42-23 1,-34 19 23,46-21 0,27-10 11,-58 28-29,0 1 1,60-19 0,4-7-252,-99 43 292,-1-1 1,0-1 0,20-16-1,20-31-31,-44 49-84,-9 5-217,-11 2 193,-1 0-170,-1 0 0,1 2 0,1 0 0,-1 0 0,0 1 1,-25 12-1,-6 1-1466,-23 5-2340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47:33.9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1344,'0'0'6278,"34"6"-1467,16 37-4100,-39-32-656,-1 1 0,0 0 0,15 27 0,-10-15-31,44 75 26,-38-60-43,39 52 0,-21-38 19,-16-21-26,1-1 0,53 52 0,43 40 70,-80-78-39,211 205 2232,-256-278-3414,-17-48-4214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47:36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 1720,'0'-25'11013,"0"50"-11317,1-10 364,1-1 1,1 0-1,0 1 0,1-1 0,1 0 0,0-1 0,1 1 0,0-1 0,1 0 1,0-1-1,11 14 0,120 161 595,-58-84-550,-55-72-55,18 30 33,6 10-55,-36-53-16,0 0-1,18 34 1,-17-24-4,2 0 1,1-2-1,1 0 0,41 46 0,-36-43 43,-19-23-49,0 0 0,1-1-1,-1 1 1,1-1 0,0-1 0,10 9 0,9 2 217,47 24 0,-62-32-93,-15-5 108,-21-3-570,15 0-345,-1-1 0,1-1 1,0 0-1,-19-8 0,-7-7-3692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48:49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218 324 440,'-15'-11'10861,"9"32"-10858,0 0 0,1 0 0,1 1 0,-1 41 0,6 94 363,1-63-53,-1 1-163,4-1 1,4 0 0,4 0 0,4-1 0,40 125 0,16-34-83,4 10-3,-74-187-43,0 0 0,0-1 0,0 0 0,1 0 0,0 0-1,0 0 1,1 0 0,0-1 0,0 0 0,6 6 0,-7-10 103,-1 1 0,0-1 0,1 0 0,-1 0 0,1 0 0,-1 0 0,1-1 0,-1 1 0,1-1 0,0 0 0,-1 0 0,1 0 0,0-1 0,4 0 0,6 0-223,-6 1 99,58 1 15,0-2 0,0-3 0,0-3-1,75-18 1,1-12-11,-57 18 4,-1-4 0,-1-4 0,128-60-1,-185 74-3,-8 5 6,-1-1 0,0-1 0,0 0-1,-1-1 1,-1 0 0,0-2 0,0 0 0,13-15 0,9-17-3,-21 27 11,0-1 0,-1-1-1,-1 0 1,-1-1-1,0 0 1,15-40 0,-18 33 20,-1 1 1,-1-2 0,-1 1-1,-2-1 1,-1 0-1,1-37 1,-5 11-14,-8-59 0,5 93-30,-1 1-1,-1 0 0,0 0 0,-2 0 0,0 1 1,-13-22-1,-100-166 132,100 179-125,-1 1-1,-1 0 0,-2 2 0,-50-43 0,30 36-36,-1 2 0,-75-38 0,-106-34 4,176 83 11,0 1 0,-2 3 0,0 2 0,0 3 0,-81-6 0,60 12-103,-100 8 1,130 3 46,1 2 0,-74 24 1,8-1-29,-118 17 96,225-48-66,0 0 0,0 0-1,0 0 1,1 0 0,-1 0 0,0 0 0,1 0 0,-1 0-1,0 0 1,1 0 0,-1 0 0,1 0 0,0 1 0,-1-1 0,1 0-1,0 0 1,0 1 0,0-1 0,0 0 0,0 0 0,0 1 0,0-1-1,0 0 1,0 0 0,1 0 0,0 3 0,11 41-1370,2-22 275,1 0 0,19 21-1,-3-7-1861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2T04:10:56.90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9374 2909 936,'-6'0'9211,"-22"0"-8640,6 2-335,0 1 0,1 1 0,0 0 0,0 2-1,-24 9 1,-162 64 223,178-70-355,1-1 0,-1-2-1,-1-1 1,1-1 0,-51 1-1,-59 7 174,-75 9-275,120-15-3,-47 2-4,-62 6-31,110-2 4,-214 31-296,-115 30 246,256-39 53,-79 12-36,-192 22 41,148-12-28,218-39-26,11-4 39,-375 77-24,-259 61 88,430-85-16,-112 32 61,145-46-49,-1 0-34,115-21-6,-142 19 0,1 0 1,192-34 43,-1 2 78,-1-4 1,0-2-1,-112 5 0,180-17-95,0 3 673,-31 21 39,-44 5-731,-2-3 0,0-3 0,-2-4 0,0-4 0,-93 7 0,-109-16-147,161-8 247,-250-21-55,248 12-28,110 10-3,-421-22-46,15 23-468,404 1 435,0 1 0,0 0 0,0 1 0,0 1 0,-21 8 0,22-7 25,-1 0 1,0-1-1,0-1 0,0 0 1,-25 2-1,39-5 34,2-16-749,1 0 753,0 0-1,2 0 1,0 1 0,0-1-1,1 1 1,1 1-1,1-1 1,15-22 0,5-11-5,176-306-469,-42 77 167,-57 99 5,49-93-284,-117 205 541,2 2 0,89-107 0,14-21-264,-78 102 221,127-135 1,-113 139 4,91-130 1,-140 173 71,-1-1-1,-3-1 1,29-71 0,-49 106 1,-1 1 0,1 0 0,1 0 0,-1 0 0,2 0 0,-1 1 0,1 0 0,10-9 0,-18 18 25,1 0 0,0 0-1,0 0 1,0-1 0,0 1 0,1 0-1,-1 0 1,0 0 0,0-1 0,0 1 0,1 0-1,-1 0 1,0-1 0,1 1 0,-1 0-1,0-1 1,1 1 0,-1 0 0,1-1 0,0 1-1,-1 0 1,1-1 0,-1 1 0,1-1-1,0 1 1,-1-1 0,1 0 0,0 1 0,-1-1-1,1 0 1,0 1 0,1-1 0,15-1-7,0 0 0,0-1 1,0-1-1,-1-1 1,1 0-1,-1-1 0,0-1 1,19-10-1,16-11 55,53-37 1,-61 35-53,72-35-1,48-21 27,-61 30-32,130-84 24,-143 82-16,99-46-1,48-3-12,-47 22-1,207-124 1,-15 13-31,-265 141 42,-1-4-1,108-74 1,-159 81-51,-43 34-11,0 0 1,36-21-1,-57 38 63,0 0 0,1 0 0,-1 0 0,0 0 0,1 0 0,-1 0 0,0 0 0,1 0 0,-1 0 0,0-1 0,1 1 0,-1 1 0,0-1 0,1 0 0,-1 0 0,0 0 0,0 0 0,1 0 0,-1 0 0,0 0 0,1 0 0,-1 0 0,0 1 0,0-1 0,1 0 0,-1 0 0,0 0 0,0 1 0,1-1 0,-1 0 0,0 0 0,0 1-1,0-1 1,1 0 0,-1 0 0,0 1 0,0-1 0,0 0 0,0 1 0,0-1 0,0 0 0,1 1 0,-1 0 0,4 24 42,-6 31 8,2-55-54,-5 490 29,47-194-30,1 10 20,-39-259-13,18 71-1,-12-73 8,7 79-1,4 672 72,-22-736-53,-2 1 0,-13 65-1,5-51-77,11-75-25,0-26-430,1 16 529,1 0-1,-1 1 0,1-1 1,1 1-1,0 0 1,0 0-1,0 0 0,1 0 1,0 0-1,1 1 1,0 0-1,0 0 1,0 0-1,1 0 0,0 1 1,0 0-1,13-9 1,10-8-17,1 2 0,58-31 1,-39 23 171,-2-2 1,52-44 0,-55 39-115,-5 10-54,2 1 0,0 2 0,2 2 0,57-21 1,54-26 65,40-20-67,59-32 8,-178 82-20,2 4 0,1 2 0,125-31 0,37-14 51,-167 50-44,319-129 27,-390 155-30,37-18 1,1 3-1,69-19 0,-14 7-1372,-74 28-296,-18 1 609,-14-1 3078,11 2-1926,0 0 0,0 0 0,0 1 0,0-1 0,0 0 0,0 0 0,1 0 0,-1 0 0,0 1 0,1-1 1,0 0-1,1 3 0,23 23 86,1-1 1,1-1 0,2-1 0,0-2 0,41 25 0,-6-3-148,76 52 12,49 38 29,-61-38-52,88 75 71,-78-35-29,196 250-1,-246-279-44,-71-89-17,1 0-1,24 17 1,-11-8 1143,-68-28-3413,-7 0-1656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3:40:04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1400,'0'0'3860,"42"-9"2755,-28 10-6608,-1 0 0,0 1 0,0 0 1,0 1-1,-1 1 0,24 9 1,73 41 78,-45-20-58,-3-4 5,-1 2 1,-2 3 0,-1 3-1,-2 2 1,-1 2-1,62 64 1,-75-62-40,-1 2 1,-2 1 0,-3 2-1,-2 2 1,33 64 0,86 167 502,-92-174-380,-47-80-61,-1 1 1,-2 0-1,-1 0 0,-1 1 0,7 61 0,3 7 104,-13-69-114,-2 1 1,-1-1-1,-4 51 1,0-18 8,-2 19-14,-22 128 1,-1 0-13,18-145-20,0 22-2,-6 49 82,15-135-31,0 1 6,0 0-10,0 0 236,-1 4-2213,-15 1-7085,15-6 9480,-5 0-1898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3:40:07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2993,'0'0'4195,"3"25"-1762,-6 8-2051,-1 0 0,-1-1 0,-2 0 0,-21 62 1,-9 40-184,23-40-159,5 1 0,4 159 0,5-177-10,3-44 42,1 0 0,1-1 0,1 1 1,21 57-1,-13-45 245,12 66 0,-7-15 41,5 0-1,51 130 0,-52-160-305,2 6 56,4-1 0,63 113 0,-72-151-31,1-2 0,2 0 0,1-1 0,1-2-1,1 0 1,2-2 0,42 32 0,-20-26-35,1-1 0,2-4-1,82 32 1,-88-39-30,1-3 1,0-2-1,62 12 0,-30-11-8,81 29 0,93 24 12,-226-63-16,-20-5 0,1 0 0,-1 1 1,0 0-1,0 0 0,0 1 0,13 7 1,-18-8 5,-2-1 0,38 29-36,-9-10 57,2-1 0,56 24-1,-76-38-195,-17-7-1323,-22-14-3127,11-2-527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3:40:28.6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3161 387 3121,'0'0'2456,"0"-13"1772,-1-15-2813,-33-19-867,15 19-224,-1 1-1,-1 0 1,-2 1 0,-46-41 0,49 55-324,-1 1 0,-1 1 0,1 1 0,-1 1 0,-1 1 0,0 1 0,-28-4 0,9 1-7,-48-7-6,0 3 0,-1 5-1,-1 3 1,-108 10 0,159-1 3,0 2 0,-52 14 0,1 0 16,-11 4 56,1 3 0,1 5 1,1 5-1,-148 77 1,205-93-24,-79 39 89,-216 143-1,261-146 10,3 3 0,-101 106 0,143-132-113,0 3 0,3 0 1,1 2-1,2 1 0,1 1 0,-34 81 0,53-103-40,1 1 0,-4 29 0,-2 12 107,-64 199-63,15-53 27,57-195-49,-3 0-3,5-10-4,0 0 0,-1 0 0,1 1 0,0-1 0,1 1 0,-1-1-1,0 1 1,1 0 0,-1-1 0,1 5 0,6-7-346,3-1-17,0-1-1,1 0 1,-1-1 0,0 0-1,-1-1 1,14-6-1,31-19-2390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3:40:30.9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2631 0 312,'0'0'7542,"-2"13"-4166,-12 45-2889,-78 125 80,40-84-455,-200 345 125,166-299-195,35-57-26,-68 110 99,94-163-88,0-2 0,-3 0 0,-46 43-1,-5-7 125,-2-3-1,-95 57 1,126-93-53,-1-2-1,-1-2 1,-1-2 0,-2-3-1,-70 17 1,75-23 15,0 1 0,0 3 0,-48 26 0,77-36-89,-1 0 0,1-2 0,-2 0 0,1-1 0,-29 3 0,-111 1 233,-10 2-162,146-9-91,7-1 0,-1 1 0,1 0 0,0 2 0,-22 7 0,34-9 5,0-2 0,-1 1 0,1-1-1,0 0 1,-14 0 0,-15 2-6,5-1-11,-47 17-14,78-19-2,8 0-3513,10-3 393,1-15-2179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34:4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816 24 720,'-2'-2'11499,"-9"-8"-10861,-1 7-630,1 0 0,-1 1-1,0 1 1,1 0 0,-1 0 0,0 1-1,0 0 1,-13 3 0,-20-1 4,31-1-10,0 1 1,0 1 0,0 0 0,0 1-1,-17 7 1,-30 8 6,-19-5 39,59-12-51,0 2-1,0 0 0,0 1 1,1 1-1,-1 1 0,-29 14 1,33-11-12,1 0 0,0 0 0,0 2 0,1 0 1,1 1-1,0 0 0,-14 18 0,1-3 9,20-21 3,-1 0 1,1 0-1,1 1 1,0 0-1,0 0 1,-7 13-1,12-19-7,0 0 0,0 0 0,0 1 0,1-1 0,-1 0 0,1 0-1,0 0 1,0 0 0,0 1 0,0-1 0,0 0 0,0 0 0,0 1 0,1-1 0,-1 0 0,1 0 0,-1 0-1,1 0 1,0 0 0,0 0 0,0 0 0,0 0 0,3 4 0,-1-3 11,1 0 1,-1 0-1,1-1 1,-1 1-1,1-1 1,0 0-1,0 0 1,0 0-1,1 0 0,-1-1 1,6 2-1,11 1 42,0 0-1,1-2 1,38 0-1,-26-1 15,-7 0-39,1-2-1,-1 0 1,34-7-1,16 0 12,-18 4-26,12-8 7,-10 1 0,108-4-1,42 3-17,-172 14-21,-28-1 34,0 0 0,0-1 0,1 0 0,-1 0-1,0-1 1,0-1 0,22-5 0,-30 4 5,0 1 0,0 0 0,-1 0 1,1-1-1,-1 0 0,1 1 0,-1-1 0,0 0 0,0 0 1,0 0-1,0-1 0,0 1 0,-1 0 0,0-1 1,1 1-1,-1-1 0,-1 1 0,1-1 0,0-4 0,5-70 74,-6 76-66,0 0 0,0 0 0,0 0 0,0 0 0,-1 0 0,1 1 1,-1-1-1,1 0 0,-1 0 0,1 0 0,-1 1 0,0-1 1,0 0-1,0 1 0,0-1 0,0 0 0,0 1 0,-1 0 0,1-1 1,0 1-1,-1 0 0,1-1 0,-1 1 0,1 0 0,-1 0 1,0 0-1,1 0 0,-1 1 0,0-1 0,0 0 0,0 1 1,0-1-1,-3 1 0,-16-9 29,-12-7 36,25 11-43,0 1 0,0 0 0,-1 0-1,1 1 1,-1 0 0,0 0 0,0 1 0,0 0-1,-10 0 1,-107-8-5528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34:5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1 520 720,'0'0'9545,"7"15"-9520,32 11 102,-2 1 0,35 34 1,-32-26 118,57 38 1,-56-44 80,63 56 0,-84-68-203,-1 1 0,-1 1 0,31 43 0,-39-45-72,0 0 1,11 32-1,9 18-27,-28-63-24,1 1 1,0-1-1,0 0 0,0 0 0,0 0 0,0-1 0,1 1 0,0-1 0,-1 1 0,1-1 1,1 0-1,3 2 0,2-1 1,0 0 1,0-1-1,0 0 1,14 2 0,0 0 21,-9-3-13,0-1-1,0-1 1,0 0-1,1 0 1,-1-2-1,0 0 0,0 0 1,23-8-1,-10 3-9,-18 3 21,0 0-1,-1-1 1,1-1 0,16-11-1,-4 2 54,229-154-26,-111 68-8,128-116 109,-168 134-142,62-47 24,-112 99-39,1 2 0,91-38 0,115-26-42,-105 41 45,-39 22-3,-82 23 7,1-1 0,50-20 1,-53 15 0,-11 6 15,0-1 0,0-1 0,-1 0 0,0-2 0,19-14 0,-8 13 107,-26 11-14,-9 1-158,-3 0-118,-18 0-1062,-2 0-1408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04:35:51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C077-E5DE-48FE-BA01-7330C6340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86FAE-4893-49A5-8E56-38835BC2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A9441-2F19-4918-8031-BC662173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BA65-BA48-4F93-A54A-A75A8C27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72AE-1E78-4B3F-9876-572896E8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1C05-9298-4DD2-9541-419D4D0B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AF1D1-45BF-474B-88E3-1C7425610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72183-D58D-4326-BD02-725E87DD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EAFA-5EF9-4042-81C6-F5D7A840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44CA-F1D7-4311-A0A8-F8F5826E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42241-66E1-4DF4-8096-F20264742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67E14-EF0B-48BA-AF6A-FF7AE6B30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778A-66A4-459A-8C1C-B1E22473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AF99E-A515-4651-89A2-6840BF3D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70E5-B4B0-4A3A-B6EB-A4232E07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8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A16A-E6B2-460B-B041-BED91684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E686-E04B-4629-88FD-6B8A456E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9F52F-497A-4654-B044-8EBA021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543C1-23AA-4AA5-BC4A-D65E575E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B531F-D8A2-4771-ABD4-EC3881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2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FB72-D64C-43EA-82AC-12BA7DB5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44FF-38DD-49D2-92D6-5C5AA833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BED8-A3F8-4CA1-A21E-C433DBF6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51E09-8B1B-47EF-9836-621FDF35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7D2C-D4B7-4C5E-AFB4-F92BE5A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09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0CC6-37B0-436C-BDDC-B79C89DB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46AE6-E93D-4027-9EF3-2E565A879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2C122-2B56-4D2E-8219-E5E457F59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FEE4E-FA70-472D-99F3-A1C49783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127D3-2CA8-48AC-96C5-CC164FA2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A0A6-3196-4747-9DA3-65EE1211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63A2-B5E8-487C-B2AE-41A98AD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38074-58FE-444D-8EE6-E505BACBB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41D6D-0466-4999-8422-28A5BD3DA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E02FF-9495-4D47-947F-265B2107C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1268E-344E-4BE0-8EB0-3DFAA072E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3A10E-BD9B-47EA-8E6B-19A2B8E4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E2212-9AD3-42DF-A378-A0BA8D0F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1490-CF20-45A6-B2BD-6D0D3C7D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54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C9B7-7454-448C-ADC8-C3D3C200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F8D8F-3499-4545-9DAE-8715392F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65691-A095-46AF-BD21-E47BFED2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061C5-4AAE-4839-B25B-AC032A0B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93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BB0B5-FEB0-4CC2-8B33-6C1BF534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25B97-96DE-4D37-BD78-07DE733B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F42A2-0D39-43AC-9380-6C70AF3A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31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D487-7D25-4050-98F3-402F0671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623E-1DDC-4AAD-A1B7-61C0EFBE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53A7A-52E2-4EE3-85D0-5FF4CA7A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EB5B-54D3-420F-8CB2-66A36C95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2DCF-0712-4161-B638-53FFA10D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B4836-D1EF-457E-B8F7-3858D008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78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B3BC-06FA-4C04-99D5-8EDBC4BA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B2A88-F927-4ECA-8B6E-F5144E34C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46680-6075-47A5-85A0-69B29608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2DD62-E41E-4D39-9FCD-DE74803D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6781C-F29C-41E8-96E0-18E3B6BC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826E2-DEAB-4BBA-B8F5-3720AD0F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72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hartleymath.com/versatilemath/rea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E250A-D61B-46C0-B171-D13B811D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C4D34-7EC6-48A8-B94E-37BA31B2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6EF9-AB4F-442F-B752-8EF2A05B3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43A4-E7EC-4888-B347-7C890F42AE45}" type="datetimeFigureOut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87BE1-72C8-483F-B8FA-DC90DD5E1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80A1-FD42-4B05-8D83-DAED48E80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5B5C-D7FE-414C-A583-D7853EA4A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6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rtleymath.com/versatilemath/rea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ustomXml" Target="../ink/ink1.xml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6.png"/><Relationship Id="rId5" Type="http://schemas.openxmlformats.org/officeDocument/2006/relationships/image" Target="../media/image13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9.png"/><Relationship Id="rId18" Type="http://schemas.openxmlformats.org/officeDocument/2006/relationships/customXml" Target="../ink/ink14.xml"/><Relationship Id="rId3" Type="http://schemas.openxmlformats.org/officeDocument/2006/relationships/image" Target="../media/image19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customXml" Target="../ink/ink11.xml"/><Relationship Id="rId17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customXml" Target="../ink/ink10.xml"/><Relationship Id="rId19" Type="http://schemas.openxmlformats.org/officeDocument/2006/relationships/image" Target="../media/image32.png"/><Relationship Id="rId4" Type="http://schemas.openxmlformats.org/officeDocument/2006/relationships/customXml" Target="../ink/ink7.xml"/><Relationship Id="rId9" Type="http://schemas.openxmlformats.org/officeDocument/2006/relationships/image" Target="../media/image27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EE4A-5A3F-423B-AF51-C63C3FE7F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Graphs Euler Hamilton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1208E-D89D-438B-8190-62CA86F3F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Past Exam Q’s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31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9"/>
    </mc:Choice>
    <mc:Fallback xmlns="">
      <p:transition spd="slow" advTm="177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EECA-370A-4B2A-9A1B-424DD83C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2664"/>
            <a:ext cx="10515600" cy="755336"/>
          </a:xfrm>
        </p:spPr>
        <p:txBody>
          <a:bodyPr/>
          <a:lstStyle/>
          <a:p>
            <a:r>
              <a:rPr lang="en-US" dirty="0"/>
              <a:t>2016 Exam 1 Q3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5D5A-A290-4C18-BB31-D271E49C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56"/>
            <a:ext cx="12192000" cy="6002808"/>
          </a:xfrm>
        </p:spPr>
        <p:txBody>
          <a:bodyPr/>
          <a:lstStyle/>
          <a:p>
            <a:r>
              <a:rPr lang="en-US" dirty="0"/>
              <a:t>The following graph with five vertices is a complete graph.</a:t>
            </a:r>
          </a:p>
          <a:p>
            <a:r>
              <a:rPr lang="en-US" dirty="0"/>
              <a:t>Edges are removed so that the graph will have the </a:t>
            </a:r>
            <a:r>
              <a:rPr lang="en-US" dirty="0">
                <a:solidFill>
                  <a:srgbClr val="FF0000"/>
                </a:solidFill>
              </a:rPr>
              <a:t>minimum number of edges to remain connected.</a:t>
            </a:r>
          </a:p>
          <a:p>
            <a:r>
              <a:rPr lang="en-US" dirty="0"/>
              <a:t>The number of edges that are removed is</a:t>
            </a:r>
          </a:p>
          <a:p>
            <a:r>
              <a:rPr lang="en-US" dirty="0"/>
              <a:t>A. 4</a:t>
            </a:r>
          </a:p>
          <a:p>
            <a:r>
              <a:rPr lang="en-US" dirty="0"/>
              <a:t>B. 5</a:t>
            </a:r>
          </a:p>
          <a:p>
            <a:r>
              <a:rPr lang="en-US" dirty="0"/>
              <a:t>C. 6</a:t>
            </a:r>
          </a:p>
          <a:p>
            <a:r>
              <a:rPr lang="en-US" dirty="0"/>
              <a:t>D. 9</a:t>
            </a:r>
          </a:p>
          <a:p>
            <a:r>
              <a:rPr lang="en-US" dirty="0"/>
              <a:t>E. 10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CDA-A7F7-4DA5-A97B-AF55F55F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20" y="2153997"/>
            <a:ext cx="3014836" cy="2240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A50A72-10AC-40EB-AFD2-49D0A00B6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056" y="1837357"/>
            <a:ext cx="6173061" cy="1571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DCD2A-DCC7-4564-A363-2B7DB61EAC1C}"/>
                  </a:ext>
                </a:extLst>
              </p:cNvPr>
              <p:cNvSpPr txBox="1"/>
              <p:nvPr/>
            </p:nvSpPr>
            <p:spPr>
              <a:xfrm>
                <a:off x="38638" y="4569241"/>
                <a:ext cx="6911662" cy="10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5 vertices </a:t>
                </a: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4 edges needed </a:t>
                </a:r>
              </a:p>
              <a:p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Complete graph with 5 vertices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5×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5−1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5×4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=5×2=10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𝑒𝑑𝑔𝑒𝑠</m:t>
                    </m:r>
                  </m:oMath>
                </a14:m>
                <a:endParaRPr lang="en-AU" dirty="0">
                  <a:solidFill>
                    <a:srgbClr val="00B050"/>
                  </a:solidFill>
                </a:endParaRP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Remove 6 edges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DCD2A-DCC7-4564-A363-2B7DB61EA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8" y="4569241"/>
                <a:ext cx="6911662" cy="1057469"/>
              </a:xfrm>
              <a:prstGeom prst="rect">
                <a:avLst/>
              </a:prstGeom>
              <a:blipFill>
                <a:blip r:embed="rId7"/>
                <a:stretch>
                  <a:fillRect l="-705" t="-4046" b="-86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88BEB91-C04F-4128-A814-7C2FC6309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9267" y="3691510"/>
            <a:ext cx="5191850" cy="20862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037F16-7CF2-4665-BEE1-BFF7E0360349}"/>
              </a:ext>
            </a:extLst>
          </p:cNvPr>
          <p:cNvSpPr/>
          <p:nvPr/>
        </p:nvSpPr>
        <p:spPr>
          <a:xfrm>
            <a:off x="127528" y="3055513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4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92"/>
    </mc:Choice>
    <mc:Fallback xmlns="">
      <p:transition spd="slow" advTm="13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86E2-887D-4A12-A5C5-82156955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89411"/>
            <a:ext cx="10515600" cy="868589"/>
          </a:xfrm>
        </p:spPr>
        <p:txBody>
          <a:bodyPr/>
          <a:lstStyle/>
          <a:p>
            <a:r>
              <a:rPr lang="en-US" dirty="0"/>
              <a:t>2017 Exam 1 Q6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1F2D-83F1-40E1-ADDC-AD476ECB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2" y="214539"/>
            <a:ext cx="12166598" cy="5774872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Eulerian trail </a:t>
            </a:r>
            <a:r>
              <a:rPr lang="en-US" dirty="0"/>
              <a:t>for the graph above will be possible if only </a:t>
            </a:r>
            <a:r>
              <a:rPr lang="en-US" dirty="0">
                <a:solidFill>
                  <a:srgbClr val="FF0000"/>
                </a:solidFill>
              </a:rPr>
              <a:t>one edge is removed</a:t>
            </a:r>
            <a:r>
              <a:rPr lang="en-US" dirty="0"/>
              <a:t>.</a:t>
            </a:r>
          </a:p>
          <a:p>
            <a:r>
              <a:rPr lang="en-US" dirty="0"/>
              <a:t>In how many different ways could this be done?</a:t>
            </a:r>
          </a:p>
          <a:p>
            <a:r>
              <a:rPr lang="en-US" dirty="0"/>
              <a:t>A. 1</a:t>
            </a:r>
          </a:p>
          <a:p>
            <a:r>
              <a:rPr lang="en-US" dirty="0"/>
              <a:t>B. 2</a:t>
            </a:r>
          </a:p>
          <a:p>
            <a:r>
              <a:rPr lang="en-US" dirty="0"/>
              <a:t>C. 3</a:t>
            </a:r>
          </a:p>
          <a:p>
            <a:r>
              <a:rPr lang="en-US" dirty="0"/>
              <a:t>D. 4</a:t>
            </a:r>
          </a:p>
          <a:p>
            <a:r>
              <a:rPr lang="en-US" dirty="0"/>
              <a:t>E. 5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528D7-469F-4DAF-852F-90EA94B2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75" y="1257593"/>
            <a:ext cx="3492635" cy="2603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5AA85-2F6A-4E3D-96AF-D771B313BC24}"/>
              </a:ext>
            </a:extLst>
          </p:cNvPr>
          <p:cNvSpPr txBox="1"/>
          <p:nvPr/>
        </p:nvSpPr>
        <p:spPr>
          <a:xfrm>
            <a:off x="3454399" y="1111320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3728-47EA-4A68-9607-82C3498F9453}"/>
              </a:ext>
            </a:extLst>
          </p:cNvPr>
          <p:cNvSpPr txBox="1"/>
          <p:nvPr/>
        </p:nvSpPr>
        <p:spPr>
          <a:xfrm>
            <a:off x="4937952" y="1829777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7E32E-951C-4B91-9E49-A90F92CA8858}"/>
              </a:ext>
            </a:extLst>
          </p:cNvPr>
          <p:cNvSpPr txBox="1"/>
          <p:nvPr/>
        </p:nvSpPr>
        <p:spPr>
          <a:xfrm>
            <a:off x="4306580" y="3566248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9D700-F6D8-4A5A-8002-C094A0D7DA1A}"/>
              </a:ext>
            </a:extLst>
          </p:cNvPr>
          <p:cNvSpPr txBox="1"/>
          <p:nvPr/>
        </p:nvSpPr>
        <p:spPr>
          <a:xfrm>
            <a:off x="2347152" y="3678240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343DA-5BC4-41A8-9246-E247A819521E}"/>
              </a:ext>
            </a:extLst>
          </p:cNvPr>
          <p:cNvSpPr txBox="1"/>
          <p:nvPr/>
        </p:nvSpPr>
        <p:spPr>
          <a:xfrm>
            <a:off x="1577093" y="1798683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AACAD-7DD5-42BE-A837-C35E8D8850B3}"/>
              </a:ext>
            </a:extLst>
          </p:cNvPr>
          <p:cNvSpPr txBox="1"/>
          <p:nvPr/>
        </p:nvSpPr>
        <p:spPr>
          <a:xfrm>
            <a:off x="3376692" y="2210581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7FA074-89F0-4B36-A9D5-F3D88D49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5" y="4033506"/>
            <a:ext cx="8701920" cy="209731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3702ABD-25A9-4CBC-9FF7-FDBDA952F21E}"/>
              </a:ext>
            </a:extLst>
          </p:cNvPr>
          <p:cNvSpPr/>
          <p:nvPr/>
        </p:nvSpPr>
        <p:spPr>
          <a:xfrm>
            <a:off x="98698" y="3304753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0B14D831-0C76-4965-945F-3742F617DA8B}"/>
              </a:ext>
            </a:extLst>
          </p:cNvPr>
          <p:cNvSpPr/>
          <p:nvPr/>
        </p:nvSpPr>
        <p:spPr>
          <a:xfrm>
            <a:off x="3204217" y="1885280"/>
            <a:ext cx="250182" cy="196138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9AC7C724-9E9C-441D-AD8D-56B78F322739}"/>
              </a:ext>
            </a:extLst>
          </p:cNvPr>
          <p:cNvSpPr/>
          <p:nvPr/>
        </p:nvSpPr>
        <p:spPr>
          <a:xfrm>
            <a:off x="3356617" y="3369523"/>
            <a:ext cx="250182" cy="196138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7CEC7BEF-6A87-4223-B545-7480BB4D47AB}"/>
              </a:ext>
            </a:extLst>
          </p:cNvPr>
          <p:cNvSpPr/>
          <p:nvPr/>
        </p:nvSpPr>
        <p:spPr>
          <a:xfrm>
            <a:off x="3356617" y="3727336"/>
            <a:ext cx="250182" cy="196138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8A3ECFB9-C85E-4BA7-85AD-A8DA2057A963}"/>
              </a:ext>
            </a:extLst>
          </p:cNvPr>
          <p:cNvSpPr/>
          <p:nvPr/>
        </p:nvSpPr>
        <p:spPr>
          <a:xfrm>
            <a:off x="2780148" y="3091229"/>
            <a:ext cx="250182" cy="196138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D10C0373-C2CE-48E0-9291-7E2AF9F9A989}"/>
              </a:ext>
            </a:extLst>
          </p:cNvPr>
          <p:cNvSpPr/>
          <p:nvPr/>
        </p:nvSpPr>
        <p:spPr>
          <a:xfrm>
            <a:off x="3787315" y="3005093"/>
            <a:ext cx="250182" cy="196138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1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07"/>
    </mc:Choice>
    <mc:Fallback xmlns="">
      <p:transition spd="slow" advTm="98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247E-807A-4CBE-8A6F-FA0F6DA7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" y="5945868"/>
            <a:ext cx="10515600" cy="897618"/>
          </a:xfrm>
        </p:spPr>
        <p:txBody>
          <a:bodyPr/>
          <a:lstStyle/>
          <a:p>
            <a:r>
              <a:rPr lang="en-US" dirty="0"/>
              <a:t>2016 Exam 2 Q2c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F4A5-025C-42C1-8DB7-0AC0B098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6" y="527050"/>
            <a:ext cx="12133944" cy="5803900"/>
          </a:xfrm>
        </p:spPr>
        <p:txBody>
          <a:bodyPr/>
          <a:lstStyle/>
          <a:p>
            <a:r>
              <a:rPr lang="en-US" dirty="0"/>
              <a:t>The suburb of </a:t>
            </a:r>
            <a:r>
              <a:rPr lang="en-US" dirty="0" err="1"/>
              <a:t>Alooma</a:t>
            </a:r>
            <a:r>
              <a:rPr lang="en-US" dirty="0"/>
              <a:t> has a skateboard park with seven ramps.</a:t>
            </a:r>
          </a:p>
          <a:p>
            <a:r>
              <a:rPr lang="en-US" dirty="0"/>
              <a:t>The ramps are shown as vertices T, U, V, W, X, Y and Z on the graph below</a:t>
            </a:r>
          </a:p>
          <a:p>
            <a:r>
              <a:rPr lang="en-US" dirty="0"/>
              <a:t>The tracks between ramps U and V and between ramps W and X are rough, as shown on the graph above.</a:t>
            </a:r>
          </a:p>
          <a:p>
            <a:r>
              <a:rPr lang="en-US" dirty="0"/>
              <a:t>c. </a:t>
            </a:r>
            <a:r>
              <a:rPr lang="en-US" dirty="0" err="1"/>
              <a:t>Birra</a:t>
            </a:r>
            <a:r>
              <a:rPr lang="en-US" dirty="0"/>
              <a:t> can skate over any of the tracks, including the rough tracks.</a:t>
            </a:r>
          </a:p>
          <a:p>
            <a:r>
              <a:rPr lang="en-US" dirty="0"/>
              <a:t>He begins skating at ramp X and will complete a Hamiltonian cycle.</a:t>
            </a:r>
          </a:p>
          <a:p>
            <a:r>
              <a:rPr lang="en-US" dirty="0"/>
              <a:t>In how many ways could he do this?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5FEB2-5236-4409-9F8F-AF00EC75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333" y="3555462"/>
            <a:ext cx="4105848" cy="2048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5EDFF8-9E66-47B3-9AB7-8EC14F821896}"/>
              </a:ext>
            </a:extLst>
          </p:cNvPr>
          <p:cNvSpPr txBox="1"/>
          <p:nvPr/>
        </p:nvSpPr>
        <p:spPr>
          <a:xfrm>
            <a:off x="494334" y="4152042"/>
            <a:ext cx="6204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B050"/>
                </a:solidFill>
              </a:rPr>
              <a:t>• X – Y – T – U – Z – V – W – X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pl-PL" sz="2800" dirty="0">
                <a:solidFill>
                  <a:srgbClr val="00B050"/>
                </a:solidFill>
              </a:rPr>
              <a:t>• X – W – V – Z – U – T – Y – X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pl-PL" sz="2800" dirty="0">
                <a:solidFill>
                  <a:srgbClr val="00B050"/>
                </a:solidFill>
              </a:rPr>
              <a:t>• X – Y – T – U – V – Z – W – X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pl-PL" sz="2800" dirty="0">
                <a:solidFill>
                  <a:srgbClr val="00B050"/>
                </a:solidFill>
              </a:rPr>
              <a:t>• X – W – Z – V – U – T – Y – X</a:t>
            </a:r>
            <a:endParaRPr lang="en-AU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6EC0BF-51B3-40A3-8C09-54B6371861AA}"/>
                  </a:ext>
                </a:extLst>
              </p14:cNvPr>
              <p14:cNvContentPartPr/>
              <p14:nvPr/>
            </p14:nvContentPartPr>
            <p14:xfrm>
              <a:off x="7179371" y="3771600"/>
              <a:ext cx="3493080" cy="152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6EC0BF-51B3-40A3-8C09-54B6371861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1371" y="3735960"/>
                <a:ext cx="3528720" cy="15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142AFC-3AA5-4700-96C4-C30E8F1ED6A9}"/>
                  </a:ext>
                </a:extLst>
              </p14:cNvPr>
              <p14:cNvContentPartPr/>
              <p14:nvPr/>
            </p14:nvContentPartPr>
            <p14:xfrm>
              <a:off x="7207709" y="3760468"/>
              <a:ext cx="3376080" cy="157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142AFC-3AA5-4700-96C4-C30E8F1ED6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0069" y="3724468"/>
                <a:ext cx="3411720" cy="1643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5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0C5B-8047-48E6-BA02-9876BC83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1354"/>
            <a:ext cx="10515600" cy="926646"/>
          </a:xfrm>
        </p:spPr>
        <p:txBody>
          <a:bodyPr/>
          <a:lstStyle/>
          <a:p>
            <a:r>
              <a:rPr lang="en-US" dirty="0"/>
              <a:t>2018 Exam 2 Q4b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3C607-121A-42FB-8CBA-2DD483CA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102"/>
            <a:ext cx="12192000" cy="5673272"/>
          </a:xfrm>
        </p:spPr>
        <p:txBody>
          <a:bodyPr/>
          <a:lstStyle/>
          <a:p>
            <a:r>
              <a:rPr lang="en-US" dirty="0"/>
              <a:t>Parcel deliveries are made between five nearby towns, P to T.</a:t>
            </a:r>
          </a:p>
          <a:p>
            <a:r>
              <a:rPr lang="en-US" dirty="0"/>
              <a:t>The roads connecting these five towns are shown on the graph below. The distances, in </a:t>
            </a:r>
            <a:r>
              <a:rPr lang="en-US" dirty="0" err="1"/>
              <a:t>kilometres</a:t>
            </a:r>
            <a:r>
              <a:rPr lang="en-US" dirty="0"/>
              <a:t>, are also shown.</a:t>
            </a:r>
          </a:p>
          <a:p>
            <a:r>
              <a:rPr lang="en-US" dirty="0"/>
              <a:t>A road inspector will leave from town P to check all the roads and return to town P when the inspection is complete. He will travel the minimum distance possible.</a:t>
            </a:r>
          </a:p>
          <a:p>
            <a:r>
              <a:rPr lang="en-US" dirty="0"/>
              <a:t>b. Determine the </a:t>
            </a:r>
            <a:r>
              <a:rPr lang="en-US" dirty="0">
                <a:solidFill>
                  <a:srgbClr val="FF0000"/>
                </a:solidFill>
              </a:rPr>
              <a:t>minimum distance</a:t>
            </a:r>
            <a:r>
              <a:rPr lang="en-US" dirty="0"/>
              <a:t>, in </a:t>
            </a:r>
            <a:r>
              <a:rPr lang="en-US" dirty="0" err="1"/>
              <a:t>kilometres</a:t>
            </a:r>
            <a:r>
              <a:rPr lang="en-US" dirty="0"/>
              <a:t>, that the inspector will travel.</a:t>
            </a:r>
          </a:p>
          <a:p>
            <a:r>
              <a:rPr lang="en-US" dirty="0">
                <a:solidFill>
                  <a:srgbClr val="00B050"/>
                </a:solidFill>
              </a:rPr>
              <a:t>Either repeat two red roads or two yellow roads to achieve Eulerian Circuit.</a:t>
            </a:r>
          </a:p>
          <a:p>
            <a:r>
              <a:rPr lang="en-AU" dirty="0">
                <a:solidFill>
                  <a:srgbClr val="00B050"/>
                </a:solidFill>
              </a:rPr>
              <a:t>10+14+12+20+6+8+7+9=86, 86+10+12=108 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64493-48A1-46D6-9A10-B3DE9A65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45" y="3273508"/>
            <a:ext cx="2648320" cy="286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CB91C-140F-4058-94B9-AF667A1B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5" y="3961716"/>
            <a:ext cx="5411573" cy="2068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63B33-D3AA-47F0-A4B5-766198A4D9F9}"/>
              </a:ext>
            </a:extLst>
          </p:cNvPr>
          <p:cNvSpPr txBox="1"/>
          <p:nvPr/>
        </p:nvSpPr>
        <p:spPr>
          <a:xfrm>
            <a:off x="10135672" y="3157196"/>
            <a:ext cx="37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A8FF1-735B-437D-AD09-C15D47560B85}"/>
              </a:ext>
            </a:extLst>
          </p:cNvPr>
          <p:cNvSpPr txBox="1"/>
          <p:nvPr/>
        </p:nvSpPr>
        <p:spPr>
          <a:xfrm>
            <a:off x="10837501" y="4604705"/>
            <a:ext cx="37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79959-9B01-4714-A8ED-E25DC065081C}"/>
              </a:ext>
            </a:extLst>
          </p:cNvPr>
          <p:cNvSpPr txBox="1"/>
          <p:nvPr/>
        </p:nvSpPr>
        <p:spPr>
          <a:xfrm>
            <a:off x="9513341" y="5784275"/>
            <a:ext cx="37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438B6-3F74-412A-9B08-355ACFFAE6CB}"/>
              </a:ext>
            </a:extLst>
          </p:cNvPr>
          <p:cNvSpPr txBox="1"/>
          <p:nvPr/>
        </p:nvSpPr>
        <p:spPr>
          <a:xfrm>
            <a:off x="8407757" y="4404299"/>
            <a:ext cx="37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8B57F-5540-47E6-9721-C0E277861FDC}"/>
              </a:ext>
            </a:extLst>
          </p:cNvPr>
          <p:cNvSpPr txBox="1"/>
          <p:nvPr/>
        </p:nvSpPr>
        <p:spPr>
          <a:xfrm>
            <a:off x="9747154" y="4262639"/>
            <a:ext cx="37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1EC095-BCF9-4228-8FEC-8EF361EA268B}"/>
                  </a:ext>
                </a:extLst>
              </p14:cNvPr>
              <p14:cNvContentPartPr/>
              <p14:nvPr/>
            </p14:nvContentPartPr>
            <p14:xfrm>
              <a:off x="10244023" y="3602890"/>
              <a:ext cx="486360" cy="914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1EC095-BCF9-4228-8FEC-8EF361EA26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35383" y="3593890"/>
                <a:ext cx="50400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109608-F214-46E8-8777-5FF7CE0ACD7E}"/>
                  </a:ext>
                </a:extLst>
              </p14:cNvPr>
              <p14:cNvContentPartPr/>
              <p14:nvPr/>
            </p14:nvContentPartPr>
            <p14:xfrm>
              <a:off x="8634823" y="4711690"/>
              <a:ext cx="701640" cy="1029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109608-F214-46E8-8777-5FF7CE0ACD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5823" y="4702690"/>
                <a:ext cx="719280" cy="10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DCCE82-B59F-4E0A-8862-4E8AAED0F903}"/>
                  </a:ext>
                </a:extLst>
              </p14:cNvPr>
              <p14:cNvContentPartPr/>
              <p14:nvPr/>
            </p14:nvContentPartPr>
            <p14:xfrm>
              <a:off x="8652103" y="3372130"/>
              <a:ext cx="1138320" cy="676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DCCE82-B59F-4E0A-8862-4E8AAED0F9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4463" y="3354130"/>
                <a:ext cx="117396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78A67FE-CFF5-49BE-9D61-7FF9C7A23A01}"/>
                  </a:ext>
                </a:extLst>
              </p14:cNvPr>
              <p14:cNvContentPartPr/>
              <p14:nvPr/>
            </p14:nvContentPartPr>
            <p14:xfrm>
              <a:off x="9721303" y="5048290"/>
              <a:ext cx="947160" cy="74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78A67FE-CFF5-49BE-9D61-7FF9C7A23A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3663" y="5030290"/>
                <a:ext cx="982800" cy="7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1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DC18-2A2D-4078-8332-7056F5E8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6963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US" dirty="0"/>
              <a:t>2017 Exam 1 Q7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107A9-36AB-4962-A31F-6313DDA7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45"/>
            <a:ext cx="12192000" cy="5798668"/>
          </a:xfrm>
        </p:spPr>
        <p:txBody>
          <a:bodyPr/>
          <a:lstStyle/>
          <a:p>
            <a:r>
              <a:rPr lang="en-US" dirty="0"/>
              <a:t>A graph with </a:t>
            </a:r>
            <a:r>
              <a:rPr lang="en-US" dirty="0">
                <a:solidFill>
                  <a:srgbClr val="FF0000"/>
                </a:solidFill>
              </a:rPr>
              <a:t>six</a:t>
            </a:r>
            <a:r>
              <a:rPr lang="en-US" dirty="0"/>
              <a:t> vertices has no loops or multiple edges.</a:t>
            </a:r>
          </a:p>
          <a:p>
            <a:r>
              <a:rPr lang="en-US" dirty="0"/>
              <a:t>Which one of the following statements about this graph is not true?</a:t>
            </a:r>
          </a:p>
          <a:p>
            <a:r>
              <a:rPr lang="en-US" dirty="0"/>
              <a:t>A. If the graph is a tree it has five edges.</a:t>
            </a:r>
          </a:p>
          <a:p>
            <a:r>
              <a:rPr lang="en-US" dirty="0"/>
              <a:t>B. If the graph is complete it has 15 edges.</a:t>
            </a:r>
          </a:p>
          <a:p>
            <a:r>
              <a:rPr lang="en-US" dirty="0"/>
              <a:t>C. If the graph has eight edges it may have an isolated vertex.</a:t>
            </a:r>
          </a:p>
          <a:p>
            <a:r>
              <a:rPr lang="en-US" dirty="0"/>
              <a:t>D. If the graph is bipartite it will have a minimum of nine edges.</a:t>
            </a:r>
          </a:p>
          <a:p>
            <a:r>
              <a:rPr lang="en-US" dirty="0"/>
              <a:t>E. If the graph has a cycle it will have a minimum of three edges.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6D3FB-4E78-4AAA-B413-E5E9DF55F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5" y="4282171"/>
            <a:ext cx="6173061" cy="1571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E99E27-95D1-443D-9CFF-345874283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150" y="3821436"/>
            <a:ext cx="5191850" cy="208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AF0DE-0A68-4564-98A5-C316FA73E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89" y="5854015"/>
            <a:ext cx="6125430" cy="971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86ACD-F682-48F7-8312-5981704E9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916" y="78995"/>
            <a:ext cx="1286054" cy="1114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1F0ADB-7D08-4FB3-8F7B-03A72DC738AC}"/>
              </a:ext>
            </a:extLst>
          </p:cNvPr>
          <p:cNvSpPr txBox="1"/>
          <p:nvPr/>
        </p:nvSpPr>
        <p:spPr>
          <a:xfrm>
            <a:off x="10084158" y="1365161"/>
            <a:ext cx="12860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rgbClr val="00B050"/>
                </a:solidFill>
              </a:rPr>
              <a:t>˅</a:t>
            </a:r>
          </a:p>
          <a:p>
            <a:r>
              <a:rPr lang="en-AU" sz="3000" b="1" dirty="0">
                <a:solidFill>
                  <a:srgbClr val="00B050"/>
                </a:solidFill>
              </a:rPr>
              <a:t>˅</a:t>
            </a:r>
          </a:p>
          <a:p>
            <a:r>
              <a:rPr lang="en-AU" sz="3000" b="1" dirty="0">
                <a:solidFill>
                  <a:srgbClr val="00B050"/>
                </a:solidFill>
              </a:rPr>
              <a:t>˅</a:t>
            </a:r>
          </a:p>
          <a:p>
            <a:r>
              <a:rPr lang="en-AU" sz="3000" b="1" dirty="0">
                <a:solidFill>
                  <a:srgbClr val="00B050"/>
                </a:solidFill>
              </a:rPr>
              <a:t>X</a:t>
            </a:r>
          </a:p>
          <a:p>
            <a:endParaRPr lang="en-AU" sz="800" b="1" dirty="0">
              <a:solidFill>
                <a:srgbClr val="00B050"/>
              </a:solidFill>
            </a:endParaRPr>
          </a:p>
          <a:p>
            <a:r>
              <a:rPr lang="en-AU" sz="3000" b="1" dirty="0">
                <a:solidFill>
                  <a:srgbClr val="00B050"/>
                </a:solidFill>
              </a:rPr>
              <a:t>˅</a:t>
            </a:r>
          </a:p>
          <a:p>
            <a:endParaRPr lang="en-AU" sz="3000" b="1" dirty="0">
              <a:solidFill>
                <a:srgbClr val="00B050"/>
              </a:solidFill>
            </a:endParaRPr>
          </a:p>
          <a:p>
            <a:endParaRPr lang="en-AU" sz="3000" b="1" dirty="0">
              <a:solidFill>
                <a:srgbClr val="00B0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2EBD65-C69D-46A3-9435-38E1A4101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0119" y="2688958"/>
            <a:ext cx="1088517" cy="1012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A85710-375A-473F-9058-A597196B3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315" y="3381368"/>
            <a:ext cx="133369" cy="95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E735F7-5B59-413C-A0BD-85F9DD6F31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4719" y="3391079"/>
            <a:ext cx="171474" cy="1667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643D35-7579-4FDC-857B-8A96F01C7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5153" y="3337415"/>
            <a:ext cx="171474" cy="166711"/>
          </a:xfrm>
          <a:prstGeom prst="rect">
            <a:avLst/>
          </a:prstGeom>
        </p:spPr>
      </p:pic>
      <p:pic>
        <p:nvPicPr>
          <p:cNvPr id="1028" name="Picture 4" descr="Matching of Bipartite Graphs using NetworkX | by Vijini Mallawaarachchi |  Towards Data Science">
            <a:extLst>
              <a:ext uri="{FF2B5EF4-FFF2-40B4-BE49-F238E27FC236}">
                <a16:creationId xmlns:a16="http://schemas.microsoft.com/office/drawing/2014/main" id="{7663E2CF-BCE4-4190-8D76-5B86735A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69" y="1404903"/>
            <a:ext cx="1552731" cy="8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18A66B3-4727-4F41-964D-BA0E8BBC3357}"/>
              </a:ext>
            </a:extLst>
          </p:cNvPr>
          <p:cNvSpPr/>
          <p:nvPr/>
        </p:nvSpPr>
        <p:spPr>
          <a:xfrm>
            <a:off x="133364" y="2807390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8698-1755-4DB1-939F-36269C9F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5525"/>
            <a:ext cx="10515600" cy="752475"/>
          </a:xfrm>
        </p:spPr>
        <p:txBody>
          <a:bodyPr/>
          <a:lstStyle/>
          <a:p>
            <a:r>
              <a:rPr lang="en-US" dirty="0"/>
              <a:t>2019 Exam 1 Q6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E66F9-CC88-4E31-9895-249D8B9CC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8081"/>
                <a:ext cx="12192000" cy="58474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map below shows all the road connections between five towns, P, Q, R, S and T.</a:t>
                </a:r>
              </a:p>
              <a:p>
                <a:r>
                  <a:rPr lang="en-US" dirty="0"/>
                  <a:t>The road connections could be represented by the adjacency matrix</a:t>
                </a:r>
              </a:p>
              <a:p>
                <a:r>
                  <a:rPr lang="pt-BR" dirty="0"/>
                  <a:t>A.   P    Q    R     S    T           B.   P    Q     R     S    T          C.   P     Q    R     S    T</a:t>
                </a:r>
              </a:p>
              <a:p>
                <a:r>
                  <a:rPr lang="en-US" sz="900" dirty="0"/>
                  <a:t>0</a:t>
                </a: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m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m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m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sz="900" dirty="0"/>
              </a:p>
              <a:p>
                <a:r>
                  <a:rPr lang="pt-BR" dirty="0"/>
                  <a:t>D.   P    Q    R     S    T           E.   P     Q    R    S     T</a:t>
                </a:r>
              </a:p>
              <a:p>
                <a:endParaRPr lang="en-US" sz="900" dirty="0"/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m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mr>
                      <m:m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E66F9-CC88-4E31-9895-249D8B9CC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8081"/>
                <a:ext cx="12192000" cy="5847443"/>
              </a:xfrm>
              <a:blipFill>
                <a:blip r:embed="rId2"/>
                <a:stretch>
                  <a:fillRect l="-750" t="-2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338960-D34F-4F04-85B6-C7DC1F19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276" y="3863240"/>
            <a:ext cx="2810267" cy="2010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7C7121-FE3A-4B03-A888-22F8212CA58E}"/>
                  </a:ext>
                </a:extLst>
              </p14:cNvPr>
              <p14:cNvContentPartPr/>
              <p14:nvPr/>
            </p14:nvContentPartPr>
            <p14:xfrm>
              <a:off x="7836257" y="4491240"/>
              <a:ext cx="434520" cy="149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7C7121-FE3A-4B03-A888-22F8212CA5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17" y="4482600"/>
                <a:ext cx="45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0DFEFD-FA1C-436C-B579-38D3E7580480}"/>
                  </a:ext>
                </a:extLst>
              </p14:cNvPr>
              <p14:cNvContentPartPr/>
              <p14:nvPr/>
            </p14:nvContentPartPr>
            <p14:xfrm>
              <a:off x="8547977" y="4197480"/>
              <a:ext cx="1094400" cy="43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0DFEFD-FA1C-436C-B579-38D3E75804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9337" y="4188480"/>
                <a:ext cx="11120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A90C34-9FCA-44EB-8CA2-05211A55942F}"/>
                  </a:ext>
                </a:extLst>
              </p14:cNvPr>
              <p14:cNvContentPartPr/>
              <p14:nvPr/>
            </p14:nvContentPartPr>
            <p14:xfrm>
              <a:off x="5137697" y="64874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A90C34-9FCA-44EB-8CA2-05211A5594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9697" y="646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78842-7FC9-4304-97B4-9C7DB90A5F3D}"/>
                  </a:ext>
                </a:extLst>
              </p14:cNvPr>
              <p14:cNvContentPartPr/>
              <p14:nvPr/>
            </p14:nvContentPartPr>
            <p14:xfrm>
              <a:off x="11335457" y="17995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78842-7FC9-4304-97B4-9C7DB90A5F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31137" y="17952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86C8DE1-59F5-47FC-998F-D2242A1AE95E}"/>
                  </a:ext>
                </a:extLst>
              </p14:cNvPr>
              <p14:cNvContentPartPr/>
              <p14:nvPr/>
            </p14:nvContentPartPr>
            <p14:xfrm>
              <a:off x="10958177" y="415068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86C8DE1-59F5-47FC-998F-D2242A1AE9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40177" y="4114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E7C4436-8369-46A3-95D5-25143FF99C42}"/>
                  </a:ext>
                </a:extLst>
              </p14:cNvPr>
              <p14:cNvContentPartPr/>
              <p14:nvPr/>
            </p14:nvContentPartPr>
            <p14:xfrm>
              <a:off x="8131097" y="4414200"/>
              <a:ext cx="6480" cy="3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E7C4436-8369-46A3-95D5-25143FF99C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13457" y="4378200"/>
                <a:ext cx="42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0264DAF-DDAF-49EA-97BD-9B7886A780CC}"/>
                  </a:ext>
                </a:extLst>
              </p14:cNvPr>
              <p14:cNvContentPartPr/>
              <p14:nvPr/>
            </p14:nvContentPartPr>
            <p14:xfrm>
              <a:off x="7747337" y="4214508"/>
              <a:ext cx="2089080" cy="653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0264DAF-DDAF-49EA-97BD-9B7886A780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29697" y="4178508"/>
                <a:ext cx="212472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6AC655B-24CE-4E3D-9F30-D11171BFEC10}"/>
                  </a:ext>
                </a:extLst>
              </p14:cNvPr>
              <p14:cNvContentPartPr/>
              <p14:nvPr/>
            </p14:nvContentPartPr>
            <p14:xfrm>
              <a:off x="7620257" y="1592354"/>
              <a:ext cx="313200" cy="35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6AC655B-24CE-4E3D-9F30-D11171BFEC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6617" y="1484354"/>
                <a:ext cx="42084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C99AA8-1102-470A-842B-11B24DB4B33C}"/>
                  </a:ext>
                </a:extLst>
              </p14:cNvPr>
              <p14:cNvContentPartPr/>
              <p14:nvPr/>
            </p14:nvContentPartPr>
            <p14:xfrm>
              <a:off x="667577" y="3996794"/>
              <a:ext cx="271080" cy="38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C99AA8-1102-470A-842B-11B24DB4B3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3577" y="3888794"/>
                <a:ext cx="37872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D390F99-4538-47E1-A3DF-E1F8459E5085}"/>
                  </a:ext>
                </a:extLst>
              </p14:cNvPr>
              <p14:cNvContentPartPr/>
              <p14:nvPr/>
            </p14:nvContentPartPr>
            <p14:xfrm>
              <a:off x="1048817" y="1392194"/>
              <a:ext cx="704160" cy="669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D390F99-4538-47E1-A3DF-E1F8459E50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5177" y="1284194"/>
                <a:ext cx="811800" cy="8848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0E1B0D9B-D225-4C3E-8E36-FF8B685C45D9}"/>
              </a:ext>
            </a:extLst>
          </p:cNvPr>
          <p:cNvSpPr/>
          <p:nvPr/>
        </p:nvSpPr>
        <p:spPr>
          <a:xfrm>
            <a:off x="133364" y="1167274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7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2|0.9|24.2|49.9|1.9|41.8|1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9.1|21|1|4.9|0.9|0.8|4.6|5.9|2.8|1.7|1.4|1.1|2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599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Graphs Euler Hamilton</vt:lpstr>
      <vt:lpstr>2016 Exam 1 Q3</vt:lpstr>
      <vt:lpstr>2017 Exam 1 Q6</vt:lpstr>
      <vt:lpstr>2016 Exam 2 Q2c</vt:lpstr>
      <vt:lpstr>2018 Exam 2 Q4b</vt:lpstr>
      <vt:lpstr>2017 Exam 1 Q7</vt:lpstr>
      <vt:lpstr>2019 Exam 1 Q6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Euler Hamilton</dc:title>
  <dc:creator>Lyn ZHANG</dc:creator>
  <cp:lastModifiedBy>Lyn ZHANG</cp:lastModifiedBy>
  <cp:revision>21</cp:revision>
  <dcterms:created xsi:type="dcterms:W3CDTF">2021-10-11T23:46:33Z</dcterms:created>
  <dcterms:modified xsi:type="dcterms:W3CDTF">2021-11-25T02:53:31Z</dcterms:modified>
</cp:coreProperties>
</file>