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62" d="100"/>
          <a:sy n="62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6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3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2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3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7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7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7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8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ovie.douban.com/subject/301105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movie.douban.com/subject/147418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ovie.douban.com/subject/130061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ovie.douban.com/subject/1057786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ovie.douban.com/subject/1885124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ovie.douban.com/subject/1292343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ovie.douban.com/subject/130055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ovie.douban.com/subject/140131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ovie.douban.com/subject/1789283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vie.douban.com/subject/130666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03BA8-1612-4A0E-9216-22341FB3C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2499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6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8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FA2DFF-ED8C-4649-848A-F56BB709A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Time Travel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A1E02-94FB-E64E-9002-96E5CC1DA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Lesson 4 穿越的技巧</a:t>
            </a: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616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604230-2E54-0944-A29B-66C145CF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86" y="184399"/>
            <a:ext cx="5605358" cy="912526"/>
          </a:xfrm>
        </p:spPr>
        <p:txBody>
          <a:bodyPr>
            <a:normAutofit/>
          </a:bodyPr>
          <a:lstStyle/>
          <a:p>
            <a:r>
              <a:rPr lang="en-US" dirty="0"/>
              <a:t>Triangle </a:t>
            </a:r>
            <a:r>
              <a:rPr lang="en-US" dirty="0" err="1"/>
              <a:t>恐怖游轮</a:t>
            </a:r>
            <a:endParaRPr lang="en-US" dirty="0"/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69F63525-3AD3-46C1-909A-16CA74856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94" y="1266083"/>
            <a:ext cx="6479084" cy="5250749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单亲母亲杰西（梅利莎</a:t>
            </a:r>
            <a:r>
              <a:rPr lang="en-US" altLang="zh-CN" sz="1800" dirty="0"/>
              <a:t>·</a:t>
            </a:r>
            <a:r>
              <a:rPr lang="zh-CN" altLang="en-US" sz="1800" dirty="0"/>
              <a:t>乔治 饰）和一帮朋友乘游艇出海游玩，但她总有一种有不好的事情发生的感觉。不久，他们便在海上遭遇一场强烈的风暴。游艇翻船，众人落海，几经挣扎他们好不容易爬到游艇残骸上来。正当他们无计可施之时，一艘巨大的游轮向众人缓缓驶来。众人欣喜过望，未加思索便登上这艘名为“艾俄洛斯”的游轮，结果发现这竟是一艘</a:t>
            </a:r>
            <a:r>
              <a:rPr lang="en-US" altLang="zh-CN" sz="1800" dirty="0"/>
              <a:t>1930</a:t>
            </a:r>
            <a:r>
              <a:rPr lang="zh-CN" altLang="en-US" sz="1800" dirty="0"/>
              <a:t>年便告失踪的神秘之船，而船上更是空无一人。</a:t>
            </a:r>
          </a:p>
          <a:p>
            <a:r>
              <a:rPr lang="zh-CN" altLang="en-US" sz="1800" dirty="0"/>
              <a:t>　　随处可见的鲜血、神秘的指示以及突如其来的凶杀事件，将这群男女带入万劫不复的恐怖轮回之中</a:t>
            </a:r>
            <a:r>
              <a:rPr lang="en-US" altLang="zh-CN" sz="1800" dirty="0"/>
              <a:t>……</a:t>
            </a:r>
          </a:p>
          <a:p>
            <a:r>
              <a:rPr lang="en-US" sz="1800" dirty="0">
                <a:hlinkClick r:id="rId2"/>
              </a:rPr>
              <a:t>https://movie.douban.com/subject/3011051//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8194" name="Picture 2" descr="恐怖游轮- 维基百科，自由的百科全书">
            <a:extLst>
              <a:ext uri="{FF2B5EF4-FFF2-40B4-BE49-F238E27FC236}">
                <a16:creationId xmlns:a16="http://schemas.microsoft.com/office/drawing/2014/main" id="{A036ECDF-2E1B-8247-A736-2DB329B3E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" b="3544"/>
          <a:stretch/>
        </p:blipFill>
        <p:spPr bwMode="auto">
          <a:xfrm>
            <a:off x="7188594" y="10"/>
            <a:ext cx="500340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8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616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266704-8F16-CD43-9729-A71B77FE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3" y="113796"/>
            <a:ext cx="4376426" cy="1664573"/>
          </a:xfrm>
        </p:spPr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lake</a:t>
            </a:r>
            <a:r>
              <a:rPr lang="zh-CN" altLang="en-US" dirty="0"/>
              <a:t> </a:t>
            </a:r>
            <a:r>
              <a:rPr lang="en-US" altLang="zh-CN" dirty="0"/>
              <a:t>house</a:t>
            </a:r>
            <a:br>
              <a:rPr lang="en-US" altLang="zh-CN" dirty="0"/>
            </a:br>
            <a:r>
              <a:rPr lang="zh-CN" altLang="en-US" dirty="0"/>
              <a:t>触不到的恋人</a:t>
            </a:r>
            <a:endParaRPr lang="en-US" dirty="0"/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E0FE56C2-4BAA-4E12-8324-BF790244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1" y="1876924"/>
            <a:ext cx="6620271" cy="4800703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女医生凯特（桑德拉</a:t>
            </a:r>
            <a:r>
              <a:rPr lang="en-US" altLang="zh-CN" sz="1800" dirty="0"/>
              <a:t>•</a:t>
            </a:r>
            <a:r>
              <a:rPr lang="zh-CN" altLang="en-US" sz="1800" dirty="0"/>
              <a:t>布洛克 饰）因为工作繁忙，搬离了郊外的河边小屋。临走时她在信箱里放了一封信，希望下一位住客能帮忙处理信件。不久，她来到了旧址，发现信箱里面有一封来自建筑师亚历克斯（基努</a:t>
            </a:r>
            <a:r>
              <a:rPr lang="en-US" altLang="zh-CN" sz="1800" dirty="0"/>
              <a:t>•</a:t>
            </a:r>
            <a:r>
              <a:rPr lang="zh-CN" altLang="en-US" sz="1800" dirty="0"/>
              <a:t>里维斯 饰）的来信，信一封接着一封。原来他们所处的年代相差了两年，他们惊讶之余更乐于成为对方的笔友，他们在不同的空间里，一次又一次感受对方的存在。随着爱情的滋生，亚历克斯决定要见凯特一面，但他们都不知道这场跨越时空的恋爱，将会使他们经历何样的景况。</a:t>
            </a:r>
            <a:endParaRPr lang="en-AU" altLang="zh-CN" sz="1800" dirty="0"/>
          </a:p>
          <a:p>
            <a:r>
              <a:rPr lang="en-US" sz="1800" dirty="0">
                <a:hlinkClick r:id="rId2"/>
              </a:rPr>
              <a:t>https://movie.douban.com/subject/1474180/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9218" name="Picture 2" descr="触不到的恋人》2006年美国,澳大利亚剧情,奇幻,爱情电影在线观看_蛋蛋赞影院">
            <a:extLst>
              <a:ext uri="{FF2B5EF4-FFF2-40B4-BE49-F238E27FC236}">
                <a16:creationId xmlns:a16="http://schemas.microsoft.com/office/drawing/2014/main" id="{E3137A87-9639-D048-BF23-FE4A3DCDF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5"/>
          <a:stretch/>
        </p:blipFill>
        <p:spPr bwMode="auto">
          <a:xfrm>
            <a:off x="7188594" y="10"/>
            <a:ext cx="500340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8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292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1052F3-5A9E-3842-A55F-D1F62113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7" y="249382"/>
            <a:ext cx="7191642" cy="835034"/>
          </a:xfrm>
        </p:spPr>
        <p:txBody>
          <a:bodyPr>
            <a:normAutofit/>
          </a:bodyPr>
          <a:lstStyle/>
          <a:p>
            <a:r>
              <a:rPr lang="en-US" dirty="0"/>
              <a:t>Groundhog</a:t>
            </a:r>
            <a:r>
              <a:rPr lang="zh-CN" altLang="en-US" dirty="0"/>
              <a:t> </a:t>
            </a:r>
            <a:r>
              <a:rPr lang="en-US" altLang="zh-CN" dirty="0"/>
              <a:t>day</a:t>
            </a:r>
            <a:r>
              <a:rPr lang="zh-CN" altLang="en-US" dirty="0"/>
              <a:t>土拨鼠之日</a:t>
            </a:r>
            <a:endParaRPr lang="en-US" dirty="0"/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940CCC72-1235-4A08-A746-FA1021FF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94" y="1125050"/>
            <a:ext cx="6479084" cy="5716010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菲尔（</a:t>
            </a:r>
            <a:r>
              <a:rPr lang="en-US" altLang="zh-CN" sz="1800" dirty="0"/>
              <a:t>Bill Murray</a:t>
            </a:r>
            <a:r>
              <a:rPr lang="zh-CN" altLang="en-US" sz="1800" dirty="0"/>
              <a:t>饰）是个气象播报员，每天除了在摄像机前给观众做风趣幽默的天气预报外，每年的</a:t>
            </a:r>
            <a:r>
              <a:rPr lang="en-US" altLang="zh-CN" sz="1800" dirty="0"/>
              <a:t>2</a:t>
            </a:r>
            <a:r>
              <a:rPr lang="zh-CN" altLang="en-US" sz="1800" dirty="0"/>
              <a:t>月</a:t>
            </a:r>
            <a:r>
              <a:rPr lang="en-US" altLang="zh-CN" sz="1800" dirty="0"/>
              <a:t>2</a:t>
            </a:r>
            <a:r>
              <a:rPr lang="zh-CN" altLang="en-US" sz="1800" dirty="0"/>
              <a:t>日他还要前往一个名为普苏塔尼的边境小镇，报导当地的土拨鼠日庆典。</a:t>
            </a:r>
          </a:p>
          <a:p>
            <a:r>
              <a:rPr lang="zh-CN" altLang="en-US" sz="1800" dirty="0"/>
              <a:t>　　事实上，菲尔对这一节日相当嗤之以鼻并开始对工作感到厌倦，当他例行公事完成今年的报导后，便急不可待地想重返家园，却因为一场突如其来的暴风雪耽搁了。</a:t>
            </a:r>
          </a:p>
          <a:p>
            <a:r>
              <a:rPr lang="zh-CN" altLang="en-US" sz="1800" dirty="0"/>
              <a:t>　　第</a:t>
            </a:r>
            <a:r>
              <a:rPr lang="en-US" altLang="zh-CN" sz="1800" dirty="0"/>
              <a:t>2</a:t>
            </a:r>
            <a:r>
              <a:rPr lang="zh-CN" altLang="en-US" sz="1800" dirty="0"/>
              <a:t>天醒来后，菲尔意外地发现时间仍然停留在前一天土拨鼠日，昨日的一切重新上演。惊讶、不信、刺激、狂喜、烦闷、焦虑、不安、绝望、倦怠等各种情绪轮流侵占菲尔的感官领域，可无论他如何选择度过这一天，他都始终无法再前进一步，开始了他重复的人生。</a:t>
            </a:r>
            <a:endParaRPr lang="en-AU" altLang="zh-CN" sz="1800" dirty="0"/>
          </a:p>
          <a:p>
            <a:r>
              <a:rPr lang="en-US" sz="1800" dirty="0">
                <a:hlinkClick r:id="rId2"/>
              </a:rPr>
              <a:t>https://movie.douban.com/subject/1300613/</a:t>
            </a:r>
            <a:endParaRPr lang="en-AU" sz="1800" dirty="0"/>
          </a:p>
          <a:p>
            <a:endParaRPr lang="en-US" sz="1800" dirty="0"/>
          </a:p>
        </p:txBody>
      </p:sp>
      <p:pic>
        <p:nvPicPr>
          <p:cNvPr id="10242" name="Picture 2" descr="袁晓辉Rita : 電影Groundhog Day 越看越有味">
            <a:extLst>
              <a:ext uri="{FF2B5EF4-FFF2-40B4-BE49-F238E27FC236}">
                <a16:creationId xmlns:a16="http://schemas.microsoft.com/office/drawing/2014/main" id="{412335D2-C402-D74C-B40C-107192180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41"/>
          <a:stretch/>
        </p:blipFill>
        <p:spPr bwMode="auto">
          <a:xfrm>
            <a:off x="7188594" y="10"/>
            <a:ext cx="500340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8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68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8B30-DFC2-0345-9F39-64FA98F7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如何判断</a:t>
            </a:r>
            <a:r>
              <a:rPr lang="zh-CN" altLang="en-US" dirty="0"/>
              <a:t>作品的穿越指数</a:t>
            </a:r>
            <a:r>
              <a:rPr lang="en-US" altLang="zh-CN" dirty="0"/>
              <a:t>0-10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C24E-A264-6A40-ADC7-A3025A3F5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装</a:t>
            </a:r>
            <a:r>
              <a:rPr lang="zh-CN" altLang="en-US" dirty="0"/>
              <a:t>备：剧情中的人物用什么设备进行时空穿越。</a:t>
            </a:r>
            <a:endParaRPr lang="en-AU" altLang="zh-CN" dirty="0"/>
          </a:p>
          <a:p>
            <a:r>
              <a:rPr lang="zh-CN" altLang="en-US" dirty="0"/>
              <a:t>规则：观众读者是否明白时空是怎样穿越的，有什么禁忌，什么可行，什么不可行。</a:t>
            </a:r>
            <a:endParaRPr lang="en-AU" altLang="zh-CN" dirty="0"/>
          </a:p>
          <a:p>
            <a:r>
              <a:rPr lang="zh-CN" altLang="en-US" dirty="0"/>
              <a:t>风险：如果违反规则会怎么样，如果穿越任务失败会怎么样？</a:t>
            </a:r>
            <a:endParaRPr lang="en-AU" altLang="zh-CN" dirty="0"/>
          </a:p>
          <a:p>
            <a:r>
              <a:rPr lang="zh-CN" altLang="en-US" dirty="0"/>
              <a:t>娱乐：穿越故事或方案是否够娱乐、够感人。</a:t>
            </a:r>
            <a:endParaRPr lang="en-AU" altLang="zh-CN" dirty="0"/>
          </a:p>
          <a:p>
            <a:r>
              <a:rPr lang="zh-CN" altLang="en-US" dirty="0"/>
              <a:t>深思：有主题或者想要解决的问题、观众读者能够共鸣反思社会现象和问题。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4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57A224-939E-384B-882A-E321E1FE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" y="12770"/>
            <a:ext cx="6255419" cy="1208386"/>
          </a:xfrm>
        </p:spPr>
        <p:txBody>
          <a:bodyPr>
            <a:normAutofit/>
          </a:bodyPr>
          <a:lstStyle/>
          <a:p>
            <a:r>
              <a:rPr lang="en-US" dirty="0"/>
              <a:t>About</a:t>
            </a:r>
            <a:r>
              <a:rPr lang="zh-CN" altLang="en-US" dirty="0"/>
              <a:t> </a:t>
            </a:r>
            <a:r>
              <a:rPr lang="en-US" dirty="0"/>
              <a:t>Time</a:t>
            </a:r>
            <a:r>
              <a:rPr lang="zh-CN" altLang="en-US" dirty="0"/>
              <a:t> </a:t>
            </a:r>
            <a:r>
              <a:rPr lang="en-US" dirty="0"/>
              <a:t>时空恋旅人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939C52FE-EB6D-4D95-A6D0-88F32FE6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08" y="1330382"/>
            <a:ext cx="5807539" cy="5347245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Tim</a:t>
            </a:r>
            <a:r>
              <a:rPr lang="zh-CN" altLang="en-US" sz="1800" dirty="0"/>
              <a:t>（多姆纳尔</a:t>
            </a:r>
            <a:r>
              <a:rPr lang="en-US" altLang="zh-CN" sz="1800" dirty="0"/>
              <a:t>·</a:t>
            </a:r>
            <a:r>
              <a:rPr lang="zh-CN" altLang="en-US" sz="1800" dirty="0"/>
              <a:t>格利森 </a:t>
            </a:r>
            <a:r>
              <a:rPr lang="en-US" altLang="zh-CN" sz="1800" dirty="0" err="1"/>
              <a:t>Domhnall</a:t>
            </a:r>
            <a:r>
              <a:rPr lang="en-US" altLang="zh-CN" sz="1800" dirty="0"/>
              <a:t> Gleeson </a:t>
            </a:r>
            <a:r>
              <a:rPr lang="zh-CN" altLang="en-US" sz="1800" dirty="0"/>
              <a:t>饰）</a:t>
            </a:r>
            <a:r>
              <a:rPr lang="en-US" altLang="zh-CN" sz="1800" dirty="0"/>
              <a:t>21</a:t>
            </a:r>
            <a:r>
              <a:rPr lang="zh-CN" altLang="en-US" sz="1800" dirty="0"/>
              <a:t>岁了，他的老爸（比尔</a:t>
            </a:r>
            <a:r>
              <a:rPr lang="en-US" altLang="zh-CN" sz="1800" dirty="0"/>
              <a:t>·</a:t>
            </a:r>
            <a:r>
              <a:rPr lang="zh-CN" altLang="en-US" sz="1800" dirty="0"/>
              <a:t>奈伊 </a:t>
            </a:r>
            <a:r>
              <a:rPr lang="en-US" altLang="zh-CN" sz="1800" dirty="0"/>
              <a:t>Bill </a:t>
            </a:r>
            <a:r>
              <a:rPr lang="en-US" altLang="zh-CN" sz="1800" dirty="0" err="1"/>
              <a:t>Nighy</a:t>
            </a:r>
            <a:r>
              <a:rPr lang="en-US" altLang="zh-CN" sz="1800" dirty="0"/>
              <a:t> </a:t>
            </a:r>
            <a:r>
              <a:rPr lang="zh-CN" altLang="en-US" sz="1800" dirty="0"/>
              <a:t>饰）告诉他，他们家族的男人都有时光旅行的超能力，可以回到过去。于是</a:t>
            </a:r>
            <a:r>
              <a:rPr lang="en-US" altLang="zh-CN" sz="1800" dirty="0"/>
              <a:t>Tim</a:t>
            </a:r>
            <a:r>
              <a:rPr lang="zh-CN" altLang="en-US" sz="1800" dirty="0"/>
              <a:t>将信就疑地试了一下，回到了夏天，在那里他试图改变和暗恋对象的关系，却发现怎么穿越时空都不能让不爱你的人爱上你。之后</a:t>
            </a:r>
            <a:r>
              <a:rPr lang="en-US" altLang="zh-CN" sz="1800" dirty="0"/>
              <a:t>Tim</a:t>
            </a:r>
            <a:r>
              <a:rPr lang="zh-CN" altLang="en-US" sz="1800" dirty="0"/>
              <a:t>来到了伦敦，成为了一个律师。他爱上了一个漂亮的姑娘</a:t>
            </a:r>
            <a:r>
              <a:rPr lang="en-US" altLang="zh-CN" sz="1800" dirty="0"/>
              <a:t>Mary</a:t>
            </a:r>
            <a:r>
              <a:rPr lang="zh-CN" altLang="en-US" sz="1800" dirty="0"/>
              <a:t>（瑞秋</a:t>
            </a:r>
            <a:r>
              <a:rPr lang="en-US" altLang="zh-CN" sz="1800" dirty="0"/>
              <a:t>·</a:t>
            </a:r>
            <a:r>
              <a:rPr lang="zh-CN" altLang="en-US" sz="1800" dirty="0"/>
              <a:t>麦克亚当斯 </a:t>
            </a:r>
            <a:r>
              <a:rPr lang="en-US" altLang="zh-CN" sz="1800" dirty="0"/>
              <a:t>Rachel McAdams </a:t>
            </a:r>
            <a:r>
              <a:rPr lang="zh-CN" altLang="en-US" sz="1800" dirty="0"/>
              <a:t>饰），他通过几次时空旅行，努力地想成为</a:t>
            </a:r>
            <a:r>
              <a:rPr lang="en-US" altLang="zh-CN" sz="1800" dirty="0"/>
              <a:t>Mary</a:t>
            </a:r>
            <a:r>
              <a:rPr lang="zh-CN" altLang="en-US" sz="1800" dirty="0"/>
              <a:t>的男朋友。再后来，他又试图通过时光旅行，去挽回一场失败的话剧，去改善妹妹的生活，去更好地和亲人、朋友相处，度过生命中的每一天。</a:t>
            </a:r>
            <a:endParaRPr lang="en-AU" altLang="zh-CN" sz="1800" dirty="0"/>
          </a:p>
          <a:p>
            <a:r>
              <a:rPr lang="en-US" sz="1800" dirty="0">
                <a:hlinkClick r:id="rId2"/>
              </a:rPr>
              <a:t>https://movie.douban.com/subject/10577869/</a:t>
            </a:r>
            <a:endParaRPr lang="en-US" sz="1800" dirty="0"/>
          </a:p>
          <a:p>
            <a:endParaRPr lang="en-AU" sz="1800" dirty="0"/>
          </a:p>
          <a:p>
            <a:endParaRPr lang="en-US" sz="1800" dirty="0"/>
          </a:p>
        </p:txBody>
      </p:sp>
      <p:pic>
        <p:nvPicPr>
          <p:cNvPr id="1026" name="Picture 2" descr="时空恋旅人影评‖《About Time》的五堂幸福课">
            <a:extLst>
              <a:ext uri="{FF2B5EF4-FFF2-40B4-BE49-F238E27FC236}">
                <a16:creationId xmlns:a16="http://schemas.microsoft.com/office/drawing/2014/main" id="{87526EA7-BC72-9B43-8F98-783A16162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27717"/>
          <a:stretch/>
        </p:blipFill>
        <p:spPr bwMode="auto">
          <a:xfrm>
            <a:off x="5996628" y="10"/>
            <a:ext cx="61953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8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077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1571CB-6FB3-8D46-B41C-82B1E520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2" y="26814"/>
            <a:ext cx="5944194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Time</a:t>
            </a:r>
            <a:r>
              <a:rPr lang="zh-CN" altLang="en-US" sz="3700" dirty="0"/>
              <a:t> </a:t>
            </a:r>
            <a:r>
              <a:rPr lang="en-US" sz="3700" dirty="0"/>
              <a:t>Traveler</a:t>
            </a:r>
            <a:r>
              <a:rPr lang="en-AU" sz="3700" dirty="0"/>
              <a:t>’</a:t>
            </a:r>
            <a:r>
              <a:rPr lang="en-US" sz="3700" dirty="0"/>
              <a:t>s</a:t>
            </a:r>
            <a:r>
              <a:rPr lang="zh-CN" altLang="en-US" sz="3700" dirty="0"/>
              <a:t> </a:t>
            </a:r>
            <a:r>
              <a:rPr lang="en-US" altLang="zh-CN" sz="3700" dirty="0"/>
              <a:t>wife</a:t>
            </a:r>
            <a:br>
              <a:rPr lang="en-US" altLang="zh-CN" sz="3700" dirty="0"/>
            </a:br>
            <a:r>
              <a:rPr lang="zh-TW" altLang="en-US" sz="3700" dirty="0"/>
              <a:t>时间旅行者的妻子</a:t>
            </a:r>
            <a:endParaRPr lang="en-US" sz="37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EE4B3A1-4BD1-47C0-9850-4CE8606BA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72" y="1805802"/>
            <a:ext cx="5685403" cy="5025384"/>
          </a:xfrm>
        </p:spPr>
        <p:txBody>
          <a:bodyPr>
            <a:normAutofit lnSpcReduction="10000"/>
          </a:bodyPr>
          <a:lstStyle/>
          <a:p>
            <a:r>
              <a:rPr lang="zh-CN" altLang="en-US" sz="1800" dirty="0"/>
              <a:t>一场车祸，母亲丧生，而孩子却奇迹般幸存，他赤裸着身体获救，然而救人者竟然是来自未来的自己。原来，这个名叫亨利（艾瑞克</a:t>
            </a:r>
            <a:r>
              <a:rPr lang="en-US" altLang="zh-CN" sz="1800" dirty="0"/>
              <a:t>•</a:t>
            </a:r>
            <a:r>
              <a:rPr lang="zh-CN" altLang="en-US" sz="1800" dirty="0"/>
              <a:t>巴纳 </a:t>
            </a:r>
            <a:r>
              <a:rPr lang="en-US" altLang="zh-CN" sz="1800" dirty="0"/>
              <a:t>Eric Bana </a:t>
            </a:r>
            <a:r>
              <a:rPr lang="zh-CN" altLang="en-US" sz="1800" dirty="0"/>
              <a:t>饰）的图书管理员，患上慢性时间错位症，以至于每次发病都将穿越时空。而且，他每次穿越都赤身裸体，经常闹出笑话。久而久之，亨利习以为常。一个偶然的机会，他爱上了一个名叫克莱尔（瑞秋</a:t>
            </a:r>
            <a:r>
              <a:rPr lang="en-US" altLang="zh-CN" sz="1800" dirty="0"/>
              <a:t>•</a:t>
            </a:r>
            <a:r>
              <a:rPr lang="zh-CN" altLang="en-US" sz="1800" dirty="0"/>
              <a:t>麦克亚当斯 </a:t>
            </a:r>
            <a:r>
              <a:rPr lang="en-US" altLang="zh-CN" sz="1800" dirty="0"/>
              <a:t>Rachel McAdams </a:t>
            </a:r>
            <a:r>
              <a:rPr lang="zh-CN" altLang="en-US" sz="1800" dirty="0"/>
              <a:t>饰）的女孩。为了追求克莱尔，他穿越时空对</a:t>
            </a:r>
            <a:r>
              <a:rPr lang="en-US" altLang="zh-CN" sz="1800" dirty="0"/>
              <a:t>6</a:t>
            </a:r>
            <a:r>
              <a:rPr lang="zh-CN" altLang="en-US" sz="1800" dirty="0"/>
              <a:t>岁的克莱尔表白，并许诺未来将娶她为妻。因此，当亨利在现实中出现时，两人迅速热恋、结婚，而且还生了一个女孩。但是，亨利的老毛病依旧无法改变，所以克莱尔必须适应这个穿越时空的老公，两人也因此历经磨难</a:t>
            </a:r>
            <a:r>
              <a:rPr lang="en-US" altLang="zh-CN" sz="1800" dirty="0"/>
              <a:t>……</a:t>
            </a:r>
          </a:p>
          <a:p>
            <a:r>
              <a:rPr lang="zh-CN" altLang="en-US" sz="1800" dirty="0"/>
              <a:t>　　本片改编自美国作家奥黛丽</a:t>
            </a:r>
            <a:r>
              <a:rPr lang="en-US" altLang="zh-CN" sz="1800" dirty="0"/>
              <a:t>•</a:t>
            </a:r>
            <a:r>
              <a:rPr lang="zh-CN" altLang="en-US" sz="1800" dirty="0"/>
              <a:t>尼芬格</a:t>
            </a:r>
            <a:r>
              <a:rPr lang="en-US" altLang="zh-CN" sz="1800" dirty="0"/>
              <a:t>(Audrey </a:t>
            </a:r>
            <a:r>
              <a:rPr lang="en-US" altLang="zh-CN" sz="1800" dirty="0" err="1"/>
              <a:t>Niffenegger</a:t>
            </a:r>
            <a:r>
              <a:rPr lang="en-US" altLang="zh-CN" sz="1800" dirty="0"/>
              <a:t>)</a:t>
            </a:r>
            <a:r>
              <a:rPr lang="zh-CN" altLang="en-US" sz="1800" dirty="0"/>
              <a:t>创作的同名畅销小说。</a:t>
            </a:r>
            <a:endParaRPr lang="en-AU" altLang="zh-CN" sz="1800" dirty="0"/>
          </a:p>
          <a:p>
            <a:r>
              <a:rPr lang="en-US" sz="1800" dirty="0">
                <a:hlinkClick r:id="rId2"/>
              </a:rPr>
              <a:t>https://movie.douban.com/subject/1885124//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939C224-8745-294D-A54F-AFBAB458E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213" b="-1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3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88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BFF0F9-1F66-9646-90FC-716F237E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2" y="559814"/>
            <a:ext cx="7569077" cy="977858"/>
          </a:xfrm>
        </p:spPr>
        <p:txBody>
          <a:bodyPr>
            <a:normAutofit/>
          </a:bodyPr>
          <a:lstStyle/>
          <a:p>
            <a:r>
              <a:rPr lang="en-US" dirty="0"/>
              <a:t>The butterfly effect 蝴蝶效应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C7C35652-F45C-4326-8924-4456AD82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93" y="1921790"/>
            <a:ext cx="5891451" cy="4755837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伊万（艾什顿</a:t>
            </a:r>
            <a:r>
              <a:rPr lang="en-US" altLang="zh-CN" sz="1800" dirty="0"/>
              <a:t>·</a:t>
            </a:r>
            <a:r>
              <a:rPr lang="zh-CN" altLang="en-US" sz="1800" dirty="0"/>
              <a:t>库奇 </a:t>
            </a:r>
            <a:r>
              <a:rPr lang="en-US" altLang="zh-CN" sz="1800" dirty="0"/>
              <a:t>Ashton Kutcher </a:t>
            </a:r>
            <a:r>
              <a:rPr lang="zh-CN" altLang="en-US" sz="1800" dirty="0"/>
              <a:t>饰）曾经有一个糟糕的童年，因为他行为闯下了大祸，令他童年充满不堪回忆的往事。而事实上，他确实只是依稀记得一点可怕的情景，这些情景一直纠缠着他的正常生活。伊万接受心理学家建议，把琐碎生活记在记事本里，却偶然发现通过记事本回到过去。</a:t>
            </a:r>
          </a:p>
          <a:p>
            <a:r>
              <a:rPr lang="zh-CN" altLang="en-US" sz="1800" dirty="0"/>
              <a:t>　　这时他才清楚记起，童年时候的自己做了那么多的错事。他幻想着用现在的意识，潜入童年的身体，去弥补种种过失给人们带来的伤害，尤其是希望与当年暗恋的凯西最终走回一起。然而他一次次的跨越时空的更改，只能越来越招致现实世界的不可救药。一切就像蝴蝶效应般，牵一发而动全身。</a:t>
            </a:r>
            <a:endParaRPr lang="en-AU" altLang="zh-CN" sz="1800" dirty="0"/>
          </a:p>
          <a:p>
            <a:r>
              <a:rPr lang="en-US" sz="1800" dirty="0">
                <a:hlinkClick r:id="rId2"/>
              </a:rPr>
              <a:t>https://movie.douban.com/subject/1292343/</a:t>
            </a:r>
            <a:endParaRPr lang="en-US" sz="1800" dirty="0"/>
          </a:p>
        </p:txBody>
      </p:sp>
      <p:pic>
        <p:nvPicPr>
          <p:cNvPr id="3074" name="Picture 2" descr="字幕快说】蝴蝶效应/The Butterfly Effect/蝴蝶效应/跟着完整电影字幕学英语学中文Learning Chinese with  full movie subtitle - YouTube">
            <a:extLst>
              <a:ext uri="{FF2B5EF4-FFF2-40B4-BE49-F238E27FC236}">
                <a16:creationId xmlns:a16="http://schemas.microsoft.com/office/drawing/2014/main" id="{9F6400B4-2D43-FC46-9FB5-D91FC5D08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 r="12877" b="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9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867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7595FE-4449-F841-B7A9-B6BE0E98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2" y="0"/>
            <a:ext cx="5161459" cy="1472339"/>
          </a:xfrm>
        </p:spPr>
        <p:txBody>
          <a:bodyPr>
            <a:normAutofit/>
          </a:bodyPr>
          <a:lstStyle/>
          <a:p>
            <a:r>
              <a:rPr lang="en-US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回到未来（三部）</a:t>
            </a:r>
            <a:endParaRPr lang="en-US" dirty="0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0D622950-4134-4E35-9F7A-E3904C250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93" y="1487517"/>
            <a:ext cx="6324167" cy="5029316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布朗博士（克里斯托弗</a:t>
            </a:r>
            <a:r>
              <a:rPr lang="en-US" altLang="zh-CN" sz="1800" dirty="0"/>
              <a:t>•</a:t>
            </a:r>
            <a:r>
              <a:rPr lang="zh-CN" altLang="en-US" sz="1800" dirty="0"/>
              <a:t>洛伊德 </a:t>
            </a:r>
            <a:r>
              <a:rPr lang="en-US" altLang="zh-CN" sz="1800" dirty="0"/>
              <a:t>Christopher Lloyd </a:t>
            </a:r>
            <a:r>
              <a:rPr lang="zh-CN" altLang="en-US" sz="1800" dirty="0"/>
              <a:t>饰）总是有些稀奇古怪的发明。在一次试验他发明的时光机器时，他找来了忘年交高中生马丁（迈克尔</a:t>
            </a:r>
            <a:r>
              <a:rPr lang="en-US" altLang="zh-CN" sz="1800" dirty="0"/>
              <a:t>•J•</a:t>
            </a:r>
            <a:r>
              <a:rPr lang="zh-CN" altLang="en-US" sz="1800" dirty="0"/>
              <a:t>福克斯 </a:t>
            </a:r>
            <a:r>
              <a:rPr lang="en-US" altLang="zh-CN" sz="1800" dirty="0"/>
              <a:t>Michael J. Fox </a:t>
            </a:r>
            <a:r>
              <a:rPr lang="zh-CN" altLang="en-US" sz="1800" dirty="0"/>
              <a:t>饰）。岂料实验过程中博士被歹徒杀害了，马丁慌乱中架着时光机逃跑，回到了</a:t>
            </a:r>
            <a:r>
              <a:rPr lang="en-US" altLang="zh-CN" sz="1800" dirty="0"/>
              <a:t>30</a:t>
            </a:r>
            <a:r>
              <a:rPr lang="zh-CN" altLang="en-US" sz="1800" dirty="0"/>
              <a:t>年前。</a:t>
            </a:r>
          </a:p>
          <a:p>
            <a:r>
              <a:rPr lang="zh-CN" altLang="en-US" sz="1800" dirty="0"/>
              <a:t>　　马丁遇到了</a:t>
            </a:r>
            <a:r>
              <a:rPr lang="en-US" altLang="zh-CN" sz="1800" dirty="0"/>
              <a:t>30</a:t>
            </a:r>
            <a:r>
              <a:rPr lang="zh-CN" altLang="en-US" sz="1800" dirty="0"/>
              <a:t>年前的父亲乔治（克利斯丁</a:t>
            </a:r>
            <a:r>
              <a:rPr lang="en-US" altLang="zh-CN" sz="1800" dirty="0"/>
              <a:t>•</a:t>
            </a:r>
            <a:r>
              <a:rPr lang="zh-CN" altLang="en-US" sz="1800" dirty="0"/>
              <a:t>格拉夫 </a:t>
            </a:r>
            <a:r>
              <a:rPr lang="en-US" altLang="zh-CN" sz="1800" dirty="0"/>
              <a:t>Crispin Glover </a:t>
            </a:r>
            <a:r>
              <a:rPr lang="zh-CN" altLang="en-US" sz="1800" dirty="0"/>
              <a:t>饰）和母亲洛莲（莉</a:t>
            </a:r>
            <a:r>
              <a:rPr lang="en-US" altLang="zh-CN" sz="1800" dirty="0"/>
              <a:t>•</a:t>
            </a:r>
            <a:r>
              <a:rPr lang="zh-CN" altLang="en-US" sz="1800" dirty="0"/>
              <a:t>汤普森 </a:t>
            </a:r>
            <a:r>
              <a:rPr lang="en-US" altLang="zh-CN" sz="1800" dirty="0"/>
              <a:t>Lea Thompson </a:t>
            </a:r>
            <a:r>
              <a:rPr lang="zh-CN" altLang="en-US" sz="1800" dirty="0"/>
              <a:t>饰）。马丁一边找寻</a:t>
            </a:r>
            <a:r>
              <a:rPr lang="en-US" altLang="zh-CN" sz="1800" dirty="0"/>
              <a:t>30</a:t>
            </a:r>
            <a:r>
              <a:rPr lang="zh-CN" altLang="en-US" sz="1800" dirty="0"/>
              <a:t>年前的布朗博士，好让自己回到未来；一边尽力撮合乔治和洛莲，以免自己在以后消失了。但乔治为人懦弱，马丁在撮合过程中弄巧成拙让洛莲爱上了自己。还有令人讨厌的贝夫从中作梗，令马丁恼怒不已。</a:t>
            </a:r>
          </a:p>
          <a:p>
            <a:r>
              <a:rPr lang="zh-CN" altLang="en-US" sz="1800" dirty="0"/>
              <a:t>　　马丁周旋在他的双亲之间，还要尽快找到博士，想办法回到未来</a:t>
            </a:r>
            <a:r>
              <a:rPr lang="en-US" altLang="zh-CN" sz="1800" dirty="0"/>
              <a:t>……</a:t>
            </a:r>
          </a:p>
          <a:p>
            <a:r>
              <a:rPr lang="en-US" sz="1800" dirty="0">
                <a:hlinkClick r:id="rId2"/>
              </a:rPr>
              <a:t>https://movie.douban.com/subject/1300555/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098" name="Picture 2" descr="回到未來II - 维基百科，自由的百科全书">
            <a:extLst>
              <a:ext uri="{FF2B5EF4-FFF2-40B4-BE49-F238E27FC236}">
                <a16:creationId xmlns:a16="http://schemas.microsoft.com/office/drawing/2014/main" id="{D7194FDC-1993-BA48-9ED3-D8DFD4DE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554" y="567942"/>
            <a:ext cx="3845888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9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290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916CE6-453A-5248-8F7E-7F8B1BDC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0" y="154079"/>
            <a:ext cx="4904758" cy="928024"/>
          </a:xfrm>
        </p:spPr>
        <p:txBody>
          <a:bodyPr>
            <a:normAutofit/>
          </a:bodyPr>
          <a:lstStyle/>
          <a:p>
            <a:r>
              <a:rPr lang="en-US" dirty="0"/>
              <a:t>Primer</a:t>
            </a:r>
            <a:r>
              <a:rPr lang="zh-CN" altLang="en-US" dirty="0"/>
              <a:t> 初始者</a:t>
            </a:r>
            <a:endParaRPr lang="en-US" dirty="0"/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499B9221-EBB2-42E4-B188-3C9BFEAF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79" y="1123056"/>
            <a:ext cx="5229371" cy="5580865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获得第</a:t>
            </a:r>
            <a:r>
              <a:rPr lang="en-US" altLang="zh-CN" sz="1800" dirty="0"/>
              <a:t>24</a:t>
            </a:r>
            <a:r>
              <a:rPr lang="zh-CN" altLang="en-US" sz="1800" dirty="0"/>
              <a:t>届圣丹斯电影节剧情片类评委会大奖的</a:t>
            </a:r>
            <a:r>
              <a:rPr lang="en-US" altLang="zh-CN" sz="1800" dirty="0"/>
              <a:t>《</a:t>
            </a:r>
            <a:r>
              <a:rPr lang="zh-CN" altLang="en-US" sz="1800" dirty="0"/>
              <a:t>初始者</a:t>
            </a:r>
            <a:r>
              <a:rPr lang="en-US" altLang="zh-CN" sz="1800" dirty="0"/>
              <a:t>》</a:t>
            </a:r>
            <a:r>
              <a:rPr lang="zh-CN" altLang="en-US" sz="1800" dirty="0"/>
              <a:t>，讲述的是四位合作者出于兴趣发明了一台查错仪器，却意外地发现这台仪器拥有强大的商业价值，最终四人相互争斗的局面。</a:t>
            </a:r>
            <a:r>
              <a:rPr lang="en-US" altLang="zh-CN" sz="1800" dirty="0"/>
              <a:t>《</a:t>
            </a:r>
            <a:r>
              <a:rPr lang="zh-CN" altLang="en-US" sz="1800" dirty="0"/>
              <a:t>初始者</a:t>
            </a:r>
            <a:r>
              <a:rPr lang="en-US" altLang="zh-CN" sz="1800" dirty="0"/>
              <a:t>》</a:t>
            </a:r>
            <a:r>
              <a:rPr lang="zh-CN" altLang="en-US" sz="1800" dirty="0"/>
              <a:t>是导演什恩</a:t>
            </a:r>
            <a:r>
              <a:rPr lang="en-US" altLang="zh-CN" sz="1800" dirty="0"/>
              <a:t>-</a:t>
            </a:r>
            <a:r>
              <a:rPr lang="zh-CN" altLang="en-US" sz="1800" dirty="0"/>
              <a:t>卡鲁斯</a:t>
            </a:r>
            <a:r>
              <a:rPr lang="en-US" altLang="zh-CN" sz="1800" dirty="0"/>
              <a:t>(</a:t>
            </a:r>
            <a:r>
              <a:rPr lang="en-US" altLang="zh-CN" sz="1800" dirty="0" err="1"/>
              <a:t>ShaneCaruth</a:t>
            </a:r>
            <a:r>
              <a:rPr lang="en-US" altLang="zh-CN" sz="1800" dirty="0"/>
              <a:t>)</a:t>
            </a:r>
            <a:r>
              <a:rPr lang="zh-CN" altLang="en-US" sz="1800" dirty="0"/>
              <a:t>首次执导的剧情长片，该片由他自己投资，并身兼编剧、导演、主演数职，体现出独立电影的“</a:t>
            </a:r>
            <a:r>
              <a:rPr lang="en-US" altLang="zh-CN" sz="1800" dirty="0"/>
              <a:t>DIY”</a:t>
            </a:r>
            <a:r>
              <a:rPr lang="zh-CN" altLang="en-US" sz="1800" dirty="0"/>
              <a:t>精神。另外，令人津津乐道的是该片不足</a:t>
            </a:r>
            <a:r>
              <a:rPr lang="en-US" altLang="zh-CN" sz="1800" dirty="0"/>
              <a:t>7000</a:t>
            </a:r>
            <a:r>
              <a:rPr lang="zh-CN" altLang="en-US" sz="1800" dirty="0"/>
              <a:t>美元的超低制作成本，只相当于一辆富康车的价钱</a:t>
            </a:r>
            <a:r>
              <a:rPr lang="en-US" altLang="zh-CN" sz="1800" dirty="0"/>
              <a:t>……</a:t>
            </a:r>
          </a:p>
          <a:p>
            <a:r>
              <a:rPr lang="en-US" sz="1800" dirty="0">
                <a:hlinkClick r:id="rId2"/>
              </a:rPr>
              <a:t>https://movie.douban.com/subject/1401312/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4F30E0B-CBAE-7846-BFE3-97BE3B15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7928" y="567942"/>
            <a:ext cx="6197140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9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178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4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155" name="Freeform: Shape 77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156" name="Freeform: Shape 78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7" name="Freeform: Shape 79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8" name="Freeform: Shape 80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9" name="Freeform: Shape 81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0" name="Freeform: Shape 82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1" name="Freeform: Shape 83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2" name="Freeform: Shape 84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38FF15-E097-2745-A957-A68907E7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56" y="16580"/>
            <a:ext cx="5605358" cy="912526"/>
          </a:xfrm>
        </p:spPr>
        <p:txBody>
          <a:bodyPr>
            <a:normAutofit/>
          </a:bodyPr>
          <a:lstStyle/>
          <a:p>
            <a:r>
              <a:rPr lang="en-US" dirty="0"/>
              <a:t>Déjà Vu </a:t>
            </a:r>
            <a:r>
              <a:rPr lang="en-US" dirty="0" err="1"/>
              <a:t>时空线索</a:t>
            </a:r>
            <a:endParaRPr lang="en-US" dirty="0"/>
          </a:p>
        </p:txBody>
      </p:sp>
      <p:sp>
        <p:nvSpPr>
          <p:cNvPr id="6163" name="Content Placeholder 6149">
            <a:extLst>
              <a:ext uri="{FF2B5EF4-FFF2-40B4-BE49-F238E27FC236}">
                <a16:creationId xmlns:a16="http://schemas.microsoft.com/office/drawing/2014/main" id="{BB9E87F1-FA6B-461F-80BC-9B375AEB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37" y="1123056"/>
            <a:ext cx="6494716" cy="4990031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一艘货轮意外爆炸，特工道格（</a:t>
            </a:r>
            <a:r>
              <a:rPr lang="en-US" altLang="zh-CN" sz="1800" dirty="0"/>
              <a:t>Denzel Washington </a:t>
            </a:r>
            <a:r>
              <a:rPr lang="zh-CN" altLang="en-US" sz="1800" dirty="0"/>
              <a:t>丹泽尔</a:t>
            </a:r>
            <a:r>
              <a:rPr lang="en-US" altLang="zh-CN" sz="1800" dirty="0"/>
              <a:t>•</a:t>
            </a:r>
            <a:r>
              <a:rPr lang="zh-CN" altLang="en-US" sz="1800" dirty="0"/>
              <a:t>华盛顿 饰）奉命前往调查。然而，当他到达现场时，却发现自己分明是第一次到这个地方，却对眼前的场景十分熟悉。道格经过缜密调查，发现了这起爆炸事件与自己有着密不可分的关系。</a:t>
            </a:r>
          </a:p>
          <a:p>
            <a:r>
              <a:rPr lang="zh-CN" altLang="en-US" sz="1800" dirty="0"/>
              <a:t>　　他借助政府的时光实验室</a:t>
            </a:r>
            <a:r>
              <a:rPr lang="en-US" altLang="zh-CN" sz="1800" dirty="0"/>
              <a:t>――</a:t>
            </a:r>
            <a:r>
              <a:rPr lang="zh-CN" altLang="en-US" sz="1800" dirty="0"/>
              <a:t>这里可以获悉</a:t>
            </a:r>
            <a:r>
              <a:rPr lang="en-US" altLang="zh-CN" sz="1800" dirty="0"/>
              <a:t>4</a:t>
            </a:r>
            <a:r>
              <a:rPr lang="zh-CN" altLang="en-US" sz="1800" dirty="0"/>
              <a:t>天内任何地方发生的任何事件，发现了自己与一名神秘女子有着不同寻常的关系，而这名女子将导致未来的一场与自己有关的大灾难！</a:t>
            </a:r>
          </a:p>
          <a:p>
            <a:r>
              <a:rPr lang="zh-CN" altLang="en-US" sz="1800" dirty="0"/>
              <a:t>　　道格必须回到过去，将历史从一个实相引向另一个实相才能阻止这场灾难的发生。</a:t>
            </a:r>
            <a:endParaRPr lang="en-AU" altLang="zh-CN" sz="1800" dirty="0"/>
          </a:p>
          <a:p>
            <a:r>
              <a:rPr lang="en-US" sz="1800" dirty="0">
                <a:hlinkClick r:id="rId2"/>
              </a:rPr>
              <a:t>https://movie.douban.com/subject/1789283//</a:t>
            </a:r>
            <a:endParaRPr lang="en-AU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146" name="Picture 2" descr="时空线索- 维基百科，自由的百科全书">
            <a:extLst>
              <a:ext uri="{FF2B5EF4-FFF2-40B4-BE49-F238E27FC236}">
                <a16:creationId xmlns:a16="http://schemas.microsoft.com/office/drawing/2014/main" id="{05E0DE9E-2BDD-4F4D-92D6-2B866487A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931"/>
          <a:stretch/>
        </p:blipFill>
        <p:spPr bwMode="auto">
          <a:xfrm>
            <a:off x="7188594" y="10"/>
            <a:ext cx="500340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4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8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165" name="Freeform: Shape 89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6" name="Freeform: Shape 90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7" name="Freeform: Shape 91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8" name="Freeform: Shape 92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9" name="Freeform: Shape 93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0" name="Freeform: Shape 94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1" name="Freeform: Shape 95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72" name="Freeform: Shape 88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535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83DE1-304F-9B47-86AB-F8EAA053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97" y="110764"/>
            <a:ext cx="6115434" cy="866031"/>
          </a:xfrm>
        </p:spPr>
        <p:txBody>
          <a:bodyPr>
            <a:normAutofit/>
          </a:bodyPr>
          <a:lstStyle/>
          <a:p>
            <a:r>
              <a:rPr lang="en-US" dirty="0"/>
              <a:t>Donnie</a:t>
            </a:r>
            <a:r>
              <a:rPr lang="zh-CN" altLang="en-US" dirty="0"/>
              <a:t> </a:t>
            </a:r>
            <a:r>
              <a:rPr lang="en-US" dirty="0"/>
              <a:t>Darko </a:t>
            </a:r>
            <a:r>
              <a:rPr lang="en-US" dirty="0" err="1"/>
              <a:t>死亡幻觉</a:t>
            </a:r>
            <a:endParaRPr lang="en-US" dirty="0"/>
          </a:p>
        </p:txBody>
      </p:sp>
      <p:pic>
        <p:nvPicPr>
          <p:cNvPr id="7170" name="Picture 2" descr="怵目驚魂28天】-線上看小鴨完">
            <a:extLst>
              <a:ext uri="{FF2B5EF4-FFF2-40B4-BE49-F238E27FC236}">
                <a16:creationId xmlns:a16="http://schemas.microsoft.com/office/drawing/2014/main" id="{35EB17ED-23E8-3E49-A280-C72FFB55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737" y="2224633"/>
            <a:ext cx="4817466" cy="24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Top left">
            <a:extLst>
              <a:ext uri="{FF2B5EF4-FFF2-40B4-BE49-F238E27FC236}">
                <a16:creationId xmlns:a16="http://schemas.microsoft.com/office/drawing/2014/main" id="{49EBBDF7-403B-404C-AE65-6529C4797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45E4DDE-DABB-4541-B044-FC38949E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2D357AD-5163-45F3-A5C7-FD3351A90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86A53D-82B1-4C65-9DED-59358265B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6200E88-1288-40E7-9A66-D513E6CA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B4E4D96-95D8-43F4-90B2-25AC6F6A0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951A656-8684-49D3-8C63-5513CD7BF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248A156-06F4-42AE-871D-4535FF09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FD1AA9-14F8-45A8-88C0-28DC94ED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1C0BEBF8-7FFB-422A-98F0-90FF9E7F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1B94AB3-A0D6-4DB5-9006-C7F2ABD8A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9" name="Graphic 157">
              <a:extLst>
                <a:ext uri="{FF2B5EF4-FFF2-40B4-BE49-F238E27FC236}">
                  <a16:creationId xmlns:a16="http://schemas.microsoft.com/office/drawing/2014/main" id="{C59F5611-23BC-435A-A5C0-D4DD8912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13287DA-BE38-4656-B32C-F10B005F0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BBFD07E-A2BD-4A54-B194-B784DF265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19B4517-9BB8-4C32-B87D-F5E8CD477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BA9DD75-9D79-4D26-8A36-B5D9BBA74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4EFBFDC-6A43-4413-AC75-13861B0D47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236E5D8-45CC-41FA-A68C-608422971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4BED8DA-C8A2-4323-A230-5D354066CA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700AC1-CD4C-4962-B47B-92CDE218A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BB1451CA-822A-4C38-A98C-8BF688FD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307" y="1087559"/>
            <a:ext cx="6070051" cy="5590067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丹尼</a:t>
            </a:r>
            <a:r>
              <a:rPr lang="en-US" altLang="zh-CN" sz="1800" dirty="0"/>
              <a:t>•</a:t>
            </a:r>
            <a:r>
              <a:rPr lang="zh-CN" altLang="en-US" sz="1800" dirty="0"/>
              <a:t>达可（杰克</a:t>
            </a:r>
            <a:r>
              <a:rPr lang="en-US" altLang="zh-CN" sz="1800" dirty="0"/>
              <a:t>•</a:t>
            </a:r>
            <a:r>
              <a:rPr lang="zh-CN" altLang="en-US" sz="1800" dirty="0"/>
              <a:t>盖伦霍尔 饰）患有精神疾病，某天晚 上他受到莫名的召唤，梦游，也因此逃避了一架飞机坠落在他房间天花板上，这样匪夷所思的事故。</a:t>
            </a:r>
          </a:p>
          <a:p>
            <a:r>
              <a:rPr lang="zh-CN" altLang="en-US" sz="1800" dirty="0"/>
              <a:t>　　自此以后，他的生活就发生了变化，频频出现幻觉，他时常看见一个兔人弗兰克，后者告诉他世界将在</a:t>
            </a:r>
            <a:r>
              <a:rPr lang="en-US" altLang="zh-CN" sz="1800" dirty="0"/>
              <a:t>28</a:t>
            </a:r>
            <a:r>
              <a:rPr lang="zh-CN" altLang="en-US" sz="1800" dirty="0"/>
              <a:t>天</a:t>
            </a:r>
            <a:r>
              <a:rPr lang="en-US" altLang="zh-CN" sz="1800" dirty="0"/>
              <a:t>6</a:t>
            </a:r>
            <a:r>
              <a:rPr lang="zh-CN" altLang="en-US" sz="1800" dirty="0"/>
              <a:t>小时</a:t>
            </a:r>
            <a:r>
              <a:rPr lang="en-US" altLang="zh-CN" sz="1800" dirty="0"/>
              <a:t>48</a:t>
            </a:r>
            <a:r>
              <a:rPr lang="zh-CN" altLang="en-US" sz="1800" dirty="0"/>
              <a:t>分</a:t>
            </a:r>
            <a:r>
              <a:rPr lang="en-US" altLang="zh-CN" sz="1800" dirty="0"/>
              <a:t>12</a:t>
            </a:r>
            <a:r>
              <a:rPr lang="zh-CN" altLang="en-US" sz="1800" dirty="0"/>
              <a:t>秒以后毁灭；他得到了一本书，</a:t>
            </a:r>
            <a:r>
              <a:rPr lang="en-US" altLang="zh-CN" sz="1800" dirty="0"/>
              <a:t>《</a:t>
            </a:r>
            <a:r>
              <a:rPr lang="zh-CN" altLang="en-US" sz="1800" dirty="0"/>
              <a:t>时空旅行奥义书</a:t>
            </a:r>
            <a:r>
              <a:rPr lang="en-US" altLang="zh-CN" sz="1800" dirty="0"/>
              <a:t>》</a:t>
            </a:r>
            <a:r>
              <a:rPr lang="zh-CN" altLang="en-US" sz="1800" dirty="0"/>
              <a:t>，对书中提到的时空旅行、离线宇宙产生了强烈的好奇。</a:t>
            </a:r>
          </a:p>
          <a:p>
            <a:r>
              <a:rPr lang="zh-CN" altLang="en-US" sz="1800" dirty="0"/>
              <a:t>　　随着世界末日的临近，杰克的生活越来约诡异，他新认识的女朋友和家人也被卷了进去。看来，杰克想实现拯救世界的愿望，需要付出更多的代价。</a:t>
            </a:r>
            <a:endParaRPr lang="en-AU" altLang="zh-CN" sz="1800" dirty="0"/>
          </a:p>
          <a:p>
            <a:r>
              <a:rPr lang="en-US" sz="1800" dirty="0">
                <a:hlinkClick r:id="rId3"/>
              </a:rPr>
              <a:t>https://movie.douban.com/subject/1306662/</a:t>
            </a:r>
            <a:endParaRPr lang="en-AU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616971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2363C"/>
      </a:dk2>
      <a:lt2>
        <a:srgbClr val="E6E8E2"/>
      </a:lt2>
      <a:accent1>
        <a:srgbClr val="9E75E7"/>
      </a:accent1>
      <a:accent2>
        <a:srgbClr val="565FE2"/>
      </a:accent2>
      <a:accent3>
        <a:srgbClr val="6EA8E6"/>
      </a:accent3>
      <a:accent4>
        <a:srgbClr val="40B3C0"/>
      </a:accent4>
      <a:accent5>
        <a:srgbClr val="47B593"/>
      </a:accent5>
      <a:accent6>
        <a:srgbClr val="42B862"/>
      </a:accent6>
      <a:hlink>
        <a:srgbClr val="768A53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2785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AvenirNext LT Pro Medium</vt:lpstr>
      <vt:lpstr>Arial</vt:lpstr>
      <vt:lpstr>Avenir Next LT Pro</vt:lpstr>
      <vt:lpstr>Rockwell</vt:lpstr>
      <vt:lpstr>Segoe UI</vt:lpstr>
      <vt:lpstr>Segoe UI Semilight</vt:lpstr>
      <vt:lpstr>ExploreVTI</vt:lpstr>
      <vt:lpstr>Time Travel</vt:lpstr>
      <vt:lpstr>如何判断作品的穿越指数0-10</vt:lpstr>
      <vt:lpstr>About Time 时空恋旅人</vt:lpstr>
      <vt:lpstr>Time Traveler’s wife 时间旅行者的妻子</vt:lpstr>
      <vt:lpstr>The butterfly effect 蝴蝶效应</vt:lpstr>
      <vt:lpstr>Back to the future 回到未来（三部）</vt:lpstr>
      <vt:lpstr>Primer 初始者</vt:lpstr>
      <vt:lpstr>Déjà Vu 时空线索</vt:lpstr>
      <vt:lpstr>Donnie Darko 死亡幻觉</vt:lpstr>
      <vt:lpstr>Triangle 恐怖游轮</vt:lpstr>
      <vt:lpstr>The lake house 触不到的恋人</vt:lpstr>
      <vt:lpstr>Groundhog day土拨鼠之日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Travel</dc:title>
  <dc:creator>Yongmei Zhang</dc:creator>
  <cp:lastModifiedBy>Lyn ZHANG</cp:lastModifiedBy>
  <cp:revision>12</cp:revision>
  <dcterms:created xsi:type="dcterms:W3CDTF">2021-03-17T04:10:19Z</dcterms:created>
  <dcterms:modified xsi:type="dcterms:W3CDTF">2021-03-17T10:07:54Z</dcterms:modified>
</cp:coreProperties>
</file>