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F0049-4AC3-4FDA-A0DB-F347D7765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D9B98-7DE6-4552-978E-DC286DCC3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D4D15-7BC1-4DBB-A8F7-60AACACF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9A944-F135-4106-BE0D-14F1408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AFBA5-AEBB-43C6-A420-6BCC58AB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37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E4A3-E4F7-409C-B9AC-075CC8C5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DCE26-01D6-448D-8D13-9DD412F73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CF57D-83FF-417B-AB71-284FD03F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EC528-89A2-425B-960B-E158C745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5ECC-4E91-470E-B4F1-15EDB2DB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6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86842-5911-4BC0-A735-4FC58C97F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7DF1C-9428-44AE-8424-260B23593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63177-5658-4C30-A263-CDED3F55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4FD5-CE29-457E-81BA-77825749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904CF-390E-4DDB-AF83-46F6D0D5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63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2B8F-0200-4715-A366-C29E3FC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A18DF-E944-495A-8087-497BF1A8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176F-FCF9-4FFC-A6D4-4C35A676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59B85-3365-4D9C-97A2-6A336A19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5C905-97DA-47B4-B142-D7E7F4A8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76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10DD-F50F-46E0-AF7B-9B2E1662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019B-AB9E-4741-A490-3553FA8E5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0003-11E7-4F7F-936A-D0703F2C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1823-9BA4-42CE-867A-6BB1973D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FA80-4AF9-4807-85F9-85518101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36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3D6-8386-40D1-811F-76DD4A6C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DFDC-1D9B-476A-81BA-A3AE8FF3A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62897-0A78-4C8E-AEDC-1C0C62663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FB04-C694-49CC-94B9-72952D4F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2009E-EC78-48E7-B38E-86369A0B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A3FBB-1A90-4BC1-A5EF-E29CD2F1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15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9999-FFC2-4F10-8C12-F12268FB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9E56-867D-4369-93FF-28FA9A3FA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896E-3016-4E0A-82CE-8839DE32B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476BB-DE2E-4425-81AB-94AEE6F54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B9618-6C9B-4FC5-818A-5D66A20EB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32703-BFAD-4CC2-9CA6-FE8E4F69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B13CA-5FC3-4934-88C7-1DCE65E5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6612A-1CCF-46D9-BBAB-48402B8D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8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8C17-4D72-4315-882D-87A15F67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4504F-2850-4B63-8413-19D87A1C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09BDA-9FDD-4DBD-819C-09DD9671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2B38-963B-4D09-BD9E-28C919EC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98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D69BA-C148-4F02-BD80-DF5CDAE8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74A86-01C4-41CE-954E-DCB3A4C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D0651-A612-454C-9714-3843AD74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47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3827-A3F1-4727-88C7-0D499178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4E8B-FB4B-426B-A051-053B2E76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CC52E-6A56-4324-A990-9A7B2E136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53D76-74C8-42DF-953A-F55E78EA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8CCD6-CB5A-4E41-BE0D-048C84A1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23974-8BFE-4246-A498-7F97EFD8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98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4A4-651C-4473-828C-DC9F8736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1A3CF-FE99-4C0E-AFE3-7B7F3450C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28536-BEDC-44E3-847E-0DE3C570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BF986-3B93-4DE8-A491-31C93FF5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88A63-88FE-4E8D-A9FA-6E0FC00D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58D8D-09D0-4999-BF66-71751199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43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68A82-9364-4FD6-BF9D-4FD72555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99C21-DCBC-4C5E-A97C-CB4977287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37D2-3A6F-4EF4-83B4-C341E1897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AC0A5-F163-4FFA-B1EB-16EB48F1810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FD6BC-2B6C-47A3-B7D8-AF86D19D5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22038-4DC9-4589-8171-91F1922B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E67F-869D-4512-BBBF-65C6701B73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7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tinerantchurch.com/marriage-theological-concep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361F-04EA-41B1-A39F-F82CF130C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你会支持同性婚姻吗？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4C056-79B6-4E01-A237-C87A49C70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为什么？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242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11DD-DC16-4C0B-9545-7B2FFEA3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喜宴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950C-586B-4A41-88D0-4E438370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9349"/>
            <a:ext cx="6803756" cy="53004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　　伟同（赵文瑄）是事业有成的男同志，与男友赛门（</a:t>
            </a:r>
            <a:r>
              <a:rPr lang="en-US" altLang="zh-CN" dirty="0"/>
              <a:t>Mitchell Lichtenstein</a:t>
            </a:r>
            <a:r>
              <a:rPr lang="zh-CN" altLang="en-US" dirty="0"/>
              <a:t>）在美国过着幸福的同居日子，烦恼来自要用各种招数应对远在台北的父（郎雄）母（归亚蕾）的一次次逼婚。伟同被逼以“乖乖仔”形象修书一封声称会在美国结婚，没料父母想亲眼见证。无奈，他只得拉上来自上海的不得志的女艺术家葳葳（金素梅）“假婚”，想逃过一劫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父母对葳葳相当满意，却对伟同的草率态度不满，为让父母满意尽快返回台北，伟同犹如“拼命三郎”使出了浑身解数。但人算不如天算，不断的波折使得父母的返台日期一次次推迟，令他和赛门的感情亮起“红灯”，而葳葳又意外怀上了他的孩子。似乎，伟同在强大的父母（传统）面前，只能选择去做一个 “表面正常”的男人。</a:t>
            </a:r>
            <a:endParaRPr lang="en-AU" dirty="0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902A79A9-6420-4FE3-9BAC-59AAFD83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56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8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3657-289D-47FA-BC4C-BE5A2FF2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37"/>
            <a:ext cx="10515600" cy="766251"/>
          </a:xfrm>
        </p:spPr>
        <p:txBody>
          <a:bodyPr/>
          <a:lstStyle/>
          <a:p>
            <a:r>
              <a:rPr lang="zh-CN" altLang="en-US" dirty="0"/>
              <a:t>时时刻刻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5B72-46C1-425C-B9DF-6052D549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4881"/>
            <a:ext cx="7488103" cy="56568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　　跨越时空的三个女人，因为一个名字被联系起来</a:t>
            </a:r>
            <a:r>
              <a:rPr lang="en-US" altLang="zh-CN" dirty="0"/>
              <a:t>----</a:t>
            </a:r>
            <a:r>
              <a:rPr lang="zh-CN" altLang="en-US" dirty="0"/>
              <a:t>戴罗薇夫人。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弗吉妮娅</a:t>
            </a:r>
            <a:r>
              <a:rPr lang="en-US" altLang="zh-CN" dirty="0"/>
              <a:t>·</a:t>
            </a:r>
            <a:r>
              <a:rPr lang="zh-CN" altLang="en-US" dirty="0"/>
              <a:t>伍尔芙</a:t>
            </a:r>
            <a:r>
              <a:rPr lang="en-US" altLang="zh-CN" dirty="0"/>
              <a:t>(</a:t>
            </a:r>
            <a:r>
              <a:rPr lang="zh-CN" altLang="en-US" dirty="0"/>
              <a:t>妮可</a:t>
            </a:r>
            <a:r>
              <a:rPr lang="en-US" altLang="zh-CN" dirty="0"/>
              <a:t>·</a:t>
            </a:r>
            <a:r>
              <a:rPr lang="zh-CN" altLang="en-US" dirty="0"/>
              <a:t>基德曼</a:t>
            </a:r>
            <a:r>
              <a:rPr lang="en-US" altLang="zh-CN" dirty="0"/>
              <a:t>)</a:t>
            </a:r>
            <a:r>
              <a:rPr lang="zh-CN" altLang="en-US" dirty="0"/>
              <a:t>，生活在上世纪</a:t>
            </a:r>
            <a:r>
              <a:rPr lang="en-US" altLang="zh-CN" dirty="0"/>
              <a:t>20</a:t>
            </a:r>
            <a:r>
              <a:rPr lang="zh-CN" altLang="en-US" dirty="0"/>
              <a:t>年代的伦敦郊区，正在完成她最后一部小说</a:t>
            </a:r>
            <a:r>
              <a:rPr lang="en-US" altLang="zh-CN" dirty="0"/>
              <a:t>《</a:t>
            </a:r>
            <a:r>
              <a:rPr lang="zh-CN" altLang="en-US" dirty="0"/>
              <a:t>戴罗薇夫人</a:t>
            </a:r>
            <a:r>
              <a:rPr lang="en-US" altLang="zh-CN" dirty="0"/>
              <a:t>》</a:t>
            </a:r>
            <a:r>
              <a:rPr lang="zh-CN" altLang="en-US" dirty="0"/>
              <a:t>。游走在虚构与现实生活边缘的她，承受着巨大的压力与被束缚感，内心甚至渴求着死亡。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劳拉</a:t>
            </a:r>
            <a:r>
              <a:rPr lang="en-US" altLang="zh-CN" dirty="0"/>
              <a:t>·</a:t>
            </a:r>
            <a:r>
              <a:rPr lang="zh-CN" altLang="en-US" dirty="0"/>
              <a:t>布朗</a:t>
            </a:r>
            <a:r>
              <a:rPr lang="en-US" altLang="zh-CN" dirty="0"/>
              <a:t>(</a:t>
            </a:r>
            <a:r>
              <a:rPr lang="zh-CN" altLang="en-US" dirty="0"/>
              <a:t>朱丽安</a:t>
            </a:r>
            <a:r>
              <a:rPr lang="en-US" altLang="zh-CN" dirty="0"/>
              <a:t>·</a:t>
            </a:r>
            <a:r>
              <a:rPr lang="zh-CN" altLang="en-US" dirty="0"/>
              <a:t>摩尔</a:t>
            </a:r>
            <a:r>
              <a:rPr lang="en-US" altLang="zh-CN" dirty="0"/>
              <a:t>)</a:t>
            </a:r>
            <a:r>
              <a:rPr lang="zh-CN" altLang="en-US" dirty="0"/>
              <a:t>，生活在二战末期的洛杉矶家庭主妇。</a:t>
            </a:r>
            <a:r>
              <a:rPr lang="en-US" altLang="zh-CN" dirty="0"/>
              <a:t>《</a:t>
            </a:r>
            <a:r>
              <a:rPr lang="zh-CN" altLang="en-US" dirty="0"/>
              <a:t>戴罗薇夫人</a:t>
            </a:r>
            <a:r>
              <a:rPr lang="en-US" altLang="zh-CN" dirty="0"/>
              <a:t>》</a:t>
            </a:r>
            <a:r>
              <a:rPr lang="zh-CN" altLang="en-US" dirty="0"/>
              <a:t>引起她不断追问自己，什么才是更有意义的生活？日复一日的持家生活同样让她萌生自杀的愿望。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克拉丽萨</a:t>
            </a:r>
            <a:r>
              <a:rPr lang="en-US" altLang="zh-CN" dirty="0"/>
              <a:t>·</a:t>
            </a:r>
            <a:r>
              <a:rPr lang="zh-CN" altLang="en-US" dirty="0"/>
              <a:t>沃甘</a:t>
            </a:r>
            <a:r>
              <a:rPr lang="en-US" altLang="zh-CN" dirty="0"/>
              <a:t>(</a:t>
            </a:r>
            <a:r>
              <a:rPr lang="zh-CN" altLang="en-US" dirty="0"/>
              <a:t>梅丽尔</a:t>
            </a:r>
            <a:r>
              <a:rPr lang="en-US" altLang="zh-CN" dirty="0"/>
              <a:t>·</a:t>
            </a:r>
            <a:r>
              <a:rPr lang="zh-CN" altLang="en-US" dirty="0"/>
              <a:t>斯特里普</a:t>
            </a:r>
            <a:r>
              <a:rPr lang="en-US" altLang="zh-CN" dirty="0"/>
              <a:t>)</a:t>
            </a:r>
            <a:r>
              <a:rPr lang="zh-CN" altLang="en-US" dirty="0"/>
              <a:t>，生活在</a:t>
            </a:r>
            <a:r>
              <a:rPr lang="en-US" altLang="zh-CN" dirty="0"/>
              <a:t>90</a:t>
            </a:r>
            <a:r>
              <a:rPr lang="zh-CN" altLang="en-US" dirty="0"/>
              <a:t>年代的纽约，正过着戴罗薇夫人式的生活。她深爱的朋友理查德，才华横溢却因艾滋病难以自理。好心的戴罗薇夫人担当起派对的主人，为每个人带来快乐，却难以化解内心的孤单与忧伤。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不同的时空里，她们的内心深处，关于死亡的挣扎与抗争，没有停息，时时刻刻。</a:t>
            </a:r>
            <a:endParaRPr lang="en-AU" dirty="0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E4279EC7-F3E2-42C8-B7C4-7776CDF8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03" y="116237"/>
            <a:ext cx="4494509" cy="67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2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9BAA-CD36-47AC-ADA3-D3762E9A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你会赞同同性合法婚姻吗？请投票。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5BEB-D151-4A2B-90E7-D3405625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我为什么会一点一点改变我的看法。</a:t>
            </a:r>
            <a:endParaRPr lang="en-AU" altLang="zh-CN" dirty="0"/>
          </a:p>
          <a:p>
            <a:endParaRPr lang="en-A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C2CCDCE-2CEF-42C6-9242-A905954EF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06973-8C3A-4FCF-86E0-CFF1214D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119"/>
            <a:ext cx="2991563" cy="4471261"/>
          </a:xfrm>
          <a:prstGeom prst="rect">
            <a:avLst/>
          </a:prstGeom>
        </p:spPr>
      </p:pic>
      <p:pic>
        <p:nvPicPr>
          <p:cNvPr id="10248" name="Picture 8" descr="May be an image of 11 people, people standing and indoor">
            <a:extLst>
              <a:ext uri="{FF2B5EF4-FFF2-40B4-BE49-F238E27FC236}">
                <a16:creationId xmlns:a16="http://schemas.microsoft.com/office/drawing/2014/main" id="{1591A292-EF31-4527-BB7A-9E42C6DC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07" y="2340537"/>
            <a:ext cx="5966457" cy="44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0C0F4-85A2-4BD2-AB7F-3AB154F50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73" y="2322808"/>
            <a:ext cx="2507712" cy="45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AA2F-1ADB-46BE-8710-BD231F32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244"/>
          </a:xfrm>
        </p:spPr>
        <p:txBody>
          <a:bodyPr/>
          <a:lstStyle/>
          <a:p>
            <a:r>
              <a:rPr lang="zh-CN" altLang="en-US" dirty="0"/>
              <a:t>卡罗尔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4600-8F64-4FFE-BB62-46CDE225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244"/>
            <a:ext cx="7206712" cy="60297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　　</a:t>
            </a:r>
            <a:r>
              <a:rPr lang="en-US" altLang="zh-CN" dirty="0"/>
              <a:t>50</a:t>
            </a:r>
            <a:r>
              <a:rPr lang="zh-CN" altLang="en-US" dirty="0"/>
              <a:t>年代的美国，年轻女子特芮丝在纽约百货公司担任售货员，但心中向往的却是摄影师工作。某日，一位美丽优雅的金发贵妇卡罗尔来到百货公司购买圣诞节礼物，结果和特芮丝一见投缘。两人相识后特芮丝得知原来卡罗尔有一个女儿，而且正和丈夫哈吉办理离婚手续。通过书信来往、约会相处以及公路旅行，特芮丝和卡罗尔发现彼此就是自己的真爱，然而在当时社会这是不被允许的。特芮丝的男友认为她只是一时迷惑，卡罗尔的丈夫则请私家侦探调查取证，希望在离婚诉讼中让她一无所有。考验两位女性的时刻终于到来了：在社会压力下她们能否坚守内心、不计代价的把感情路走到底？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</a:t>
            </a:r>
            <a:r>
              <a:rPr lang="en-US" altLang="zh-CN" dirty="0"/>
              <a:t>《</a:t>
            </a:r>
            <a:r>
              <a:rPr lang="zh-CN" altLang="en-US" dirty="0"/>
              <a:t>卡罗尔</a:t>
            </a:r>
            <a:r>
              <a:rPr lang="en-US" altLang="zh-CN" dirty="0"/>
              <a:t>》</a:t>
            </a:r>
            <a:r>
              <a:rPr lang="zh-CN" altLang="en-US" dirty="0"/>
              <a:t>是美国著名独立导演托德</a:t>
            </a:r>
            <a:r>
              <a:rPr lang="en-US" altLang="zh-CN" dirty="0"/>
              <a:t>·</a:t>
            </a:r>
            <a:r>
              <a:rPr lang="zh-CN" altLang="en-US" dirty="0"/>
              <a:t>海恩斯的新作，入围第</a:t>
            </a:r>
            <a:r>
              <a:rPr lang="en-US" altLang="zh-CN" dirty="0"/>
              <a:t>68</a:t>
            </a:r>
            <a:r>
              <a:rPr lang="zh-CN" altLang="en-US" dirty="0"/>
              <a:t>届戛纳电影节主竞赛单元，获得最佳女主角奖。电影根据派翠西亚</a:t>
            </a:r>
            <a:r>
              <a:rPr lang="en-US" altLang="zh-CN" dirty="0"/>
              <a:t>·</a:t>
            </a:r>
            <a:r>
              <a:rPr lang="zh-CN" altLang="en-US" dirty="0"/>
              <a:t>海史密斯在</a:t>
            </a:r>
            <a:r>
              <a:rPr lang="en-US" altLang="zh-CN" dirty="0"/>
              <a:t>1952</a:t>
            </a:r>
            <a:r>
              <a:rPr lang="zh-CN" altLang="en-US" dirty="0"/>
              <a:t>年匿名发表的中篇女同小说</a:t>
            </a:r>
            <a:r>
              <a:rPr lang="en-US" altLang="zh-CN" dirty="0"/>
              <a:t>《</a:t>
            </a:r>
            <a:r>
              <a:rPr lang="zh-CN" altLang="en-US" dirty="0"/>
              <a:t>盐的代价</a:t>
            </a:r>
            <a:r>
              <a:rPr lang="en-US" altLang="zh-CN" dirty="0"/>
              <a:t>》</a:t>
            </a:r>
            <a:r>
              <a:rPr lang="zh-CN" altLang="en-US" dirty="0"/>
              <a:t>改编，由于题材敏感，最初出版社还拒绝发行。之所以叫“盐的代价”，因为在</a:t>
            </a:r>
            <a:r>
              <a:rPr lang="en-US" altLang="zh-CN" dirty="0"/>
              <a:t>17</a:t>
            </a:r>
            <a:r>
              <a:rPr lang="zh-CN" altLang="en-US" dirty="0"/>
              <a:t>世纪“盐”还有另一个意思表示女性的情欲。而在本书中它隐喻了女主们的处境：没有爱情就像没有盐的肉；那么为了这份爱，你愿意付出多少代价</a:t>
            </a:r>
            <a:r>
              <a:rPr lang="en-US" altLang="zh-CN" dirty="0"/>
              <a:t>?</a:t>
            </a:r>
            <a:endParaRPr lang="en-AU" dirty="0"/>
          </a:p>
        </p:txBody>
      </p:sp>
      <p:pic>
        <p:nvPicPr>
          <p:cNvPr id="1026" name="Picture 2" descr="Carol : Amazon.com.au: Movies &amp;amp; TV">
            <a:extLst>
              <a:ext uri="{FF2B5EF4-FFF2-40B4-BE49-F238E27FC236}">
                <a16:creationId xmlns:a16="http://schemas.microsoft.com/office/drawing/2014/main" id="{306C9CE7-9877-4E0F-A2B7-19040E33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36" y="0"/>
            <a:ext cx="4855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7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8675-48D9-4384-9FCD-9FDA5F81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断背山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0C3C-8B58-45BA-B547-BE9C952D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0505" cy="4351338"/>
          </a:xfrm>
        </p:spPr>
        <p:txBody>
          <a:bodyPr/>
          <a:lstStyle/>
          <a:p>
            <a:r>
              <a:rPr lang="zh-CN" altLang="en-US" dirty="0"/>
              <a:t>断背山</a:t>
            </a:r>
            <a:r>
              <a:rPr lang="en-US" altLang="zh-CN" dirty="0"/>
              <a:t>》</a:t>
            </a:r>
            <a:r>
              <a:rPr lang="zh-CN" altLang="en-US" dirty="0"/>
              <a:t>根据美国作家安妮</a:t>
            </a:r>
            <a:r>
              <a:rPr lang="en-US" altLang="zh-CN" dirty="0"/>
              <a:t>·</a:t>
            </a:r>
            <a:r>
              <a:rPr lang="zh-CN" altLang="en-US" dirty="0"/>
              <a:t>普劳克丝的短篇小说改编，背景是美国怀俄明州。讲述了两个美国牛仔相爱，却迫于社会压力结婚生子，他们从年轻演到中年，彼此的感情牵扯长达</a:t>
            </a:r>
            <a:r>
              <a:rPr lang="en-US" altLang="zh-CN" dirty="0"/>
              <a:t>20</a:t>
            </a:r>
            <a:r>
              <a:rPr lang="zh-CN" altLang="en-US" dirty="0"/>
              <a:t>多年，部分娱乐媒体更直接以“西部同性恋史诗”称呼本片。</a:t>
            </a:r>
            <a:endParaRPr lang="en-AU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1FD1219-D259-41A1-9C8A-C790A6BF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14" y="25184"/>
            <a:ext cx="4530169" cy="68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1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35D2-4870-4657-9AB7-2863A887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39" y="0"/>
            <a:ext cx="10515600" cy="781750"/>
          </a:xfrm>
        </p:spPr>
        <p:txBody>
          <a:bodyPr/>
          <a:lstStyle/>
          <a:p>
            <a:r>
              <a:rPr lang="zh-CN" altLang="en-US" dirty="0"/>
              <a:t>莫里斯（的情人）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C554-F945-4740-8CDB-364B49FA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6" y="781750"/>
            <a:ext cx="7441447" cy="6076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两个来自贵族家庭的剑桥学生</a:t>
            </a:r>
            <a:r>
              <a:rPr lang="en-US" altLang="zh-CN" dirty="0"/>
              <a:t>——Clive (</a:t>
            </a:r>
            <a:r>
              <a:rPr lang="zh-CN" altLang="en-US" dirty="0"/>
              <a:t>休</a:t>
            </a:r>
            <a:r>
              <a:rPr lang="en-US" altLang="zh-CN" dirty="0"/>
              <a:t>·</a:t>
            </a:r>
            <a:r>
              <a:rPr lang="zh-CN" altLang="en-US" dirty="0"/>
              <a:t>格兰特扮演</a:t>
            </a:r>
            <a:r>
              <a:rPr lang="en-US" altLang="zh-CN" dirty="0"/>
              <a:t>) </a:t>
            </a:r>
            <a:r>
              <a:rPr lang="zh-CN" altLang="en-US" dirty="0"/>
              <a:t>和 </a:t>
            </a:r>
            <a:r>
              <a:rPr lang="en-US" altLang="zh-CN" dirty="0"/>
              <a:t>Maurice (</a:t>
            </a:r>
            <a:r>
              <a:rPr lang="zh-CN" altLang="en-US" dirty="0"/>
              <a:t>詹姆斯</a:t>
            </a:r>
            <a:r>
              <a:rPr lang="en-US" altLang="zh-CN" dirty="0"/>
              <a:t>·</a:t>
            </a:r>
            <a:r>
              <a:rPr lang="zh-CN" altLang="en-US" dirty="0"/>
              <a:t>威尔比扮演</a:t>
            </a:r>
            <a:r>
              <a:rPr lang="en-US" altLang="zh-CN" dirty="0"/>
              <a:t>) </a:t>
            </a:r>
            <a:r>
              <a:rPr lang="zh-CN" altLang="en-US" dirty="0"/>
              <a:t>偶然相识，心心相惜，进而产生感情。一日，克莱夫 </a:t>
            </a:r>
            <a:r>
              <a:rPr lang="en-US" altLang="zh-CN" dirty="0"/>
              <a:t>(Clive) </a:t>
            </a:r>
            <a:r>
              <a:rPr lang="zh-CN" altLang="en-US" dirty="0"/>
              <a:t>终于鼓起勇气对莫里斯 </a:t>
            </a:r>
            <a:r>
              <a:rPr lang="en-US" altLang="zh-CN" dirty="0"/>
              <a:t>(Maurice) </a:t>
            </a:r>
            <a:r>
              <a:rPr lang="zh-CN" altLang="en-US" dirty="0"/>
              <a:t>说他爱他。</a:t>
            </a:r>
            <a:r>
              <a:rPr lang="en-US" altLang="zh-CN" dirty="0"/>
              <a:t>Maurice </a:t>
            </a:r>
            <a:r>
              <a:rPr lang="zh-CN" altLang="en-US" dirty="0"/>
              <a:t>相当震惊，因为在当时同性恋便意味着道德沦丧、前途尽毁。但是当晚，</a:t>
            </a:r>
            <a:r>
              <a:rPr lang="en-US" altLang="zh-CN" dirty="0"/>
              <a:t>Maurice </a:t>
            </a:r>
            <a:r>
              <a:rPr lang="zh-CN" altLang="en-US" dirty="0"/>
              <a:t>悄悄爬进 </a:t>
            </a:r>
            <a:r>
              <a:rPr lang="en-US" altLang="zh-CN" dirty="0"/>
              <a:t>Clive </a:t>
            </a:r>
            <a:r>
              <a:rPr lang="zh-CN" altLang="en-US" dirty="0"/>
              <a:t>的房间，吻了 </a:t>
            </a:r>
            <a:r>
              <a:rPr lang="en-US" altLang="zh-CN" dirty="0"/>
              <a:t>Clive </a:t>
            </a:r>
            <a:r>
              <a:rPr lang="zh-CN" altLang="en-US" dirty="0"/>
              <a:t>一下并耳语了一句“我爱你”又轻轻离去。两个人就此沉浸于爱河之中。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然而拥有一片大好政治明天的 </a:t>
            </a:r>
            <a:r>
              <a:rPr lang="en-US" altLang="zh-CN" dirty="0"/>
              <a:t>Clive </a:t>
            </a:r>
            <a:r>
              <a:rPr lang="zh-CN" altLang="en-US" dirty="0"/>
              <a:t>从一开始就在政治前途和对 </a:t>
            </a:r>
            <a:r>
              <a:rPr lang="en-US" altLang="zh-CN" dirty="0"/>
              <a:t>Maurice </a:t>
            </a:r>
            <a:r>
              <a:rPr lang="zh-CN" altLang="en-US" dirty="0"/>
              <a:t>的感情之间做着抉择。最后，他选择了仕途。毕业后，</a:t>
            </a:r>
            <a:r>
              <a:rPr lang="en-US" altLang="zh-CN" dirty="0"/>
              <a:t>Maurice </a:t>
            </a:r>
            <a:r>
              <a:rPr lang="zh-CN" altLang="en-US" dirty="0"/>
              <a:t>和 </a:t>
            </a:r>
            <a:r>
              <a:rPr lang="en-US" altLang="zh-CN" dirty="0"/>
              <a:t>Clive </a:t>
            </a:r>
            <a:r>
              <a:rPr lang="zh-CN" altLang="en-US" dirty="0"/>
              <a:t>保持了好朋友的关系。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Maurice </a:t>
            </a:r>
            <a:r>
              <a:rPr lang="zh-CN" altLang="en-US" dirty="0"/>
              <a:t>一往情深地爱着 </a:t>
            </a:r>
            <a:r>
              <a:rPr lang="en-US" altLang="zh-CN" dirty="0"/>
              <a:t>Clive</a:t>
            </a:r>
            <a:r>
              <a:rPr lang="zh-CN" altLang="en-US" dirty="0"/>
              <a:t>，从未改变，但 </a:t>
            </a:r>
            <a:r>
              <a:rPr lang="en-US" altLang="zh-CN" dirty="0"/>
              <a:t>Clive </a:t>
            </a:r>
            <a:r>
              <a:rPr lang="zh-CN" altLang="en-US" dirty="0"/>
              <a:t>为了政治前途和富家小姐结了婚。万念俱灰的 </a:t>
            </a:r>
            <a:r>
              <a:rPr lang="en-US" altLang="zh-CN" dirty="0"/>
              <a:t>Maurice </a:t>
            </a:r>
            <a:r>
              <a:rPr lang="zh-CN" altLang="en-US" dirty="0"/>
              <a:t>在 </a:t>
            </a:r>
            <a:r>
              <a:rPr lang="en-US" altLang="zh-CN" dirty="0"/>
              <a:t>Clive </a:t>
            </a:r>
            <a:r>
              <a:rPr lang="zh-CN" altLang="en-US" dirty="0"/>
              <a:t>家里认识了 </a:t>
            </a:r>
            <a:r>
              <a:rPr lang="en-US" altLang="zh-CN" dirty="0"/>
              <a:t>Clive </a:t>
            </a:r>
            <a:r>
              <a:rPr lang="zh-CN" altLang="en-US" dirty="0"/>
              <a:t>的家仆斯库德 </a:t>
            </a:r>
            <a:r>
              <a:rPr lang="en-US" altLang="zh-CN" dirty="0"/>
              <a:t>(Scudder)</a:t>
            </a:r>
            <a:r>
              <a:rPr lang="zh-CN" altLang="en-US" dirty="0"/>
              <a:t>，一日深夜，</a:t>
            </a:r>
            <a:r>
              <a:rPr lang="en-US" altLang="zh-CN" dirty="0"/>
              <a:t>Scudder </a:t>
            </a:r>
            <a:r>
              <a:rPr lang="zh-CN" altLang="en-US" dirty="0"/>
              <a:t>爬窗进了 </a:t>
            </a:r>
            <a:r>
              <a:rPr lang="en-US" altLang="zh-CN" dirty="0"/>
              <a:t>Maurice </a:t>
            </a:r>
            <a:r>
              <a:rPr lang="zh-CN" altLang="en-US" dirty="0"/>
              <a:t>的房间，和他拥在了一起</a:t>
            </a:r>
            <a:r>
              <a:rPr lang="en-US" altLang="zh-CN" dirty="0"/>
              <a:t>……</a:t>
            </a:r>
            <a:r>
              <a:rPr lang="zh-CN" altLang="en-US" dirty="0"/>
              <a:t>失落的 </a:t>
            </a:r>
            <a:r>
              <a:rPr lang="en-US" altLang="zh-CN" dirty="0"/>
              <a:t>Maurice </a:t>
            </a:r>
            <a:r>
              <a:rPr lang="zh-CN" altLang="en-US" dirty="0"/>
              <a:t>终于重新找到了爱情。但两个人终究来自不同的阶层，这份爱情怕只是路过。</a:t>
            </a:r>
            <a:endParaRPr lang="en-AU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0E8911A-81DE-46E6-B216-1BE44D92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6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4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9035-6843-4D4D-B54B-3B7E252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9463"/>
          </a:xfrm>
        </p:spPr>
        <p:txBody>
          <a:bodyPr/>
          <a:lstStyle/>
          <a:p>
            <a:r>
              <a:rPr lang="zh-CN" altLang="en-US" dirty="0"/>
              <a:t>丹麦女孩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F9B6-B8AC-4892-949E-BF19F908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9462"/>
            <a:ext cx="7097309" cy="60785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　　</a:t>
            </a:r>
            <a:r>
              <a:rPr lang="en-US" altLang="zh-CN" dirty="0"/>
              <a:t>1926</a:t>
            </a:r>
            <a:r>
              <a:rPr lang="zh-CN" altLang="en-US" dirty="0"/>
              <a:t>年哥本哈根，风景画家艾纳（埃迪</a:t>
            </a:r>
            <a:r>
              <a:rPr lang="en-US" altLang="zh-CN" dirty="0"/>
              <a:t>·</a:t>
            </a:r>
            <a:r>
              <a:rPr lang="zh-CN" altLang="en-US" dirty="0"/>
              <a:t>雷德梅恩 </a:t>
            </a:r>
            <a:r>
              <a:rPr lang="en-US" altLang="zh-CN" dirty="0"/>
              <a:t>Eddie Redmayne </a:t>
            </a:r>
            <a:r>
              <a:rPr lang="zh-CN" altLang="en-US" dirty="0"/>
              <a:t>饰）和擅长人物画的格尔达（艾丽西亚</a:t>
            </a:r>
            <a:r>
              <a:rPr lang="en-US" altLang="zh-CN" dirty="0"/>
              <a:t>·</a:t>
            </a:r>
            <a:r>
              <a:rPr lang="zh-CN" altLang="en-US" dirty="0"/>
              <a:t>维坎德 </a:t>
            </a:r>
            <a:r>
              <a:rPr lang="en-US" altLang="zh-CN" dirty="0"/>
              <a:t>Alicia Vikander </a:t>
            </a:r>
            <a:r>
              <a:rPr lang="zh-CN" altLang="en-US" dirty="0"/>
              <a:t>饰）结为夫妇。因为模特失约，格尔达为顺利完成画作说服了艾纳穿上女装救场。这次意外令艾纳多出一个女性人格“莉莉”，而后者亦成为妻子的灵感女神，让格尔达声名鹊起。只是随着沉睡女性人格的被唤醒，艾纳开始厌恶自己作为男性的身体，他渐渐发现莉莉不但是艺术存在，更是真正的自己。格尔达也没有想到只是临时起意的游戏，竟为自己人生投下了一颗震撼弹，她该如何继续爱她的伴侣？她们在各种社会非议和误解中不离不弃，最后格尔达鼓励艾纳彻底变成莉莉</a:t>
            </a:r>
            <a:r>
              <a:rPr lang="en-US" altLang="zh-CN" dirty="0"/>
              <a:t>......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根据世界上首位变性人士生平改编的</a:t>
            </a:r>
            <a:r>
              <a:rPr lang="en-US" altLang="zh-CN" dirty="0"/>
              <a:t>《</a:t>
            </a:r>
            <a:r>
              <a:rPr lang="zh-CN" altLang="en-US" dirty="0"/>
              <a:t>丹麦女孩</a:t>
            </a:r>
            <a:r>
              <a:rPr lang="en-US" altLang="zh-CN" dirty="0"/>
              <a:t>》</a:t>
            </a:r>
            <a:r>
              <a:rPr lang="zh-CN" altLang="en-US" dirty="0"/>
              <a:t>讲述一段跨越性别和性向的爱情，重现一位最早接受性别重置手术的丹麦画家与妻子的传奇故事。该片由奥斯卡导演汤姆</a:t>
            </a:r>
            <a:r>
              <a:rPr lang="en-US" altLang="zh-CN" dirty="0"/>
              <a:t>·</a:t>
            </a:r>
            <a:r>
              <a:rPr lang="zh-CN" altLang="en-US" dirty="0"/>
              <a:t>霍珀执导，入围威尼斯电影节金狮奖。</a:t>
            </a:r>
            <a:endParaRPr lang="en-AU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1CDFE03F-35CE-4A77-9740-5128B3D1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09" y="0"/>
            <a:ext cx="4691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8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89FA-D2A2-4D34-9AEA-2CD7FEEC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47"/>
            <a:ext cx="10515600" cy="533777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余波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AD9C-05C5-44AC-842C-2657AB72D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8071"/>
            <a:ext cx="7359111" cy="55310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　　故事发生在</a:t>
            </a:r>
            <a:r>
              <a:rPr lang="en-US" altLang="zh-CN" dirty="0"/>
              <a:t>1946</a:t>
            </a:r>
            <a:r>
              <a:rPr lang="zh-CN" altLang="en-US" dirty="0"/>
              <a:t>年的德国，第二次世界大战刚刚结束，战火让大地满目疮痍，家庭妻离子散。英俊上校刘易斯和他的妻子瑞秋在战争中失去了他们的大儿子，瑞秋因此非常的痛恨德国人，但是让她没有想到的是，战后，她和她剩下的家人们，要和一个名为史蒂芬的男人住在同一屋檐下。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　　史蒂芬也在战争中失去了妻子，这让他对瑞秋没什么好脸色，两个人天天争锋相对。丧子之痛让刘易斯选择将大部分的时间和经历放在工作中，备受冷落的瑞秋每天的相处对象就只有史蒂芬，渐渐的，两人之间的关系开始转变。</a:t>
            </a:r>
            <a:endParaRPr lang="en-AU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E0BB1E2C-9760-43F8-97AD-F6ECA02A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1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7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5446-613F-43F3-9EC6-CCCF2CAC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244"/>
          </a:xfrm>
        </p:spPr>
        <p:txBody>
          <a:bodyPr/>
          <a:lstStyle/>
          <a:p>
            <a:r>
              <a:rPr lang="zh-CN" altLang="en-US" dirty="0"/>
              <a:t>费城故事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8368-7B1A-43AD-8990-AE5FA87A5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5397"/>
            <a:ext cx="7082725" cy="52315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dirty="0"/>
              <a:t>　　安德鲁（汤姆</a:t>
            </a:r>
            <a:r>
              <a:rPr lang="en-US" altLang="zh-CN" dirty="0"/>
              <a:t>•</a:t>
            </a:r>
            <a:r>
              <a:rPr lang="zh-CN" altLang="en-US" dirty="0"/>
              <a:t>汉克斯 </a:t>
            </a:r>
            <a:r>
              <a:rPr lang="en-US" altLang="zh-CN" dirty="0"/>
              <a:t>Tom Hanks </a:t>
            </a:r>
            <a:r>
              <a:rPr lang="zh-CN" altLang="en-US" dirty="0"/>
              <a:t>饰）和米勒（丹泽尔</a:t>
            </a:r>
            <a:r>
              <a:rPr lang="en-US" altLang="zh-CN" dirty="0"/>
              <a:t>•</a:t>
            </a:r>
            <a:r>
              <a:rPr lang="zh-CN" altLang="en-US" dirty="0"/>
              <a:t>华盛顿 </a:t>
            </a:r>
            <a:r>
              <a:rPr lang="en-US" altLang="zh-CN" dirty="0"/>
              <a:t>Denzel Washington </a:t>
            </a:r>
            <a:r>
              <a:rPr lang="zh-CN" altLang="en-US" dirty="0"/>
              <a:t>饰）认识于法庭上，两人都是年轻有为的律师，各为其主。然而，年轻的安德鲁不久后因为同性恋和身染艾滋病被老板发现，以莫须有理由解雇了。</a:t>
            </a:r>
          </a:p>
          <a:p>
            <a:pPr>
              <a:lnSpc>
                <a:spcPct val="110000"/>
              </a:lnSpc>
            </a:pPr>
            <a:r>
              <a:rPr lang="zh-CN" altLang="en-US" dirty="0"/>
              <a:t>　　遭解雇后的安德鲁四处寻找律师为他讨回公道。当安德鲁找到米勒时，米勒一开始拒绝了他。因为米勒像普通人一样憎恨同性恋和惧怕艾滋病，但当他看到安德鲁在图书馆搜索“艾滋病歧视”时遭到管理员的白眼，听着妻子缓慢而平静地说出他们的姨妈、朋友有很多也是同性恋时，他决定受理安德鲁的案件。</a:t>
            </a:r>
          </a:p>
          <a:p>
            <a:pPr>
              <a:lnSpc>
                <a:spcPct val="110000"/>
              </a:lnSpc>
            </a:pPr>
            <a:r>
              <a:rPr lang="zh-CN" altLang="en-US" dirty="0"/>
              <a:t>　　在最后的法庭上，病危的安德鲁毅然出庭</a:t>
            </a:r>
            <a:r>
              <a:rPr lang="en-US" altLang="zh-CN" dirty="0"/>
              <a:t>……</a:t>
            </a:r>
            <a:endParaRPr lang="en-AU" dirty="0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F6DE3DFB-24EF-42F4-BEAD-E6537870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29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5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415A-650F-43D2-A136-E848F464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再见，我的新郎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01D5-D4B7-46CE-BC80-95D763CB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87837"/>
            <a:ext cx="7095640" cy="46891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　　本片记录了同志青年肖恩</a:t>
            </a:r>
            <a:r>
              <a:rPr lang="en-US" altLang="zh-CN" dirty="0"/>
              <a:t>·</a:t>
            </a:r>
            <a:r>
              <a:rPr lang="zh-CN" altLang="en-US" dirty="0"/>
              <a:t>彼特尼</a:t>
            </a:r>
            <a:r>
              <a:rPr lang="en-US" altLang="zh-CN" dirty="0"/>
              <a:t>·</a:t>
            </a:r>
            <a:r>
              <a:rPr lang="zh-CN" altLang="en-US" dirty="0"/>
              <a:t>克罗恩 （</a:t>
            </a:r>
            <a:r>
              <a:rPr lang="en-US" altLang="zh-CN" dirty="0"/>
              <a:t>Shane </a:t>
            </a:r>
            <a:r>
              <a:rPr lang="en-US" altLang="zh-CN" dirty="0" err="1"/>
              <a:t>Bitney</a:t>
            </a:r>
            <a:r>
              <a:rPr lang="en-US" altLang="zh-CN" dirty="0"/>
              <a:t> Crone</a:t>
            </a:r>
            <a:r>
              <a:rPr lang="zh-CN" altLang="en-US" dirty="0"/>
              <a:t>） 和汤姆</a:t>
            </a:r>
            <a:r>
              <a:rPr lang="en-US" altLang="zh-CN" dirty="0"/>
              <a:t>·</a:t>
            </a:r>
            <a:r>
              <a:rPr lang="zh-CN" altLang="en-US" dirty="0"/>
              <a:t>布莱德格鲁（</a:t>
            </a:r>
            <a:r>
              <a:rPr lang="en-US" altLang="zh-CN" dirty="0"/>
              <a:t>Tom Bridegroom</a:t>
            </a:r>
            <a:r>
              <a:rPr lang="zh-CN" altLang="en-US" dirty="0"/>
              <a:t>）感人的爱情故事。他们刻骨铭心的相爱，曾经考虑结婚育子、组建家庭，然而所有可能性随着汤姆在</a:t>
            </a:r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日由屋顶意外坠落而化为乌有。肖恩不能去医院见汤姆最后的一眼，他无权处置汤姆的遗物，他甚至被禁止出席汤姆的葬礼，一切只因为他不是汤姆的“家人”，他们的关系得不到法律认可。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　　</a:t>
            </a:r>
            <a:r>
              <a:rPr lang="en-US" altLang="zh-CN" dirty="0"/>
              <a:t>2012</a:t>
            </a:r>
            <a:r>
              <a:rPr lang="zh-CN" altLang="en-US" dirty="0"/>
              <a:t>年汤姆去世一周年时，肖恩将他的不幸故事做成视频上传到</a:t>
            </a:r>
            <a:r>
              <a:rPr lang="en-US" altLang="zh-CN" dirty="0"/>
              <a:t>YouTube</a:t>
            </a:r>
            <a:r>
              <a:rPr lang="zh-CN" altLang="en-US" dirty="0"/>
              <a:t>网站，结果在世界各地引起极大反响，从而最终促成这部</a:t>
            </a:r>
            <a:r>
              <a:rPr lang="en-US" altLang="zh-CN" dirty="0"/>
              <a:t>《</a:t>
            </a:r>
            <a:r>
              <a:rPr lang="zh-CN" altLang="en-US" dirty="0"/>
              <a:t>再见，我的新郎</a:t>
            </a:r>
            <a:r>
              <a:rPr lang="en-US" altLang="zh-CN" dirty="0"/>
              <a:t>》</a:t>
            </a:r>
            <a:r>
              <a:rPr lang="zh-CN" altLang="en-US" dirty="0"/>
              <a:t>的诞生。</a:t>
            </a:r>
            <a:r>
              <a:rPr lang="en-US" altLang="zh-CN" dirty="0"/>
              <a:t>《</a:t>
            </a:r>
            <a:r>
              <a:rPr lang="zh-CN" altLang="en-US" dirty="0"/>
              <a:t>再见，我的新郎</a:t>
            </a:r>
            <a:r>
              <a:rPr lang="en-US" altLang="zh-CN" dirty="0"/>
              <a:t>》</a:t>
            </a:r>
            <a:r>
              <a:rPr lang="zh-CN" altLang="en-US" dirty="0"/>
              <a:t>获纽约翠贝卡电影节观众票选最佳纪录片奖。</a:t>
            </a:r>
            <a:endParaRPr lang="en-AU" dirty="0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9539553A-89CF-4145-84CC-330F86C7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4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2732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你会支持同性婚姻吗？</vt:lpstr>
      <vt:lpstr>你会赞同同性合法婚姻吗？请投票。</vt:lpstr>
      <vt:lpstr>卡罗尔</vt:lpstr>
      <vt:lpstr>断背山</vt:lpstr>
      <vt:lpstr>莫里斯（的情人）</vt:lpstr>
      <vt:lpstr>丹麦女孩</vt:lpstr>
      <vt:lpstr>余波</vt:lpstr>
      <vt:lpstr>费城故事</vt:lpstr>
      <vt:lpstr>再见，我的新郎</vt:lpstr>
      <vt:lpstr>喜宴</vt:lpstr>
      <vt:lpstr>时时刻刻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你会支持同性婚姻吗？</dc:title>
  <dc:creator>Lyn ZHANG</dc:creator>
  <cp:lastModifiedBy>Lyn ZHANG</cp:lastModifiedBy>
  <cp:revision>8</cp:revision>
  <dcterms:created xsi:type="dcterms:W3CDTF">2021-09-02T00:02:37Z</dcterms:created>
  <dcterms:modified xsi:type="dcterms:W3CDTF">2021-09-02T02:08:50Z</dcterms:modified>
</cp:coreProperties>
</file>