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omments/comment1.xml" ContentType="application/vnd.openxmlformats-officedocument.presentationml.comments+xml"/>
  <Override PartName="/ppt/notesSlides/notesSlide2.xml" ContentType="application/vnd.openxmlformats-officedocument.presentationml.notesSlide+xml"/>
  <Override PartName="/ppt/comments/comment2.xml" ContentType="application/vnd.openxmlformats-officedocument.presentationml.comments+xml"/>
  <Override PartName="/ppt/comments/comment3.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6" r:id="rId2"/>
    <p:sldId id="286" r:id="rId3"/>
    <p:sldId id="288" r:id="rId4"/>
    <p:sldId id="289" r:id="rId5"/>
    <p:sldId id="258" r:id="rId6"/>
    <p:sldId id="295" r:id="rId7"/>
    <p:sldId id="294" r:id="rId8"/>
    <p:sldId id="257"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yn ZHANG" initials="LZ" lastIdx="11" clrIdx="0">
    <p:extLst>
      <p:ext uri="{19B8F6BF-5375-455C-9EA6-DF929625EA0E}">
        <p15:presenceInfo xmlns:p15="http://schemas.microsoft.com/office/powerpoint/2012/main" userId="S::ZHL@wssc.vic.edu.au::9591ced2-a8a0-4e81-8cbe-a10a6a06e31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4" d="100"/>
          <a:sy n="74" d="100"/>
        </p:scale>
        <p:origin x="336"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1-11-04T08:36:47.352" idx="2">
    <p:pos x="350" y="1310"/>
    <p:text>在研究过程中，</p:text>
    <p:extLst>
      <p:ext uri="{C676402C-5697-4E1C-873F-D02D1690AC5C}">
        <p15:threadingInfo xmlns:p15="http://schemas.microsoft.com/office/powerpoint/2012/main" timeZoneBias="-660"/>
      </p:ext>
    </p:extLst>
  </p:cm>
  <p:cm authorId="1" dt="2021-11-04T08:39:56.144" idx="3">
    <p:pos x="7002" y="2056"/>
    <p:text>由此我从以下三个方面进行了论证。</p:text>
    <p:extLst>
      <p:ext uri="{C676402C-5697-4E1C-873F-D02D1690AC5C}">
        <p15:threadingInfo xmlns:p15="http://schemas.microsoft.com/office/powerpoint/2012/main" timeZoneBias="-660"/>
      </p:ext>
    </p:extLst>
  </p:cm>
  <p:cm authorId="1" dt="2021-11-04T08:42:40.566" idx="4">
    <p:pos x="7036" y="2293"/>
    <p:text/>
    <p:extLst>
      <p:ext uri="{C676402C-5697-4E1C-873F-D02D1690AC5C}">
        <p15:threadingInfo xmlns:p15="http://schemas.microsoft.com/office/powerpoint/2012/main" timeZoneBias="-660"/>
      </p:ext>
    </p:extLst>
  </p:cm>
  <p:cm authorId="1" dt="2021-11-04T09:00:24.789" idx="5">
    <p:pos x="7036" y="2389"/>
    <p:text>长辈和社会压力可倾听但未必要遵从指定姻缘；经济条件随简陋但未必要志短依财嫁人；精神层面脆弱不能止步而且更需要毅然单身前行。</p:text>
    <p:extLst>
      <p:ext uri="{C676402C-5697-4E1C-873F-D02D1690AC5C}">
        <p15:threadingInfo xmlns:p15="http://schemas.microsoft.com/office/powerpoint/2012/main" timeZoneBias="-660">
          <p15:parentCm authorId="1" idx="4"/>
        </p15:threadingInfo>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1" dt="2021-11-04T09:36:50.903" idx="6">
    <p:pos x="91" y="1796"/>
    <p:text>远自诗经时代的《葛覃》到晚清时代的“得以在闺中涉猎诸子史、玩习文词”</p:text>
    <p:extLst>
      <p:ext uri="{C676402C-5697-4E1C-873F-D02D1690AC5C}">
        <p15:threadingInfo xmlns:p15="http://schemas.microsoft.com/office/powerpoint/2012/main" timeZoneBias="-660"/>
      </p:ext>
    </p:extLst>
  </p:cm>
  <p:cm authorId="1" dt="2021-11-04T09:38:50.034" idx="7">
    <p:pos x="91" y="1892"/>
    <p:text/>
    <p:extLst>
      <p:ext uri="{C676402C-5697-4E1C-873F-D02D1690AC5C}">
        <p15:threadingInfo xmlns:p15="http://schemas.microsoft.com/office/powerpoint/2012/main" timeZoneBias="-660">
          <p15:parentCm authorId="1" idx="6"/>
        </p15:threadingInfo>
      </p:ext>
    </p:extLst>
  </p:cm>
</p:cmLst>
</file>

<file path=ppt/comments/comment3.xml><?xml version="1.0" encoding="utf-8"?>
<p:cmLst xmlns:a="http://schemas.openxmlformats.org/drawingml/2006/main" xmlns:r="http://schemas.openxmlformats.org/officeDocument/2006/relationships" xmlns:p="http://schemas.openxmlformats.org/presentationml/2006/main">
  <p:cm authorId="1" dt="2021-11-04T09:46:53.050" idx="8">
    <p:pos x="6607" y="248"/>
    <p:text>长辈和社会压力可倾听但未必要遵从指定姻缘</p:text>
    <p:extLst>
      <p:ext uri="{C676402C-5697-4E1C-873F-D02D1690AC5C}">
        <p15:threadingInfo xmlns:p15="http://schemas.microsoft.com/office/powerpoint/2012/main" timeZoneBias="-660"/>
      </p:ext>
    </p:extLst>
  </p:cm>
  <p:cm authorId="1" dt="2021-11-04T10:17:30.693" idx="10">
    <p:pos x="6607" y="344"/>
    <p:text>主题句</p:text>
    <p:extLst>
      <p:ext uri="{C676402C-5697-4E1C-873F-D02D1690AC5C}">
        <p15:threadingInfo xmlns:p15="http://schemas.microsoft.com/office/powerpoint/2012/main" timeZoneBias="-660">
          <p15:parentCm authorId="1" idx="8"/>
        </p15:threadingInfo>
      </p:ext>
    </p:extLst>
  </p:cm>
  <p:cm authorId="1" dt="2021-11-04T09:55:32.477" idx="9">
    <p:pos x="4032" y="520"/>
    <p:text>清心静欲的情况下做出的婚姻抉择才是正确的，无外界影响的。</p:text>
    <p:extLst>
      <p:ext uri="{C676402C-5697-4E1C-873F-D02D1690AC5C}">
        <p15:threadingInfo xmlns:p15="http://schemas.microsoft.com/office/powerpoint/2012/main" timeZoneBias="-660"/>
      </p:ext>
    </p:extLst>
  </p:cm>
  <p:cm authorId="1" dt="2021-11-04T10:17:44.654" idx="11">
    <p:pos x="4032" y="616"/>
    <p:text>阐释句</p:text>
    <p:extLst>
      <p:ext uri="{C676402C-5697-4E1C-873F-D02D1690AC5C}">
        <p15:threadingInfo xmlns:p15="http://schemas.microsoft.com/office/powerpoint/2012/main" timeZoneBias="-660">
          <p15:parentCm authorId="1" idx="9"/>
        </p15:threadingInfo>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6197ED3-500D-488C-891E-8307FF680591}" type="datetimeFigureOut">
              <a:rPr lang="en-AU" smtClean="0"/>
              <a:t>11/11/2021</a:t>
            </a:fld>
            <a:endParaRPr lang="en-AU"/>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190DB6D-A481-4985-9AF8-26786DEC9DD1}" type="slidenum">
              <a:rPr lang="en-AU" smtClean="0"/>
              <a:t>‹#›</a:t>
            </a:fld>
            <a:endParaRPr lang="en-AU"/>
          </a:p>
        </p:txBody>
      </p:sp>
    </p:spTree>
    <p:extLst>
      <p:ext uri="{BB962C8B-B14F-4D97-AF65-F5344CB8AC3E}">
        <p14:creationId xmlns:p14="http://schemas.microsoft.com/office/powerpoint/2010/main" val="40183706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https://www.bilibili.com/video/BV1GT4y157az?from=search&amp;seid=12936310428878586151</a:t>
            </a:r>
          </a:p>
          <a:p>
            <a:r>
              <a:rPr lang="en-AU" dirty="0"/>
              <a:t>https://m.sohu.com/n/469841947/</a:t>
            </a:r>
          </a:p>
        </p:txBody>
      </p:sp>
      <p:sp>
        <p:nvSpPr>
          <p:cNvPr id="4" name="Slide Number Placeholder 3"/>
          <p:cNvSpPr>
            <a:spLocks noGrp="1"/>
          </p:cNvSpPr>
          <p:nvPr>
            <p:ph type="sldNum" sz="quarter" idx="5"/>
          </p:nvPr>
        </p:nvSpPr>
        <p:spPr/>
        <p:txBody>
          <a:bodyPr/>
          <a:lstStyle/>
          <a:p>
            <a:fld id="{8190DB6D-A481-4985-9AF8-26786DEC9DD1}" type="slidenum">
              <a:rPr lang="en-AU" smtClean="0"/>
              <a:t>5</a:t>
            </a:fld>
            <a:endParaRPr lang="en-AU"/>
          </a:p>
        </p:txBody>
      </p:sp>
    </p:spTree>
    <p:extLst>
      <p:ext uri="{BB962C8B-B14F-4D97-AF65-F5344CB8AC3E}">
        <p14:creationId xmlns:p14="http://schemas.microsoft.com/office/powerpoint/2010/main" val="24620576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https://www.bilibili.com/video/BV1GT4y157az?from=search&amp;seid=12936310428878586151</a:t>
            </a:r>
          </a:p>
          <a:p>
            <a:r>
              <a:rPr lang="zh-CN" altLang="en-US" b="0" i="0" dirty="0">
                <a:solidFill>
                  <a:srgbClr val="191919"/>
                </a:solidFill>
                <a:effectLst/>
                <a:latin typeface="PingFang SC"/>
              </a:rPr>
              <a:t>得以在闺中涉猎诸子史、玩习文词</a:t>
            </a:r>
            <a:endParaRPr lang="en-AU" altLang="zh-CN" b="0" i="0" dirty="0">
              <a:solidFill>
                <a:srgbClr val="191919"/>
              </a:solidFill>
              <a:effectLst/>
              <a:latin typeface="PingFang SC"/>
            </a:endParaRPr>
          </a:p>
          <a:p>
            <a:r>
              <a:rPr lang="en-AU" dirty="0"/>
              <a:t>https://www.sohu.com/a/375003815_120467680</a:t>
            </a:r>
          </a:p>
        </p:txBody>
      </p:sp>
      <p:sp>
        <p:nvSpPr>
          <p:cNvPr id="4" name="Slide Number Placeholder 3"/>
          <p:cNvSpPr>
            <a:spLocks noGrp="1"/>
          </p:cNvSpPr>
          <p:nvPr>
            <p:ph type="sldNum" sz="quarter" idx="5"/>
          </p:nvPr>
        </p:nvSpPr>
        <p:spPr/>
        <p:txBody>
          <a:bodyPr/>
          <a:lstStyle/>
          <a:p>
            <a:fld id="{8190DB6D-A481-4985-9AF8-26786DEC9DD1}" type="slidenum">
              <a:rPr lang="en-AU" smtClean="0"/>
              <a:t>6</a:t>
            </a:fld>
            <a:endParaRPr lang="en-AU"/>
          </a:p>
        </p:txBody>
      </p:sp>
    </p:spTree>
    <p:extLst>
      <p:ext uri="{BB962C8B-B14F-4D97-AF65-F5344CB8AC3E}">
        <p14:creationId xmlns:p14="http://schemas.microsoft.com/office/powerpoint/2010/main" val="11015591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C86C87-249E-4C63-9D76-536EE429683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AU"/>
          </a:p>
        </p:txBody>
      </p:sp>
      <p:sp>
        <p:nvSpPr>
          <p:cNvPr id="3" name="Subtitle 2">
            <a:extLst>
              <a:ext uri="{FF2B5EF4-FFF2-40B4-BE49-F238E27FC236}">
                <a16:creationId xmlns:a16="http://schemas.microsoft.com/office/drawing/2014/main" id="{CEEA135D-27A2-4ED4-AA54-D03F77C90FE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AU"/>
          </a:p>
        </p:txBody>
      </p:sp>
      <p:sp>
        <p:nvSpPr>
          <p:cNvPr id="4" name="Date Placeholder 3">
            <a:extLst>
              <a:ext uri="{FF2B5EF4-FFF2-40B4-BE49-F238E27FC236}">
                <a16:creationId xmlns:a16="http://schemas.microsoft.com/office/drawing/2014/main" id="{6FFA5ED1-9184-43D7-AB18-E3B35BC54792}"/>
              </a:ext>
            </a:extLst>
          </p:cNvPr>
          <p:cNvSpPr>
            <a:spLocks noGrp="1"/>
          </p:cNvSpPr>
          <p:nvPr>
            <p:ph type="dt" sz="half" idx="10"/>
          </p:nvPr>
        </p:nvSpPr>
        <p:spPr/>
        <p:txBody>
          <a:bodyPr/>
          <a:lstStyle/>
          <a:p>
            <a:fld id="{DFF1DFEB-EC7B-4D09-A535-9E245FA2BCB2}" type="datetimeFigureOut">
              <a:rPr lang="en-AU" smtClean="0"/>
              <a:t>11/11/2021</a:t>
            </a:fld>
            <a:endParaRPr lang="en-AU"/>
          </a:p>
        </p:txBody>
      </p:sp>
      <p:sp>
        <p:nvSpPr>
          <p:cNvPr id="5" name="Footer Placeholder 4">
            <a:extLst>
              <a:ext uri="{FF2B5EF4-FFF2-40B4-BE49-F238E27FC236}">
                <a16:creationId xmlns:a16="http://schemas.microsoft.com/office/drawing/2014/main" id="{508A05AF-6825-461A-B17E-187F88CAC8C0}"/>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DAD02B9D-E90F-4BBC-BD7A-4D863EE077A6}"/>
              </a:ext>
            </a:extLst>
          </p:cNvPr>
          <p:cNvSpPr>
            <a:spLocks noGrp="1"/>
          </p:cNvSpPr>
          <p:nvPr>
            <p:ph type="sldNum" sz="quarter" idx="12"/>
          </p:nvPr>
        </p:nvSpPr>
        <p:spPr/>
        <p:txBody>
          <a:bodyPr/>
          <a:lstStyle/>
          <a:p>
            <a:fld id="{9C182977-3580-4517-856E-D294387A2DFB}" type="slidenum">
              <a:rPr lang="en-AU" smtClean="0"/>
              <a:t>‹#›</a:t>
            </a:fld>
            <a:endParaRPr lang="en-AU"/>
          </a:p>
        </p:txBody>
      </p:sp>
    </p:spTree>
    <p:extLst>
      <p:ext uri="{BB962C8B-B14F-4D97-AF65-F5344CB8AC3E}">
        <p14:creationId xmlns:p14="http://schemas.microsoft.com/office/powerpoint/2010/main" val="26553580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7CAD76-FA29-48C6-9B4D-907EE7D4D37D}"/>
              </a:ext>
            </a:extLst>
          </p:cNvPr>
          <p:cNvSpPr>
            <a:spLocks noGrp="1"/>
          </p:cNvSpPr>
          <p:nvPr>
            <p:ph type="title"/>
          </p:nvPr>
        </p:nvSpPr>
        <p:spPr/>
        <p:txBody>
          <a:bodyPr/>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29C79F2F-6EE1-4410-B3AD-E8BCC39D43F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367879A8-D5CD-4630-AB9D-8A1BC97E5BDE}"/>
              </a:ext>
            </a:extLst>
          </p:cNvPr>
          <p:cNvSpPr>
            <a:spLocks noGrp="1"/>
          </p:cNvSpPr>
          <p:nvPr>
            <p:ph type="dt" sz="half" idx="10"/>
          </p:nvPr>
        </p:nvSpPr>
        <p:spPr/>
        <p:txBody>
          <a:bodyPr/>
          <a:lstStyle/>
          <a:p>
            <a:fld id="{DFF1DFEB-EC7B-4D09-A535-9E245FA2BCB2}" type="datetimeFigureOut">
              <a:rPr lang="en-AU" smtClean="0"/>
              <a:t>11/11/2021</a:t>
            </a:fld>
            <a:endParaRPr lang="en-AU"/>
          </a:p>
        </p:txBody>
      </p:sp>
      <p:sp>
        <p:nvSpPr>
          <p:cNvPr id="5" name="Footer Placeholder 4">
            <a:extLst>
              <a:ext uri="{FF2B5EF4-FFF2-40B4-BE49-F238E27FC236}">
                <a16:creationId xmlns:a16="http://schemas.microsoft.com/office/drawing/2014/main" id="{0BA30BBF-BC0E-47CC-96A4-74F63EC339A6}"/>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C6807079-D994-47AF-A14E-E68B494B4CD3}"/>
              </a:ext>
            </a:extLst>
          </p:cNvPr>
          <p:cNvSpPr>
            <a:spLocks noGrp="1"/>
          </p:cNvSpPr>
          <p:nvPr>
            <p:ph type="sldNum" sz="quarter" idx="12"/>
          </p:nvPr>
        </p:nvSpPr>
        <p:spPr/>
        <p:txBody>
          <a:bodyPr/>
          <a:lstStyle/>
          <a:p>
            <a:fld id="{9C182977-3580-4517-856E-D294387A2DFB}" type="slidenum">
              <a:rPr lang="en-AU" smtClean="0"/>
              <a:t>‹#›</a:t>
            </a:fld>
            <a:endParaRPr lang="en-AU"/>
          </a:p>
        </p:txBody>
      </p:sp>
    </p:spTree>
    <p:extLst>
      <p:ext uri="{BB962C8B-B14F-4D97-AF65-F5344CB8AC3E}">
        <p14:creationId xmlns:p14="http://schemas.microsoft.com/office/powerpoint/2010/main" val="19474400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8245492-DB10-4969-A03C-F52E86FEB254}"/>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5FAFAF3F-4374-4A95-B9CA-EBA47ECA35D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DC4A7940-F5A1-4A71-A46E-64895E986BDF}"/>
              </a:ext>
            </a:extLst>
          </p:cNvPr>
          <p:cNvSpPr>
            <a:spLocks noGrp="1"/>
          </p:cNvSpPr>
          <p:nvPr>
            <p:ph type="dt" sz="half" idx="10"/>
          </p:nvPr>
        </p:nvSpPr>
        <p:spPr/>
        <p:txBody>
          <a:bodyPr/>
          <a:lstStyle/>
          <a:p>
            <a:fld id="{DFF1DFEB-EC7B-4D09-A535-9E245FA2BCB2}" type="datetimeFigureOut">
              <a:rPr lang="en-AU" smtClean="0"/>
              <a:t>11/11/2021</a:t>
            </a:fld>
            <a:endParaRPr lang="en-AU"/>
          </a:p>
        </p:txBody>
      </p:sp>
      <p:sp>
        <p:nvSpPr>
          <p:cNvPr id="5" name="Footer Placeholder 4">
            <a:extLst>
              <a:ext uri="{FF2B5EF4-FFF2-40B4-BE49-F238E27FC236}">
                <a16:creationId xmlns:a16="http://schemas.microsoft.com/office/drawing/2014/main" id="{0452ADDF-EC42-4531-B307-A92799B7B020}"/>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76321B03-D85A-4F36-AFC1-B7D6332EAAB1}"/>
              </a:ext>
            </a:extLst>
          </p:cNvPr>
          <p:cNvSpPr>
            <a:spLocks noGrp="1"/>
          </p:cNvSpPr>
          <p:nvPr>
            <p:ph type="sldNum" sz="quarter" idx="12"/>
          </p:nvPr>
        </p:nvSpPr>
        <p:spPr/>
        <p:txBody>
          <a:bodyPr/>
          <a:lstStyle/>
          <a:p>
            <a:fld id="{9C182977-3580-4517-856E-D294387A2DFB}" type="slidenum">
              <a:rPr lang="en-AU" smtClean="0"/>
              <a:t>‹#›</a:t>
            </a:fld>
            <a:endParaRPr lang="en-AU"/>
          </a:p>
        </p:txBody>
      </p:sp>
    </p:spTree>
    <p:extLst>
      <p:ext uri="{BB962C8B-B14F-4D97-AF65-F5344CB8AC3E}">
        <p14:creationId xmlns:p14="http://schemas.microsoft.com/office/powerpoint/2010/main" val="1341996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FBD028-2049-4694-8EF6-AC7E8F2DEA75}"/>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F00B1D7F-EBA7-46D4-954A-BA0661B758B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736AB559-C9AC-4902-BC56-A1CDF3863005}"/>
              </a:ext>
            </a:extLst>
          </p:cNvPr>
          <p:cNvSpPr>
            <a:spLocks noGrp="1"/>
          </p:cNvSpPr>
          <p:nvPr>
            <p:ph type="dt" sz="half" idx="10"/>
          </p:nvPr>
        </p:nvSpPr>
        <p:spPr/>
        <p:txBody>
          <a:bodyPr/>
          <a:lstStyle/>
          <a:p>
            <a:fld id="{DFF1DFEB-EC7B-4D09-A535-9E245FA2BCB2}" type="datetimeFigureOut">
              <a:rPr lang="en-AU" smtClean="0"/>
              <a:t>11/11/2021</a:t>
            </a:fld>
            <a:endParaRPr lang="en-AU"/>
          </a:p>
        </p:txBody>
      </p:sp>
      <p:sp>
        <p:nvSpPr>
          <p:cNvPr id="5" name="Footer Placeholder 4">
            <a:extLst>
              <a:ext uri="{FF2B5EF4-FFF2-40B4-BE49-F238E27FC236}">
                <a16:creationId xmlns:a16="http://schemas.microsoft.com/office/drawing/2014/main" id="{9A0905EA-68B5-4A47-84A9-74620CEA9528}"/>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71792F86-A96A-455E-AB0C-7A1673954E60}"/>
              </a:ext>
            </a:extLst>
          </p:cNvPr>
          <p:cNvSpPr>
            <a:spLocks noGrp="1"/>
          </p:cNvSpPr>
          <p:nvPr>
            <p:ph type="sldNum" sz="quarter" idx="12"/>
          </p:nvPr>
        </p:nvSpPr>
        <p:spPr/>
        <p:txBody>
          <a:bodyPr/>
          <a:lstStyle/>
          <a:p>
            <a:fld id="{9C182977-3580-4517-856E-D294387A2DFB}" type="slidenum">
              <a:rPr lang="en-AU" smtClean="0"/>
              <a:t>‹#›</a:t>
            </a:fld>
            <a:endParaRPr lang="en-AU"/>
          </a:p>
        </p:txBody>
      </p:sp>
    </p:spTree>
    <p:extLst>
      <p:ext uri="{BB962C8B-B14F-4D97-AF65-F5344CB8AC3E}">
        <p14:creationId xmlns:p14="http://schemas.microsoft.com/office/powerpoint/2010/main" val="3026981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32ABFF-5FF1-4DDC-809B-F86C8896508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AU"/>
          </a:p>
        </p:txBody>
      </p:sp>
      <p:sp>
        <p:nvSpPr>
          <p:cNvPr id="3" name="Text Placeholder 2">
            <a:extLst>
              <a:ext uri="{FF2B5EF4-FFF2-40B4-BE49-F238E27FC236}">
                <a16:creationId xmlns:a16="http://schemas.microsoft.com/office/drawing/2014/main" id="{976FB50E-F90F-4F8F-BB6E-47792D800FA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75FB10A-39BE-4256-A949-8D8941861D2C}"/>
              </a:ext>
            </a:extLst>
          </p:cNvPr>
          <p:cNvSpPr>
            <a:spLocks noGrp="1"/>
          </p:cNvSpPr>
          <p:nvPr>
            <p:ph type="dt" sz="half" idx="10"/>
          </p:nvPr>
        </p:nvSpPr>
        <p:spPr/>
        <p:txBody>
          <a:bodyPr/>
          <a:lstStyle/>
          <a:p>
            <a:fld id="{DFF1DFEB-EC7B-4D09-A535-9E245FA2BCB2}" type="datetimeFigureOut">
              <a:rPr lang="en-AU" smtClean="0"/>
              <a:t>11/11/2021</a:t>
            </a:fld>
            <a:endParaRPr lang="en-AU"/>
          </a:p>
        </p:txBody>
      </p:sp>
      <p:sp>
        <p:nvSpPr>
          <p:cNvPr id="5" name="Footer Placeholder 4">
            <a:extLst>
              <a:ext uri="{FF2B5EF4-FFF2-40B4-BE49-F238E27FC236}">
                <a16:creationId xmlns:a16="http://schemas.microsoft.com/office/drawing/2014/main" id="{89B9CE7D-C9B2-4C62-BF3C-5B411D3F1532}"/>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49193874-9AE7-46A7-B18D-7EB3B6605D33}"/>
              </a:ext>
            </a:extLst>
          </p:cNvPr>
          <p:cNvSpPr>
            <a:spLocks noGrp="1"/>
          </p:cNvSpPr>
          <p:nvPr>
            <p:ph type="sldNum" sz="quarter" idx="12"/>
          </p:nvPr>
        </p:nvSpPr>
        <p:spPr/>
        <p:txBody>
          <a:bodyPr/>
          <a:lstStyle/>
          <a:p>
            <a:fld id="{9C182977-3580-4517-856E-D294387A2DFB}" type="slidenum">
              <a:rPr lang="en-AU" smtClean="0"/>
              <a:t>‹#›</a:t>
            </a:fld>
            <a:endParaRPr lang="en-AU"/>
          </a:p>
        </p:txBody>
      </p:sp>
    </p:spTree>
    <p:extLst>
      <p:ext uri="{BB962C8B-B14F-4D97-AF65-F5344CB8AC3E}">
        <p14:creationId xmlns:p14="http://schemas.microsoft.com/office/powerpoint/2010/main" val="31947530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B846D7-99D3-4C98-93B9-23ACC2AE7436}"/>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D34980F7-3C9F-415A-8229-F393D83C09E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a:extLst>
              <a:ext uri="{FF2B5EF4-FFF2-40B4-BE49-F238E27FC236}">
                <a16:creationId xmlns:a16="http://schemas.microsoft.com/office/drawing/2014/main" id="{B381AA3D-C9DA-4112-AC9A-2EA0B733D9C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Date Placeholder 4">
            <a:extLst>
              <a:ext uri="{FF2B5EF4-FFF2-40B4-BE49-F238E27FC236}">
                <a16:creationId xmlns:a16="http://schemas.microsoft.com/office/drawing/2014/main" id="{28199E5C-899C-4F71-89CA-A239D2BE8995}"/>
              </a:ext>
            </a:extLst>
          </p:cNvPr>
          <p:cNvSpPr>
            <a:spLocks noGrp="1"/>
          </p:cNvSpPr>
          <p:nvPr>
            <p:ph type="dt" sz="half" idx="10"/>
          </p:nvPr>
        </p:nvSpPr>
        <p:spPr/>
        <p:txBody>
          <a:bodyPr/>
          <a:lstStyle/>
          <a:p>
            <a:fld id="{DFF1DFEB-EC7B-4D09-A535-9E245FA2BCB2}" type="datetimeFigureOut">
              <a:rPr lang="en-AU" smtClean="0"/>
              <a:t>11/11/2021</a:t>
            </a:fld>
            <a:endParaRPr lang="en-AU"/>
          </a:p>
        </p:txBody>
      </p:sp>
      <p:sp>
        <p:nvSpPr>
          <p:cNvPr id="6" name="Footer Placeholder 5">
            <a:extLst>
              <a:ext uri="{FF2B5EF4-FFF2-40B4-BE49-F238E27FC236}">
                <a16:creationId xmlns:a16="http://schemas.microsoft.com/office/drawing/2014/main" id="{03BF9AB1-9302-4324-AD48-5DF8AB225584}"/>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8AF36ED8-F764-4EB7-989E-C134AD099CCA}"/>
              </a:ext>
            </a:extLst>
          </p:cNvPr>
          <p:cNvSpPr>
            <a:spLocks noGrp="1"/>
          </p:cNvSpPr>
          <p:nvPr>
            <p:ph type="sldNum" sz="quarter" idx="12"/>
          </p:nvPr>
        </p:nvSpPr>
        <p:spPr/>
        <p:txBody>
          <a:bodyPr/>
          <a:lstStyle/>
          <a:p>
            <a:fld id="{9C182977-3580-4517-856E-D294387A2DFB}" type="slidenum">
              <a:rPr lang="en-AU" smtClean="0"/>
              <a:t>‹#›</a:t>
            </a:fld>
            <a:endParaRPr lang="en-AU"/>
          </a:p>
        </p:txBody>
      </p:sp>
    </p:spTree>
    <p:extLst>
      <p:ext uri="{BB962C8B-B14F-4D97-AF65-F5344CB8AC3E}">
        <p14:creationId xmlns:p14="http://schemas.microsoft.com/office/powerpoint/2010/main" val="36958695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36CDB7-F4EA-467B-AE4C-E3E78EE38164}"/>
              </a:ext>
            </a:extLst>
          </p:cNvPr>
          <p:cNvSpPr>
            <a:spLocks noGrp="1"/>
          </p:cNvSpPr>
          <p:nvPr>
            <p:ph type="title"/>
          </p:nvPr>
        </p:nvSpPr>
        <p:spPr>
          <a:xfrm>
            <a:off x="839788" y="365125"/>
            <a:ext cx="10515600" cy="1325563"/>
          </a:xfrm>
        </p:spPr>
        <p:txBody>
          <a:bodyPr/>
          <a:lstStyle/>
          <a:p>
            <a:r>
              <a:rPr lang="en-US"/>
              <a:t>Click to edit Master title style</a:t>
            </a:r>
            <a:endParaRPr lang="en-AU"/>
          </a:p>
        </p:txBody>
      </p:sp>
      <p:sp>
        <p:nvSpPr>
          <p:cNvPr id="3" name="Text Placeholder 2">
            <a:extLst>
              <a:ext uri="{FF2B5EF4-FFF2-40B4-BE49-F238E27FC236}">
                <a16:creationId xmlns:a16="http://schemas.microsoft.com/office/drawing/2014/main" id="{BBAE9E0B-4CF0-4AAD-AFAF-53B90F5B5B1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4D24348-5535-4009-B338-5F40EF798CE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a:extLst>
              <a:ext uri="{FF2B5EF4-FFF2-40B4-BE49-F238E27FC236}">
                <a16:creationId xmlns:a16="http://schemas.microsoft.com/office/drawing/2014/main" id="{DFA82FCC-1B6E-4FE9-9E1C-7E9C58E3D82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BBA524D-7D3D-46BF-9AA2-E826E1C114E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Date Placeholder 6">
            <a:extLst>
              <a:ext uri="{FF2B5EF4-FFF2-40B4-BE49-F238E27FC236}">
                <a16:creationId xmlns:a16="http://schemas.microsoft.com/office/drawing/2014/main" id="{414145C9-23C6-4402-80C3-6189A1EA9520}"/>
              </a:ext>
            </a:extLst>
          </p:cNvPr>
          <p:cNvSpPr>
            <a:spLocks noGrp="1"/>
          </p:cNvSpPr>
          <p:nvPr>
            <p:ph type="dt" sz="half" idx="10"/>
          </p:nvPr>
        </p:nvSpPr>
        <p:spPr/>
        <p:txBody>
          <a:bodyPr/>
          <a:lstStyle/>
          <a:p>
            <a:fld id="{DFF1DFEB-EC7B-4D09-A535-9E245FA2BCB2}" type="datetimeFigureOut">
              <a:rPr lang="en-AU" smtClean="0"/>
              <a:t>11/11/2021</a:t>
            </a:fld>
            <a:endParaRPr lang="en-AU"/>
          </a:p>
        </p:txBody>
      </p:sp>
      <p:sp>
        <p:nvSpPr>
          <p:cNvPr id="8" name="Footer Placeholder 7">
            <a:extLst>
              <a:ext uri="{FF2B5EF4-FFF2-40B4-BE49-F238E27FC236}">
                <a16:creationId xmlns:a16="http://schemas.microsoft.com/office/drawing/2014/main" id="{F088C1A1-6438-45E3-B0E3-87D21A99A48E}"/>
              </a:ext>
            </a:extLst>
          </p:cNvPr>
          <p:cNvSpPr>
            <a:spLocks noGrp="1"/>
          </p:cNvSpPr>
          <p:nvPr>
            <p:ph type="ftr" sz="quarter" idx="11"/>
          </p:nvPr>
        </p:nvSpPr>
        <p:spPr/>
        <p:txBody>
          <a:bodyPr/>
          <a:lstStyle/>
          <a:p>
            <a:endParaRPr lang="en-AU"/>
          </a:p>
        </p:txBody>
      </p:sp>
      <p:sp>
        <p:nvSpPr>
          <p:cNvPr id="9" name="Slide Number Placeholder 8">
            <a:extLst>
              <a:ext uri="{FF2B5EF4-FFF2-40B4-BE49-F238E27FC236}">
                <a16:creationId xmlns:a16="http://schemas.microsoft.com/office/drawing/2014/main" id="{CD480182-A59E-4CD1-93DE-8B3AD3FE28F3}"/>
              </a:ext>
            </a:extLst>
          </p:cNvPr>
          <p:cNvSpPr>
            <a:spLocks noGrp="1"/>
          </p:cNvSpPr>
          <p:nvPr>
            <p:ph type="sldNum" sz="quarter" idx="12"/>
          </p:nvPr>
        </p:nvSpPr>
        <p:spPr/>
        <p:txBody>
          <a:bodyPr/>
          <a:lstStyle/>
          <a:p>
            <a:fld id="{9C182977-3580-4517-856E-D294387A2DFB}" type="slidenum">
              <a:rPr lang="en-AU" smtClean="0"/>
              <a:t>‹#›</a:t>
            </a:fld>
            <a:endParaRPr lang="en-AU"/>
          </a:p>
        </p:txBody>
      </p:sp>
    </p:spTree>
    <p:extLst>
      <p:ext uri="{BB962C8B-B14F-4D97-AF65-F5344CB8AC3E}">
        <p14:creationId xmlns:p14="http://schemas.microsoft.com/office/powerpoint/2010/main" val="38772088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DC85AC-777D-4296-B7E6-99DE1DC0BEDE}"/>
              </a:ext>
            </a:extLst>
          </p:cNvPr>
          <p:cNvSpPr>
            <a:spLocks noGrp="1"/>
          </p:cNvSpPr>
          <p:nvPr>
            <p:ph type="title"/>
          </p:nvPr>
        </p:nvSpPr>
        <p:spPr/>
        <p:txBody>
          <a:bodyPr/>
          <a:lstStyle/>
          <a:p>
            <a:r>
              <a:rPr lang="en-US"/>
              <a:t>Click to edit Master title style</a:t>
            </a:r>
            <a:endParaRPr lang="en-AU"/>
          </a:p>
        </p:txBody>
      </p:sp>
      <p:sp>
        <p:nvSpPr>
          <p:cNvPr id="3" name="Date Placeholder 2">
            <a:extLst>
              <a:ext uri="{FF2B5EF4-FFF2-40B4-BE49-F238E27FC236}">
                <a16:creationId xmlns:a16="http://schemas.microsoft.com/office/drawing/2014/main" id="{D7F0803A-4630-4E1D-93CB-30D1FC9CAA1C}"/>
              </a:ext>
            </a:extLst>
          </p:cNvPr>
          <p:cNvSpPr>
            <a:spLocks noGrp="1"/>
          </p:cNvSpPr>
          <p:nvPr>
            <p:ph type="dt" sz="half" idx="10"/>
          </p:nvPr>
        </p:nvSpPr>
        <p:spPr/>
        <p:txBody>
          <a:bodyPr/>
          <a:lstStyle/>
          <a:p>
            <a:fld id="{DFF1DFEB-EC7B-4D09-A535-9E245FA2BCB2}" type="datetimeFigureOut">
              <a:rPr lang="en-AU" smtClean="0"/>
              <a:t>11/11/2021</a:t>
            </a:fld>
            <a:endParaRPr lang="en-AU"/>
          </a:p>
        </p:txBody>
      </p:sp>
      <p:sp>
        <p:nvSpPr>
          <p:cNvPr id="4" name="Footer Placeholder 3">
            <a:extLst>
              <a:ext uri="{FF2B5EF4-FFF2-40B4-BE49-F238E27FC236}">
                <a16:creationId xmlns:a16="http://schemas.microsoft.com/office/drawing/2014/main" id="{51A38C1F-78EC-4FBC-8576-C4E0C456B3E6}"/>
              </a:ext>
            </a:extLst>
          </p:cNvPr>
          <p:cNvSpPr>
            <a:spLocks noGrp="1"/>
          </p:cNvSpPr>
          <p:nvPr>
            <p:ph type="ftr" sz="quarter" idx="11"/>
          </p:nvPr>
        </p:nvSpPr>
        <p:spPr/>
        <p:txBody>
          <a:bodyPr/>
          <a:lstStyle/>
          <a:p>
            <a:endParaRPr lang="en-AU"/>
          </a:p>
        </p:txBody>
      </p:sp>
      <p:sp>
        <p:nvSpPr>
          <p:cNvPr id="5" name="Slide Number Placeholder 4">
            <a:extLst>
              <a:ext uri="{FF2B5EF4-FFF2-40B4-BE49-F238E27FC236}">
                <a16:creationId xmlns:a16="http://schemas.microsoft.com/office/drawing/2014/main" id="{53E243C7-B6CD-46DC-AF27-1D7F97BBEE72}"/>
              </a:ext>
            </a:extLst>
          </p:cNvPr>
          <p:cNvSpPr>
            <a:spLocks noGrp="1"/>
          </p:cNvSpPr>
          <p:nvPr>
            <p:ph type="sldNum" sz="quarter" idx="12"/>
          </p:nvPr>
        </p:nvSpPr>
        <p:spPr/>
        <p:txBody>
          <a:bodyPr/>
          <a:lstStyle/>
          <a:p>
            <a:fld id="{9C182977-3580-4517-856E-D294387A2DFB}" type="slidenum">
              <a:rPr lang="en-AU" smtClean="0"/>
              <a:t>‹#›</a:t>
            </a:fld>
            <a:endParaRPr lang="en-AU"/>
          </a:p>
        </p:txBody>
      </p:sp>
    </p:spTree>
    <p:extLst>
      <p:ext uri="{BB962C8B-B14F-4D97-AF65-F5344CB8AC3E}">
        <p14:creationId xmlns:p14="http://schemas.microsoft.com/office/powerpoint/2010/main" val="25313744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3D7B85C-3C4A-49F5-8144-EF70E3B4CFB3}"/>
              </a:ext>
            </a:extLst>
          </p:cNvPr>
          <p:cNvSpPr>
            <a:spLocks noGrp="1"/>
          </p:cNvSpPr>
          <p:nvPr>
            <p:ph type="dt" sz="half" idx="10"/>
          </p:nvPr>
        </p:nvSpPr>
        <p:spPr/>
        <p:txBody>
          <a:bodyPr/>
          <a:lstStyle/>
          <a:p>
            <a:fld id="{DFF1DFEB-EC7B-4D09-A535-9E245FA2BCB2}" type="datetimeFigureOut">
              <a:rPr lang="en-AU" smtClean="0"/>
              <a:t>11/11/2021</a:t>
            </a:fld>
            <a:endParaRPr lang="en-AU"/>
          </a:p>
        </p:txBody>
      </p:sp>
      <p:sp>
        <p:nvSpPr>
          <p:cNvPr id="3" name="Footer Placeholder 2">
            <a:extLst>
              <a:ext uri="{FF2B5EF4-FFF2-40B4-BE49-F238E27FC236}">
                <a16:creationId xmlns:a16="http://schemas.microsoft.com/office/drawing/2014/main" id="{41E01077-0BCE-40CE-8F8B-0BDBB1C83BD3}"/>
              </a:ext>
            </a:extLst>
          </p:cNvPr>
          <p:cNvSpPr>
            <a:spLocks noGrp="1"/>
          </p:cNvSpPr>
          <p:nvPr>
            <p:ph type="ftr" sz="quarter" idx="11"/>
          </p:nvPr>
        </p:nvSpPr>
        <p:spPr/>
        <p:txBody>
          <a:bodyPr/>
          <a:lstStyle/>
          <a:p>
            <a:endParaRPr lang="en-AU"/>
          </a:p>
        </p:txBody>
      </p:sp>
      <p:sp>
        <p:nvSpPr>
          <p:cNvPr id="4" name="Slide Number Placeholder 3">
            <a:extLst>
              <a:ext uri="{FF2B5EF4-FFF2-40B4-BE49-F238E27FC236}">
                <a16:creationId xmlns:a16="http://schemas.microsoft.com/office/drawing/2014/main" id="{34BD0770-C86A-4DFE-9BB5-957F18E3396B}"/>
              </a:ext>
            </a:extLst>
          </p:cNvPr>
          <p:cNvSpPr>
            <a:spLocks noGrp="1"/>
          </p:cNvSpPr>
          <p:nvPr>
            <p:ph type="sldNum" sz="quarter" idx="12"/>
          </p:nvPr>
        </p:nvSpPr>
        <p:spPr/>
        <p:txBody>
          <a:bodyPr/>
          <a:lstStyle/>
          <a:p>
            <a:fld id="{9C182977-3580-4517-856E-D294387A2DFB}" type="slidenum">
              <a:rPr lang="en-AU" smtClean="0"/>
              <a:t>‹#›</a:t>
            </a:fld>
            <a:endParaRPr lang="en-AU"/>
          </a:p>
        </p:txBody>
      </p:sp>
    </p:spTree>
    <p:extLst>
      <p:ext uri="{BB962C8B-B14F-4D97-AF65-F5344CB8AC3E}">
        <p14:creationId xmlns:p14="http://schemas.microsoft.com/office/powerpoint/2010/main" val="25692218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EA9744-83EB-4ADA-8294-28065702715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Content Placeholder 2">
            <a:extLst>
              <a:ext uri="{FF2B5EF4-FFF2-40B4-BE49-F238E27FC236}">
                <a16:creationId xmlns:a16="http://schemas.microsoft.com/office/drawing/2014/main" id="{2267CB4A-3DC0-402D-B4F6-66A33C77BD4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a:extLst>
              <a:ext uri="{FF2B5EF4-FFF2-40B4-BE49-F238E27FC236}">
                <a16:creationId xmlns:a16="http://schemas.microsoft.com/office/drawing/2014/main" id="{3A3CD4E8-66D5-46D6-89C1-0951319F684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5256C09-D971-43D4-822D-DB7E61CF0DB9}"/>
              </a:ext>
            </a:extLst>
          </p:cNvPr>
          <p:cNvSpPr>
            <a:spLocks noGrp="1"/>
          </p:cNvSpPr>
          <p:nvPr>
            <p:ph type="dt" sz="half" idx="10"/>
          </p:nvPr>
        </p:nvSpPr>
        <p:spPr/>
        <p:txBody>
          <a:bodyPr/>
          <a:lstStyle/>
          <a:p>
            <a:fld id="{DFF1DFEB-EC7B-4D09-A535-9E245FA2BCB2}" type="datetimeFigureOut">
              <a:rPr lang="en-AU" smtClean="0"/>
              <a:t>11/11/2021</a:t>
            </a:fld>
            <a:endParaRPr lang="en-AU"/>
          </a:p>
        </p:txBody>
      </p:sp>
      <p:sp>
        <p:nvSpPr>
          <p:cNvPr id="6" name="Footer Placeholder 5">
            <a:extLst>
              <a:ext uri="{FF2B5EF4-FFF2-40B4-BE49-F238E27FC236}">
                <a16:creationId xmlns:a16="http://schemas.microsoft.com/office/drawing/2014/main" id="{95A22B43-EC61-4E57-8B05-50DF6B50FC9B}"/>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65CC6F39-A507-47B8-B95B-7429809FCA75}"/>
              </a:ext>
            </a:extLst>
          </p:cNvPr>
          <p:cNvSpPr>
            <a:spLocks noGrp="1"/>
          </p:cNvSpPr>
          <p:nvPr>
            <p:ph type="sldNum" sz="quarter" idx="12"/>
          </p:nvPr>
        </p:nvSpPr>
        <p:spPr/>
        <p:txBody>
          <a:bodyPr/>
          <a:lstStyle/>
          <a:p>
            <a:fld id="{9C182977-3580-4517-856E-D294387A2DFB}" type="slidenum">
              <a:rPr lang="en-AU" smtClean="0"/>
              <a:t>‹#›</a:t>
            </a:fld>
            <a:endParaRPr lang="en-AU"/>
          </a:p>
        </p:txBody>
      </p:sp>
    </p:spTree>
    <p:extLst>
      <p:ext uri="{BB962C8B-B14F-4D97-AF65-F5344CB8AC3E}">
        <p14:creationId xmlns:p14="http://schemas.microsoft.com/office/powerpoint/2010/main" val="15806993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5211E6-9117-4F15-956A-5996FF703CC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Picture Placeholder 2">
            <a:extLst>
              <a:ext uri="{FF2B5EF4-FFF2-40B4-BE49-F238E27FC236}">
                <a16:creationId xmlns:a16="http://schemas.microsoft.com/office/drawing/2014/main" id="{233CF36E-9700-4DF4-B3E3-464E0E189F0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a:extLst>
              <a:ext uri="{FF2B5EF4-FFF2-40B4-BE49-F238E27FC236}">
                <a16:creationId xmlns:a16="http://schemas.microsoft.com/office/drawing/2014/main" id="{F9FD8BF0-CC51-408C-846E-70A88CEAEBC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B7A9740-59D0-466B-8868-2287827B20DA}"/>
              </a:ext>
            </a:extLst>
          </p:cNvPr>
          <p:cNvSpPr>
            <a:spLocks noGrp="1"/>
          </p:cNvSpPr>
          <p:nvPr>
            <p:ph type="dt" sz="half" idx="10"/>
          </p:nvPr>
        </p:nvSpPr>
        <p:spPr/>
        <p:txBody>
          <a:bodyPr/>
          <a:lstStyle/>
          <a:p>
            <a:fld id="{DFF1DFEB-EC7B-4D09-A535-9E245FA2BCB2}" type="datetimeFigureOut">
              <a:rPr lang="en-AU" smtClean="0"/>
              <a:t>11/11/2021</a:t>
            </a:fld>
            <a:endParaRPr lang="en-AU"/>
          </a:p>
        </p:txBody>
      </p:sp>
      <p:sp>
        <p:nvSpPr>
          <p:cNvPr id="6" name="Footer Placeholder 5">
            <a:extLst>
              <a:ext uri="{FF2B5EF4-FFF2-40B4-BE49-F238E27FC236}">
                <a16:creationId xmlns:a16="http://schemas.microsoft.com/office/drawing/2014/main" id="{7C61E83B-2C34-40BE-AE9D-246D807AF6A1}"/>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2D43A2E5-8169-46E8-A8EB-9C82F2BF6985}"/>
              </a:ext>
            </a:extLst>
          </p:cNvPr>
          <p:cNvSpPr>
            <a:spLocks noGrp="1"/>
          </p:cNvSpPr>
          <p:nvPr>
            <p:ph type="sldNum" sz="quarter" idx="12"/>
          </p:nvPr>
        </p:nvSpPr>
        <p:spPr/>
        <p:txBody>
          <a:bodyPr/>
          <a:lstStyle/>
          <a:p>
            <a:fld id="{9C182977-3580-4517-856E-D294387A2DFB}" type="slidenum">
              <a:rPr lang="en-AU" smtClean="0"/>
              <a:t>‹#›</a:t>
            </a:fld>
            <a:endParaRPr lang="en-AU"/>
          </a:p>
        </p:txBody>
      </p:sp>
    </p:spTree>
    <p:extLst>
      <p:ext uri="{BB962C8B-B14F-4D97-AF65-F5344CB8AC3E}">
        <p14:creationId xmlns:p14="http://schemas.microsoft.com/office/powerpoint/2010/main" val="30157735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www.pexels.com/photo/selective-focus-photo-of-person-writing-3807741/"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20000"/>
            <a:lum/>
            <a:extLst>
              <a:ext uri="{837473B0-CC2E-450A-ABE3-18F120FF3D39}">
                <a1611:picAttrSrcUrl xmlns:a1611="http://schemas.microsoft.com/office/drawing/2016/11/main" r:id="rId14"/>
              </a:ext>
            </a:extLst>
          </a:blip>
          <a:srcRect/>
          <a:stretch>
            <a:fillRect t="-9000" b="-9000"/>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21443BB-183D-4EE3-972B-AD583C44062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AU"/>
          </a:p>
        </p:txBody>
      </p:sp>
      <p:sp>
        <p:nvSpPr>
          <p:cNvPr id="3" name="Text Placeholder 2">
            <a:extLst>
              <a:ext uri="{FF2B5EF4-FFF2-40B4-BE49-F238E27FC236}">
                <a16:creationId xmlns:a16="http://schemas.microsoft.com/office/drawing/2014/main" id="{9CC3AE5F-D104-4B98-8825-7EBF19D6E87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D86771F1-E639-4C92-B8FE-34692E7D719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FF1DFEB-EC7B-4D09-A535-9E245FA2BCB2}" type="datetimeFigureOut">
              <a:rPr lang="en-AU" smtClean="0"/>
              <a:t>11/11/2021</a:t>
            </a:fld>
            <a:endParaRPr lang="en-AU"/>
          </a:p>
        </p:txBody>
      </p:sp>
      <p:sp>
        <p:nvSpPr>
          <p:cNvPr id="5" name="Footer Placeholder 4">
            <a:extLst>
              <a:ext uri="{FF2B5EF4-FFF2-40B4-BE49-F238E27FC236}">
                <a16:creationId xmlns:a16="http://schemas.microsoft.com/office/drawing/2014/main" id="{21498AAC-51C3-41B9-A1B9-7F6A26CA684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a:extLst>
              <a:ext uri="{FF2B5EF4-FFF2-40B4-BE49-F238E27FC236}">
                <a16:creationId xmlns:a16="http://schemas.microsoft.com/office/drawing/2014/main" id="{4D036A0F-12D3-443B-B5C5-DBEE79C5EBA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C182977-3580-4517-856E-D294387A2DFB}" type="slidenum">
              <a:rPr lang="en-AU" smtClean="0"/>
              <a:t>‹#›</a:t>
            </a:fld>
            <a:endParaRPr lang="en-AU"/>
          </a:p>
        </p:txBody>
      </p:sp>
    </p:spTree>
    <p:extLst>
      <p:ext uri="{BB962C8B-B14F-4D97-AF65-F5344CB8AC3E}">
        <p14:creationId xmlns:p14="http://schemas.microsoft.com/office/powerpoint/2010/main" val="27663296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pexels.com/photo/selective-focus-photo-of-person-writing-3807741/" TargetMode="External"/><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omments" Target="../comments/comment2.xm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omments" Target="../comments/comment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60000"/>
            <a:lum/>
            <a:extLst>
              <a:ext uri="{837473B0-CC2E-450A-ABE3-18F120FF3D39}">
                <a1611:picAttrSrcUrl xmlns:a1611="http://schemas.microsoft.com/office/drawing/2016/11/main" r:id="rId3"/>
              </a:ext>
            </a:extLst>
          </a:blip>
          <a:srcRect/>
          <a:stretch>
            <a:fillRect t="-9000" b="-9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9C075F-0B73-4009-B1FF-2A6A705E4A33}"/>
              </a:ext>
            </a:extLst>
          </p:cNvPr>
          <p:cNvSpPr>
            <a:spLocks noGrp="1"/>
          </p:cNvSpPr>
          <p:nvPr>
            <p:ph type="ctrTitle"/>
          </p:nvPr>
        </p:nvSpPr>
        <p:spPr/>
        <p:txBody>
          <a:bodyPr/>
          <a:lstStyle/>
          <a:p>
            <a:r>
              <a:rPr lang="zh-CN" altLang="en-US" dirty="0"/>
              <a:t>分论点如何下手写？</a:t>
            </a:r>
            <a:endParaRPr lang="en-AU" dirty="0"/>
          </a:p>
        </p:txBody>
      </p:sp>
      <p:sp>
        <p:nvSpPr>
          <p:cNvPr id="3" name="Subtitle 2">
            <a:extLst>
              <a:ext uri="{FF2B5EF4-FFF2-40B4-BE49-F238E27FC236}">
                <a16:creationId xmlns:a16="http://schemas.microsoft.com/office/drawing/2014/main" id="{BF02061A-76EE-4763-9202-052962C54D1F}"/>
              </a:ext>
            </a:extLst>
          </p:cNvPr>
          <p:cNvSpPr>
            <a:spLocks noGrp="1"/>
          </p:cNvSpPr>
          <p:nvPr>
            <p:ph type="subTitle" idx="1"/>
          </p:nvPr>
        </p:nvSpPr>
        <p:spPr/>
        <p:txBody>
          <a:bodyPr/>
          <a:lstStyle/>
          <a:p>
            <a:r>
              <a:rPr lang="zh-CN" altLang="en-US" dirty="0"/>
              <a:t>如何润色？</a:t>
            </a:r>
            <a:endParaRPr lang="en-AU" dirty="0"/>
          </a:p>
        </p:txBody>
      </p:sp>
    </p:spTree>
    <p:extLst>
      <p:ext uri="{BB962C8B-B14F-4D97-AF65-F5344CB8AC3E}">
        <p14:creationId xmlns:p14="http://schemas.microsoft.com/office/powerpoint/2010/main" val="21205101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76EF12-2DBF-4D05-B17E-BF8B1172B4BE}"/>
              </a:ext>
            </a:extLst>
          </p:cNvPr>
          <p:cNvSpPr>
            <a:spLocks noGrp="1"/>
          </p:cNvSpPr>
          <p:nvPr>
            <p:ph type="title"/>
          </p:nvPr>
        </p:nvSpPr>
        <p:spPr/>
        <p:txBody>
          <a:bodyPr/>
          <a:lstStyle/>
          <a:p>
            <a:pPr marR="0" rtl="0"/>
            <a:r>
              <a:rPr lang="zh-CN" altLang="en-US" sz="4400" b="0" i="0" u="none" strike="noStrike" baseline="0" dirty="0">
                <a:latin typeface="Calibri" panose="020F0502020204030204" pitchFamily="34" charset="0"/>
                <a:ea typeface="DengXian" panose="02010600030101010101" pitchFamily="2" charset="-122"/>
              </a:rPr>
              <a:t>六、写一分钟介绍</a:t>
            </a:r>
            <a:endParaRPr lang="en-AU" dirty="0"/>
          </a:p>
        </p:txBody>
      </p:sp>
      <p:sp>
        <p:nvSpPr>
          <p:cNvPr id="3" name="Content Placeholder 2">
            <a:extLst>
              <a:ext uri="{FF2B5EF4-FFF2-40B4-BE49-F238E27FC236}">
                <a16:creationId xmlns:a16="http://schemas.microsoft.com/office/drawing/2014/main" id="{CE746044-138F-4313-92A1-7C064299F190}"/>
              </a:ext>
            </a:extLst>
          </p:cNvPr>
          <p:cNvSpPr>
            <a:spLocks noGrp="1"/>
          </p:cNvSpPr>
          <p:nvPr>
            <p:ph idx="1"/>
          </p:nvPr>
        </p:nvSpPr>
        <p:spPr>
          <a:xfrm>
            <a:off x="0" y="1487836"/>
            <a:ext cx="12192000" cy="4726983"/>
          </a:xfrm>
        </p:spPr>
        <p:txBody>
          <a:bodyPr>
            <a:normAutofit/>
          </a:bodyPr>
          <a:lstStyle/>
          <a:p>
            <a:pPr marR="0" algn="l" rtl="0"/>
            <a:r>
              <a:rPr lang="zh-CN" altLang="en-US" sz="2800" b="0" i="0" u="none" strike="noStrike" baseline="0" dirty="0">
                <a:latin typeface="Calibri" panose="020F0502020204030204" pitchFamily="34" charset="0"/>
                <a:ea typeface="DengXian" panose="02010600030101010101" pitchFamily="2" charset="-122"/>
              </a:rPr>
              <a:t>标准模式参考</a:t>
            </a:r>
            <a:r>
              <a:rPr lang="en-US" altLang="zh-CN" sz="2800" b="0" i="0" u="none" strike="noStrike" baseline="0" dirty="0">
                <a:latin typeface="Calibri" panose="020F0502020204030204" pitchFamily="34" charset="0"/>
                <a:ea typeface="DengXian" panose="02010600030101010101" pitchFamily="2" charset="-122"/>
              </a:rPr>
              <a:t>1:</a:t>
            </a:r>
            <a:endParaRPr lang="zh-CN" altLang="en-US" sz="2800" b="0" i="0" u="none" strike="noStrike" baseline="0" dirty="0">
              <a:latin typeface="Times New Roman" panose="02020603050405020304" pitchFamily="18" charset="0"/>
              <a:ea typeface="DengXian" panose="02010600030101010101" pitchFamily="2" charset="-122"/>
            </a:endParaRPr>
          </a:p>
          <a:p>
            <a:pPr marR="0" algn="l" rtl="0"/>
            <a:r>
              <a:rPr lang="ja-JP" altLang="en-US" sz="2800" b="0" i="0" u="none" strike="noStrike" baseline="0" dirty="0">
                <a:latin typeface="Calibri" panose="020F0502020204030204" pitchFamily="34" charset="0"/>
                <a:ea typeface="DengXian" panose="02010600030101010101" pitchFamily="2" charset="-122"/>
              </a:rPr>
              <a:t>两位考官：</a:t>
            </a:r>
            <a:endParaRPr lang="ja-JP" altLang="en-US" sz="2800" b="0" i="0" u="none" strike="noStrike" baseline="0" dirty="0">
              <a:latin typeface="Times New Roman" panose="02020603050405020304" pitchFamily="18" charset="0"/>
              <a:ea typeface="DengXian" panose="02010600030101010101" pitchFamily="2" charset="-122"/>
            </a:endParaRPr>
          </a:p>
          <a:p>
            <a:pPr marR="0" algn="l" rtl="0"/>
            <a:r>
              <a:rPr lang="zh-CN" altLang="en-US" sz="2800" b="0" i="0" u="none" strike="noStrike" baseline="0" dirty="0">
                <a:latin typeface="Calibri" panose="020F0502020204030204" pitchFamily="34" charset="0"/>
                <a:ea typeface="DengXian" panose="02010600030101010101" pitchFamily="2" charset="-122"/>
              </a:rPr>
              <a:t>          你们好！今年我校学习的主题是</a:t>
            </a:r>
            <a:r>
              <a:rPr lang="en-US" altLang="zh-CN" sz="2800" b="0" i="0" u="none" strike="noStrike" baseline="0" dirty="0">
                <a:latin typeface="Calibri" panose="020F0502020204030204" pitchFamily="34" charset="0"/>
                <a:ea typeface="DengXian" panose="02010600030101010101" pitchFamily="2" charset="-122"/>
              </a:rPr>
              <a:t>《</a:t>
            </a:r>
            <a:r>
              <a:rPr lang="zh-CN" altLang="en-US" sz="2800" b="0" i="0" u="none" strike="noStrike" baseline="0" dirty="0">
                <a:latin typeface="Calibri" panose="020F0502020204030204" pitchFamily="34" charset="0"/>
                <a:ea typeface="DengXian" panose="02010600030101010101" pitchFamily="2" charset="-122"/>
              </a:rPr>
              <a:t>中国人的生活方式</a:t>
            </a:r>
            <a:r>
              <a:rPr lang="en-US" altLang="zh-CN" sz="2800" b="0" i="0" u="none" strike="noStrike" baseline="0" dirty="0">
                <a:latin typeface="Calibri" panose="020F0502020204030204" pitchFamily="34" charset="0"/>
                <a:ea typeface="DengXian" panose="02010600030101010101" pitchFamily="2" charset="-122"/>
              </a:rPr>
              <a:t>》</a:t>
            </a:r>
            <a:r>
              <a:rPr lang="zh-CN" altLang="en-US" sz="2800" b="0" i="0" u="none" strike="noStrike" baseline="0" dirty="0">
                <a:latin typeface="Calibri" panose="020F0502020204030204" pitchFamily="34" charset="0"/>
                <a:ea typeface="DengXian" panose="02010600030101010101" pitchFamily="2" charset="-122"/>
              </a:rPr>
              <a:t>，我研究的题目是 </a:t>
            </a:r>
            <a:r>
              <a:rPr lang="en-US" altLang="zh-CN" sz="2800" b="0" i="0" u="none" strike="noStrike" baseline="0" dirty="0">
                <a:latin typeface="Calibri" panose="020F0502020204030204" pitchFamily="34" charset="0"/>
                <a:ea typeface="DengXian" panose="02010600030101010101" pitchFamily="2" charset="-122"/>
              </a:rPr>
              <a:t>《</a:t>
            </a:r>
            <a:r>
              <a:rPr lang="zh-CN" altLang="en-US" sz="2800" b="0" i="0" u="none" strike="noStrike" baseline="0" dirty="0">
                <a:latin typeface="Calibri" panose="020F0502020204030204" pitchFamily="34" charset="0"/>
                <a:ea typeface="DengXian" panose="02010600030101010101" pitchFamily="2" charset="-122"/>
              </a:rPr>
              <a:t>我们应提倡善借于物</a:t>
            </a:r>
            <a:r>
              <a:rPr lang="en-US" altLang="zh-CN" sz="2800" b="0" i="0" u="none" strike="noStrike" baseline="0" dirty="0">
                <a:latin typeface="Calibri" panose="020F0502020204030204" pitchFamily="34" charset="0"/>
                <a:ea typeface="DengXian" panose="02010600030101010101" pitchFamily="2" charset="-122"/>
              </a:rPr>
              <a:t>》</a:t>
            </a:r>
            <a:r>
              <a:rPr lang="zh-CN" altLang="en-US" sz="2800" b="0" i="0" u="none" strike="noStrike" baseline="0" dirty="0">
                <a:latin typeface="Calibri" panose="020F0502020204030204" pitchFamily="34" charset="0"/>
                <a:ea typeface="DengXian" panose="02010600030101010101" pitchFamily="2" charset="-122"/>
              </a:rPr>
              <a:t>。为此我做了 </a:t>
            </a:r>
            <a:r>
              <a:rPr lang="en-US" altLang="zh-CN" sz="2800" b="0" i="0" u="none" strike="noStrike" baseline="0" dirty="0">
                <a:latin typeface="Calibri" panose="020F0502020204030204" pitchFamily="34" charset="0"/>
                <a:ea typeface="DengXian" panose="02010600030101010101" pitchFamily="2" charset="-122"/>
              </a:rPr>
              <a:t>15</a:t>
            </a:r>
            <a:r>
              <a:rPr lang="zh-CN" altLang="en-US" sz="2800" b="0" i="0" u="none" strike="noStrike" baseline="0" dirty="0">
                <a:latin typeface="Calibri" panose="020F0502020204030204" pitchFamily="34" charset="0"/>
                <a:ea typeface="DengXian" panose="02010600030101010101" pitchFamily="2" charset="-122"/>
              </a:rPr>
              <a:t>小时的研究，通过研究我了解到（认识到、体会到）以下三个方面的内容：第一，善用自然资源是增强实力的有效途径；第二，善用财力资源是取得成功的有利条件；第三，善用人力资源是成 就大事的必经之路。围绕这个主题，我学习了一些文学艺木作品，其中主要有：电影</a:t>
            </a:r>
            <a:r>
              <a:rPr lang="en-US" altLang="zh-CN" sz="2800" b="0" i="0" u="none" strike="noStrike" baseline="0" dirty="0">
                <a:latin typeface="Calibri" panose="020F0502020204030204" pitchFamily="34" charset="0"/>
                <a:ea typeface="DengXian" panose="02010600030101010101" pitchFamily="2" charset="-122"/>
              </a:rPr>
              <a:t>《</a:t>
            </a:r>
            <a:r>
              <a:rPr lang="zh-CN" altLang="en-US" sz="2800" b="0" i="0" u="none" strike="noStrike" baseline="0" dirty="0">
                <a:latin typeface="Calibri" panose="020F0502020204030204" pitchFamily="34" charset="0"/>
                <a:ea typeface="DengXian" panose="02010600030101010101" pitchFamily="2" charset="-122"/>
              </a:rPr>
              <a:t>赤壁</a:t>
            </a:r>
            <a:r>
              <a:rPr lang="en-US" altLang="zh-CN" sz="2800" b="0" i="0" u="none" strike="noStrike" baseline="0" dirty="0">
                <a:latin typeface="Calibri" panose="020F0502020204030204" pitchFamily="34" charset="0"/>
                <a:ea typeface="DengXian" panose="02010600030101010101" pitchFamily="2" charset="-122"/>
              </a:rPr>
              <a:t>》</a:t>
            </a:r>
            <a:r>
              <a:rPr lang="zh-CN" altLang="en-US" sz="2800" b="0" i="0" u="none" strike="noStrike" baseline="0" dirty="0">
                <a:latin typeface="Calibri" panose="020F0502020204030204" pitchFamily="34" charset="0"/>
                <a:ea typeface="DengXian" panose="02010600030101010101" pitchFamily="2" charset="-122"/>
              </a:rPr>
              <a:t>、人物传记</a:t>
            </a:r>
            <a:r>
              <a:rPr lang="en-US" altLang="zh-CN" sz="2800" b="0" i="0" u="none" strike="noStrike" baseline="0" dirty="0">
                <a:latin typeface="Calibri" panose="020F0502020204030204" pitchFamily="34" charset="0"/>
                <a:ea typeface="DengXian" panose="02010600030101010101" pitchFamily="2" charset="-122"/>
              </a:rPr>
              <a:t>《</a:t>
            </a:r>
            <a:r>
              <a:rPr lang="zh-CN" altLang="en-US" sz="2800" b="0" i="0" u="none" strike="noStrike" baseline="0" dirty="0">
                <a:latin typeface="Calibri" panose="020F0502020204030204" pitchFamily="34" charset="0"/>
                <a:ea typeface="DengXian" panose="02010600030101010101" pitchFamily="2" charset="-122"/>
              </a:rPr>
              <a:t>中国新首富王传福</a:t>
            </a:r>
            <a:r>
              <a:rPr lang="en-US" altLang="zh-CN" sz="2800" b="0" i="0" u="none" strike="noStrike" baseline="0" dirty="0">
                <a:latin typeface="Calibri" panose="020F0502020204030204" pitchFamily="34" charset="0"/>
                <a:ea typeface="DengXian" panose="02010600030101010101" pitchFamily="2" charset="-122"/>
              </a:rPr>
              <a:t>》</a:t>
            </a:r>
            <a:r>
              <a:rPr lang="zh-CN" altLang="en-US" sz="2800" b="0" i="0" u="none" strike="noStrike" baseline="0" dirty="0">
                <a:latin typeface="Calibri" panose="020F0502020204030204" pitchFamily="34" charset="0"/>
                <a:ea typeface="DengXian" panose="02010600030101010101" pitchFamily="2" charset="-122"/>
              </a:rPr>
              <a:t>和电视剧</a:t>
            </a:r>
            <a:r>
              <a:rPr lang="en-US" altLang="zh-CN" sz="2800" b="0" i="0" u="none" strike="noStrike" baseline="0" dirty="0">
                <a:latin typeface="Calibri" panose="020F0502020204030204" pitchFamily="34" charset="0"/>
                <a:ea typeface="DengXian" panose="02010600030101010101" pitchFamily="2" charset="-122"/>
              </a:rPr>
              <a:t>《</a:t>
            </a:r>
            <a:r>
              <a:rPr lang="zh-CN" altLang="en-US" sz="2800" b="0" i="0" u="none" strike="noStrike" baseline="0" dirty="0">
                <a:latin typeface="Calibri" panose="020F0502020204030204" pitchFamily="34" charset="0"/>
                <a:ea typeface="DengXian" panose="02010600030101010101" pitchFamily="2" charset="-122"/>
              </a:rPr>
              <a:t>唐太宗李世民</a:t>
            </a:r>
            <a:r>
              <a:rPr lang="en-US" altLang="zh-CN" sz="2800" b="0" i="0" u="none" strike="noStrike" baseline="0" dirty="0">
                <a:latin typeface="Calibri" panose="020F0502020204030204" pitchFamily="34" charset="0"/>
                <a:ea typeface="DengXian" panose="02010600030101010101" pitchFamily="2" charset="-122"/>
              </a:rPr>
              <a:t>》</a:t>
            </a:r>
            <a:r>
              <a:rPr lang="zh-CN" altLang="en-US" sz="2800" b="0" i="0" u="none" strike="noStrike" baseline="0" dirty="0">
                <a:latin typeface="Calibri" panose="020F0502020204030204" pitchFamily="34" charset="0"/>
                <a:ea typeface="DengXian" panose="02010600030101010101" pitchFamily="2" charset="-122"/>
              </a:rPr>
              <a:t>以 及相关背景资料，以上就是我研究的大概情况。两位考官，请问我可以开始了吗？</a:t>
            </a:r>
            <a:endParaRPr lang="zh-CN" altLang="en-US" sz="2800" b="0" i="0" u="none" strike="noStrike" baseline="0" dirty="0">
              <a:latin typeface="Times New Roman" panose="02020603050405020304" pitchFamily="18" charset="0"/>
              <a:ea typeface="DengXian" panose="02010600030101010101" pitchFamily="2" charset="-122"/>
            </a:endParaRPr>
          </a:p>
        </p:txBody>
      </p:sp>
    </p:spTree>
    <p:extLst>
      <p:ext uri="{BB962C8B-B14F-4D97-AF65-F5344CB8AC3E}">
        <p14:creationId xmlns:p14="http://schemas.microsoft.com/office/powerpoint/2010/main" val="41868574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76EF12-2DBF-4D05-B17E-BF8B1172B4BE}"/>
              </a:ext>
            </a:extLst>
          </p:cNvPr>
          <p:cNvSpPr>
            <a:spLocks noGrp="1"/>
          </p:cNvSpPr>
          <p:nvPr>
            <p:ph type="title"/>
          </p:nvPr>
        </p:nvSpPr>
        <p:spPr/>
        <p:txBody>
          <a:bodyPr/>
          <a:lstStyle/>
          <a:p>
            <a:pPr marR="0" rtl="0"/>
            <a:r>
              <a:rPr lang="zh-CN" altLang="en-US" sz="4400" b="0" i="0" u="none" strike="noStrike" baseline="0" dirty="0">
                <a:latin typeface="Calibri" panose="020F0502020204030204" pitchFamily="34" charset="0"/>
                <a:ea typeface="DengXian" panose="02010600030101010101" pitchFamily="2" charset="-122"/>
              </a:rPr>
              <a:t>六、写一分钟介绍</a:t>
            </a:r>
            <a:endParaRPr lang="en-AU" dirty="0"/>
          </a:p>
        </p:txBody>
      </p:sp>
      <p:sp>
        <p:nvSpPr>
          <p:cNvPr id="3" name="Content Placeholder 2">
            <a:extLst>
              <a:ext uri="{FF2B5EF4-FFF2-40B4-BE49-F238E27FC236}">
                <a16:creationId xmlns:a16="http://schemas.microsoft.com/office/drawing/2014/main" id="{CE746044-138F-4313-92A1-7C064299F190}"/>
              </a:ext>
            </a:extLst>
          </p:cNvPr>
          <p:cNvSpPr>
            <a:spLocks noGrp="1"/>
          </p:cNvSpPr>
          <p:nvPr>
            <p:ph idx="1"/>
          </p:nvPr>
        </p:nvSpPr>
        <p:spPr>
          <a:xfrm>
            <a:off x="0" y="1875295"/>
            <a:ext cx="12192000" cy="4301668"/>
          </a:xfrm>
        </p:spPr>
        <p:txBody>
          <a:bodyPr/>
          <a:lstStyle/>
          <a:p>
            <a:pPr marR="0" algn="l" rtl="0"/>
            <a:r>
              <a:rPr lang="zh-CN" altLang="en-US" sz="2800" b="0" i="0" u="none" strike="noStrike" baseline="0" dirty="0">
                <a:latin typeface="Calibri" panose="020F0502020204030204" pitchFamily="34" charset="0"/>
                <a:ea typeface="DengXian" panose="02010600030101010101" pitchFamily="2" charset="-122"/>
              </a:rPr>
              <a:t>标准模式参考</a:t>
            </a:r>
            <a:r>
              <a:rPr lang="en-US" altLang="zh-CN" sz="2800" b="0" i="0" u="none" strike="noStrike" baseline="0" dirty="0">
                <a:latin typeface="Calibri" panose="020F0502020204030204" pitchFamily="34" charset="0"/>
                <a:ea typeface="DengXian" panose="02010600030101010101" pitchFamily="2" charset="-122"/>
              </a:rPr>
              <a:t>2:</a:t>
            </a:r>
            <a:endParaRPr lang="zh-CN" altLang="en-US" sz="2800" b="0" i="0" u="none" strike="noStrike" baseline="0" dirty="0">
              <a:latin typeface="Times New Roman" panose="02020603050405020304" pitchFamily="18" charset="0"/>
              <a:ea typeface="DengXian" panose="02010600030101010101" pitchFamily="2" charset="-122"/>
            </a:endParaRPr>
          </a:p>
          <a:p>
            <a:pPr marR="0" algn="l" rtl="0"/>
            <a:r>
              <a:rPr lang="ja-JP" altLang="en-US" sz="2800" b="0" i="0" u="none" strike="noStrike" baseline="0" dirty="0">
                <a:latin typeface="Calibri" panose="020F0502020204030204" pitchFamily="34" charset="0"/>
                <a:ea typeface="DengXian" panose="02010600030101010101" pitchFamily="2" charset="-122"/>
              </a:rPr>
              <a:t>两位考官：</a:t>
            </a:r>
            <a:r>
              <a:rPr lang="ja-JP" altLang="en-US" sz="2800" b="0" i="0" u="none" strike="noStrike" baseline="0" dirty="0">
                <a:latin typeface="Times New Roman" panose="02020603050405020304" pitchFamily="18" charset="0"/>
                <a:ea typeface="DengXian" panose="02010600030101010101" pitchFamily="2" charset="-122"/>
              </a:rPr>
              <a:t>	</a:t>
            </a:r>
          </a:p>
          <a:p>
            <a:pPr marR="0" algn="l" rtl="0"/>
            <a:r>
              <a:rPr lang="zh-CN" altLang="en-US" sz="2800" b="0" i="0" u="none" strike="noStrike" baseline="0" dirty="0">
                <a:latin typeface="Calibri" panose="020F0502020204030204" pitchFamily="34" charset="0"/>
                <a:ea typeface="DengXian" panose="02010600030101010101" pitchFamily="2" charset="-122"/>
              </a:rPr>
              <a:t>          你们好！我研究的题目是</a:t>
            </a:r>
            <a:r>
              <a:rPr lang="en-US" altLang="zh-CN" sz="2800" b="0" i="0" u="none" strike="noStrike" baseline="0" dirty="0">
                <a:latin typeface="Calibri" panose="020F0502020204030204" pitchFamily="34" charset="0"/>
                <a:ea typeface="DengXian" panose="02010600030101010101" pitchFamily="2" charset="-122"/>
              </a:rPr>
              <a:t>《</a:t>
            </a:r>
            <a:r>
              <a:rPr lang="zh-CN" altLang="en-US" sz="2800" b="0" i="0" u="none" strike="noStrike" baseline="0" dirty="0">
                <a:latin typeface="Calibri" panose="020F0502020204030204" pitchFamily="34" charset="0"/>
                <a:ea typeface="DengXian" panose="02010600030101010101" pitchFamily="2" charset="-122"/>
              </a:rPr>
              <a:t>我们应大力提倡奉献精神</a:t>
            </a:r>
            <a:r>
              <a:rPr lang="en-US" altLang="zh-CN" sz="2800" b="0" i="0" u="none" strike="noStrike" baseline="0" dirty="0">
                <a:latin typeface="Calibri" panose="020F0502020204030204" pitchFamily="34" charset="0"/>
                <a:ea typeface="DengXian" panose="02010600030101010101" pitchFamily="2" charset="-122"/>
              </a:rPr>
              <a:t>》</a:t>
            </a:r>
            <a:r>
              <a:rPr lang="zh-CN" altLang="en-US" sz="2800" b="0" i="0" u="none" strike="noStrike" baseline="0" dirty="0">
                <a:latin typeface="Calibri" panose="020F0502020204030204" pitchFamily="34" charset="0"/>
                <a:ea typeface="DengXian" panose="02010600030101010101" pitchFamily="2" charset="-122"/>
              </a:rPr>
              <a:t>。为了这个研究，我学习了一些文学艺术作品，其中主要有：报告文学</a:t>
            </a:r>
            <a:r>
              <a:rPr lang="en-US" altLang="zh-CN" sz="2800" b="0" i="0" u="none" strike="noStrike" baseline="0" dirty="0">
                <a:latin typeface="Calibri" panose="020F0502020204030204" pitchFamily="34" charset="0"/>
                <a:ea typeface="DengXian" panose="02010600030101010101" pitchFamily="2" charset="-122"/>
              </a:rPr>
              <a:t>《</a:t>
            </a:r>
            <a:r>
              <a:rPr lang="zh-CN" altLang="en-US" sz="2800" b="0" i="0" u="none" strike="noStrike" baseline="0" dirty="0">
                <a:latin typeface="Calibri" panose="020F0502020204030204" pitchFamily="34" charset="0"/>
                <a:ea typeface="DengXian" panose="02010600030101010101" pitchFamily="2" charset="-122"/>
              </a:rPr>
              <a:t>身边劳模</a:t>
            </a:r>
            <a:r>
              <a:rPr lang="en-US" altLang="zh-CN" sz="2800" b="0" i="0" u="none" strike="noStrike" baseline="0" dirty="0">
                <a:latin typeface="Calibri" panose="020F0502020204030204" pitchFamily="34" charset="0"/>
                <a:ea typeface="DengXian" panose="02010600030101010101" pitchFamily="2" charset="-122"/>
              </a:rPr>
              <a:t>》</a:t>
            </a:r>
            <a:r>
              <a:rPr lang="zh-CN" altLang="en-US" sz="2800" b="0" i="0" u="none" strike="noStrike" baseline="0" dirty="0">
                <a:latin typeface="Calibri" panose="020F0502020204030204" pitchFamily="34" charset="0"/>
                <a:ea typeface="DengXian" panose="02010600030101010101" pitchFamily="2" charset="-122"/>
              </a:rPr>
              <a:t>、长篇小说</a:t>
            </a:r>
            <a:r>
              <a:rPr lang="en-US" altLang="zh-CN" sz="2800" b="0" i="0" u="none" strike="noStrike" baseline="0" dirty="0">
                <a:latin typeface="Calibri" panose="020F0502020204030204" pitchFamily="34" charset="0"/>
                <a:ea typeface="DengXian" panose="02010600030101010101" pitchFamily="2" charset="-122"/>
              </a:rPr>
              <a:t>《</a:t>
            </a:r>
            <a:r>
              <a:rPr lang="zh-CN" altLang="en-US" sz="2800" b="0" i="0" u="none" strike="noStrike" baseline="0" dirty="0">
                <a:latin typeface="Calibri" panose="020F0502020204030204" pitchFamily="34" charset="0"/>
                <a:ea typeface="DengXian" panose="02010600030101010101" pitchFamily="2" charset="-122"/>
              </a:rPr>
              <a:t>桃之夭夭</a:t>
            </a:r>
            <a:r>
              <a:rPr lang="en-US" altLang="zh-CN" sz="2800" b="0" i="0" u="none" strike="noStrike" baseline="0" dirty="0">
                <a:latin typeface="Calibri" panose="020F0502020204030204" pitchFamily="34" charset="0"/>
                <a:ea typeface="DengXian" panose="02010600030101010101" pitchFamily="2" charset="-122"/>
              </a:rPr>
              <a:t>》</a:t>
            </a:r>
            <a:r>
              <a:rPr lang="zh-CN" altLang="en-US" sz="2800" b="0" i="0" u="none" strike="noStrike" baseline="0" dirty="0">
                <a:latin typeface="Calibri" panose="020F0502020204030204" pitchFamily="34" charset="0"/>
                <a:ea typeface="DengXian" panose="02010600030101010101" pitchFamily="2" charset="-122"/>
              </a:rPr>
              <a:t>和电视连续剧</a:t>
            </a:r>
            <a:r>
              <a:rPr lang="en-US" altLang="zh-CN" sz="2800" b="0" i="0" u="none" strike="noStrike" baseline="0" dirty="0">
                <a:latin typeface="Calibri" panose="020F0502020204030204" pitchFamily="34" charset="0"/>
                <a:ea typeface="DengXian" panose="02010600030101010101" pitchFamily="2" charset="-122"/>
              </a:rPr>
              <a:t>《</a:t>
            </a:r>
            <a:r>
              <a:rPr lang="zh-CN" altLang="en-US" sz="2800" b="0" i="0" u="none" strike="noStrike" baseline="0" dirty="0">
                <a:latin typeface="Calibri" panose="020F0502020204030204" pitchFamily="34" charset="0"/>
                <a:ea typeface="DengXian" panose="02010600030101010101" pitchFamily="2" charset="-122"/>
              </a:rPr>
              <a:t>震撼世界的七日</a:t>
            </a:r>
            <a:r>
              <a:rPr lang="en-US" altLang="zh-CN" sz="2800" b="0" i="0" u="none" strike="noStrike" baseline="0" dirty="0">
                <a:latin typeface="Calibri" panose="020F0502020204030204" pitchFamily="34" charset="0"/>
                <a:ea typeface="DengXian" panose="02010600030101010101" pitchFamily="2" charset="-122"/>
              </a:rPr>
              <a:t>》</a:t>
            </a:r>
            <a:r>
              <a:rPr lang="zh-CN" altLang="en-US" sz="2800" b="0" i="0" u="none" strike="noStrike" baseline="0" dirty="0">
                <a:latin typeface="Calibri" panose="020F0502020204030204" pitchFamily="34" charset="0"/>
                <a:ea typeface="DengXian" panose="02010600030101010101" pitchFamily="2" charset="-122"/>
              </a:rPr>
              <a:t>以及其他相关背景资料，通过研究，我了解到，奉献精神影响着我们每一个人的生活。这主要表现在：第一，奉献 可以使人成就辉煌的事业；第二，奉献可以使家庭幸福美满；第三，奉献可以使国家更有凝聚力。两位老师，我可以开始报告了吗？</a:t>
            </a:r>
            <a:endParaRPr lang="zh-CN" altLang="en-US" sz="2800" b="0" i="0" u="none" strike="noStrike" baseline="0" dirty="0">
              <a:latin typeface="Times New Roman" panose="02020603050405020304" pitchFamily="18" charset="0"/>
              <a:ea typeface="DengXian" panose="02010600030101010101" pitchFamily="2" charset="-122"/>
            </a:endParaRPr>
          </a:p>
        </p:txBody>
      </p:sp>
    </p:spTree>
    <p:extLst>
      <p:ext uri="{BB962C8B-B14F-4D97-AF65-F5344CB8AC3E}">
        <p14:creationId xmlns:p14="http://schemas.microsoft.com/office/powerpoint/2010/main" val="37931896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76EF12-2DBF-4D05-B17E-BF8B1172B4BE}"/>
              </a:ext>
            </a:extLst>
          </p:cNvPr>
          <p:cNvSpPr>
            <a:spLocks noGrp="1"/>
          </p:cNvSpPr>
          <p:nvPr>
            <p:ph type="title"/>
          </p:nvPr>
        </p:nvSpPr>
        <p:spPr/>
        <p:txBody>
          <a:bodyPr/>
          <a:lstStyle/>
          <a:p>
            <a:pPr marR="0" rtl="0"/>
            <a:r>
              <a:rPr lang="en-US" altLang="zh-CN" sz="4400" b="0" i="0" u="none" strike="noStrike" baseline="0" dirty="0">
                <a:latin typeface="Calibri" panose="020F0502020204030204" pitchFamily="34" charset="0"/>
                <a:ea typeface="DengXian" panose="02010600030101010101" pitchFamily="2" charset="-122"/>
              </a:rPr>
              <a:t>(</a:t>
            </a:r>
            <a:r>
              <a:rPr lang="zh-CN" altLang="en-US" sz="4400" b="0" i="0" u="none" strike="noStrike" baseline="0" dirty="0">
                <a:latin typeface="Calibri" panose="020F0502020204030204" pitchFamily="34" charset="0"/>
                <a:ea typeface="DengXian" panose="02010600030101010101" pitchFamily="2" charset="-122"/>
              </a:rPr>
              <a:t>四）</a:t>
            </a:r>
            <a:r>
              <a:rPr lang="zh-CN" altLang="en-US" sz="4400" b="0" i="0" u="none" strike="noStrike" baseline="0" dirty="0">
                <a:solidFill>
                  <a:srgbClr val="002060"/>
                </a:solidFill>
                <a:latin typeface="Calibri" panose="020F0502020204030204" pitchFamily="34" charset="0"/>
                <a:ea typeface="DengXian" panose="02010600030101010101" pitchFamily="2" charset="-122"/>
              </a:rPr>
              <a:t>分论点参考</a:t>
            </a:r>
            <a:endParaRPr lang="en-AU" dirty="0"/>
          </a:p>
        </p:txBody>
      </p:sp>
      <p:sp>
        <p:nvSpPr>
          <p:cNvPr id="5" name="Content Placeholder 4">
            <a:extLst>
              <a:ext uri="{FF2B5EF4-FFF2-40B4-BE49-F238E27FC236}">
                <a16:creationId xmlns:a16="http://schemas.microsoft.com/office/drawing/2014/main" id="{55FA0FFA-A16C-4269-BAB6-1D6B25196CF1}"/>
              </a:ext>
            </a:extLst>
          </p:cNvPr>
          <p:cNvSpPr>
            <a:spLocks noGrp="1"/>
          </p:cNvSpPr>
          <p:nvPr>
            <p:ph idx="1"/>
          </p:nvPr>
        </p:nvSpPr>
        <p:spPr>
          <a:xfrm>
            <a:off x="0" y="1690687"/>
            <a:ext cx="12192000" cy="4486275"/>
          </a:xfrm>
        </p:spPr>
        <p:txBody>
          <a:bodyPr/>
          <a:lstStyle/>
          <a:p>
            <a:pPr marR="0" algn="l" rtl="0"/>
            <a:r>
              <a:rPr lang="zh-CN" altLang="en-US" sz="2800" b="0" i="0" u="none" strike="noStrike" baseline="0" dirty="0">
                <a:latin typeface="Calibri" panose="020F0502020204030204" pitchFamily="34" charset="0"/>
                <a:ea typeface="DengXian" panose="02010600030101010101" pitchFamily="2" charset="-122"/>
              </a:rPr>
              <a:t>标准模式参考</a:t>
            </a:r>
            <a:r>
              <a:rPr lang="en-US" altLang="zh-CN" sz="2800" b="0" i="0" u="none" strike="noStrike" baseline="0" dirty="0">
                <a:latin typeface="Calibri" panose="020F0502020204030204" pitchFamily="34" charset="0"/>
                <a:ea typeface="DengXian" panose="02010600030101010101" pitchFamily="2" charset="-122"/>
              </a:rPr>
              <a:t>3:</a:t>
            </a:r>
            <a:endParaRPr lang="zh-CN" altLang="en-US" sz="2800" b="0" i="0" u="none" strike="noStrike" baseline="0" dirty="0">
              <a:latin typeface="Times New Roman" panose="02020603050405020304" pitchFamily="18" charset="0"/>
              <a:ea typeface="DengXian" panose="02010600030101010101" pitchFamily="2" charset="-122"/>
            </a:endParaRPr>
          </a:p>
          <a:p>
            <a:pPr marR="0" algn="l" rtl="0"/>
            <a:r>
              <a:rPr lang="ja-JP" altLang="en-US" sz="2800" b="0" i="0" u="none" strike="noStrike" baseline="0" dirty="0">
                <a:latin typeface="Calibri" panose="020F0502020204030204" pitchFamily="34" charset="0"/>
                <a:ea typeface="DengXian" panose="02010600030101010101" pitchFamily="2" charset="-122"/>
              </a:rPr>
              <a:t>两位考官：</a:t>
            </a:r>
            <a:endParaRPr lang="ja-JP" altLang="en-US" sz="2800" b="0" i="0" u="none" strike="noStrike" baseline="0" dirty="0">
              <a:latin typeface="Times New Roman" panose="02020603050405020304" pitchFamily="18" charset="0"/>
              <a:ea typeface="DengXian" panose="02010600030101010101" pitchFamily="2" charset="-122"/>
            </a:endParaRPr>
          </a:p>
          <a:p>
            <a:pPr marR="0" algn="l" rtl="0"/>
            <a:r>
              <a:rPr lang="zh-CN" altLang="en-US" sz="2800" b="0" i="0" u="none" strike="noStrike" baseline="0" dirty="0">
                <a:latin typeface="Calibri" panose="020F0502020204030204" pitchFamily="34" charset="0"/>
                <a:ea typeface="DengXian" panose="02010600030101010101" pitchFamily="2" charset="-122"/>
              </a:rPr>
              <a:t>         你们好！我今天演讲的题目是</a:t>
            </a:r>
            <a:r>
              <a:rPr lang="en-US" altLang="zh-CN" sz="2800" b="0" i="0" u="none" strike="noStrike" baseline="0" dirty="0">
                <a:latin typeface="Calibri" panose="020F0502020204030204" pitchFamily="34" charset="0"/>
                <a:ea typeface="DengXian" panose="02010600030101010101" pitchFamily="2" charset="-122"/>
              </a:rPr>
              <a:t>《</a:t>
            </a:r>
            <a:r>
              <a:rPr lang="zh-CN" altLang="en-US" sz="2800" b="0" i="0" u="none" strike="noStrike" baseline="0" dirty="0">
                <a:latin typeface="Calibri" panose="020F0502020204030204" pitchFamily="34" charset="0"/>
                <a:ea typeface="DengXian" panose="02010600030101010101" pitchFamily="2" charset="-122"/>
              </a:rPr>
              <a:t>明者因时而变</a:t>
            </a:r>
            <a:r>
              <a:rPr lang="en-US" altLang="zh-CN" sz="2800" b="0" i="0" u="none" strike="noStrike" baseline="0" dirty="0">
                <a:latin typeface="Calibri" panose="020F0502020204030204" pitchFamily="34" charset="0"/>
                <a:ea typeface="DengXian" panose="02010600030101010101" pitchFamily="2" charset="-122"/>
              </a:rPr>
              <a:t>》</a:t>
            </a:r>
            <a:r>
              <a:rPr lang="zh-CN" altLang="en-US" sz="2800" b="0" i="0" u="none" strike="noStrike" baseline="0" dirty="0">
                <a:latin typeface="Calibri" panose="020F0502020204030204" pitchFamily="34" charset="0"/>
                <a:ea typeface="DengXian" panose="02010600030101010101" pitchFamily="2" charset="-122"/>
              </a:rPr>
              <a:t>，在研究过程中，我阅读了 人物传记</a:t>
            </a:r>
            <a:r>
              <a:rPr lang="en-US" altLang="zh-CN" sz="2800" b="0" i="0" u="none" strike="noStrike" baseline="0" dirty="0">
                <a:latin typeface="Calibri" panose="020F0502020204030204" pitchFamily="34" charset="0"/>
                <a:ea typeface="DengXian" panose="02010600030101010101" pitchFamily="2" charset="-122"/>
              </a:rPr>
              <a:t>《</a:t>
            </a:r>
            <a:r>
              <a:rPr lang="zh-CN" altLang="en-US" sz="2800" b="0" i="0" u="none" strike="noStrike" baseline="0" dirty="0">
                <a:latin typeface="Calibri" panose="020F0502020204030204" pitchFamily="34" charset="0"/>
                <a:ea typeface="DengXian" panose="02010600030101010101" pitchFamily="2" charset="-122"/>
              </a:rPr>
              <a:t>俞敏洪传</a:t>
            </a:r>
            <a:r>
              <a:rPr lang="en-US" altLang="zh-CN" sz="2800" b="0" i="0" u="none" strike="noStrike" baseline="0" dirty="0">
                <a:latin typeface="Calibri" panose="020F0502020204030204" pitchFamily="34" charset="0"/>
                <a:ea typeface="DengXian" panose="02010600030101010101" pitchFamily="2" charset="-122"/>
              </a:rPr>
              <a:t>》</a:t>
            </a:r>
            <a:r>
              <a:rPr lang="zh-CN" altLang="en-US" sz="2800" b="0" i="0" u="none" strike="noStrike" baseline="0" dirty="0">
                <a:latin typeface="Calibri" panose="020F0502020204030204" pitchFamily="34" charset="0"/>
                <a:ea typeface="DengXian" panose="02010600030101010101" pitchFamily="2" charset="-122"/>
              </a:rPr>
              <a:t>，悟出了面对生存环境的改变，个人需要突破自我；观 看了吴天明导演执导的电影</a:t>
            </a:r>
            <a:r>
              <a:rPr lang="en-US" altLang="zh-CN" sz="2800" b="0" i="0" u="none" strike="noStrike" baseline="0" dirty="0">
                <a:latin typeface="Calibri" panose="020F0502020204030204" pitchFamily="34" charset="0"/>
                <a:ea typeface="DengXian" panose="02010600030101010101" pitchFamily="2" charset="-122"/>
              </a:rPr>
              <a:t>《</a:t>
            </a:r>
            <a:r>
              <a:rPr lang="zh-CN" altLang="en-US" sz="2800" b="0" i="0" u="none" strike="noStrike" baseline="0" dirty="0">
                <a:latin typeface="Calibri" panose="020F0502020204030204" pitchFamily="34" charset="0"/>
                <a:ea typeface="DengXian" panose="02010600030101010101" pitchFamily="2" charset="-122"/>
              </a:rPr>
              <a:t>首席执行官</a:t>
            </a:r>
            <a:r>
              <a:rPr lang="en-US" altLang="zh-CN" sz="2800" b="0" i="0" u="none" strike="noStrike" baseline="0" dirty="0">
                <a:latin typeface="Calibri" panose="020F0502020204030204" pitchFamily="34" charset="0"/>
                <a:ea typeface="DengXian" panose="02010600030101010101" pitchFamily="2" charset="-122"/>
              </a:rPr>
              <a:t>》</a:t>
            </a:r>
            <a:r>
              <a:rPr lang="zh-CN" altLang="en-US" sz="2800" b="0" i="0" u="none" strike="noStrike" baseline="0" dirty="0">
                <a:latin typeface="Calibri" panose="020F0502020204030204" pitchFamily="34" charset="0"/>
                <a:ea typeface="DengXian" panose="02010600030101010101" pitchFamily="2" charset="-122"/>
              </a:rPr>
              <a:t>，懂得了针对市场环境的改变，企业需要调整方向；还赏析了纪实文学</a:t>
            </a:r>
            <a:r>
              <a:rPr lang="en-US" altLang="zh-CN" sz="2800" b="0" i="0" u="none" strike="noStrike" baseline="0" dirty="0">
                <a:latin typeface="Calibri" panose="020F0502020204030204" pitchFamily="34" charset="0"/>
                <a:ea typeface="DengXian" panose="02010600030101010101" pitchFamily="2" charset="-122"/>
              </a:rPr>
              <a:t>《</a:t>
            </a:r>
            <a:r>
              <a:rPr lang="zh-CN" altLang="en-US" sz="2800" b="0" i="0" u="none" strike="noStrike" baseline="0" dirty="0">
                <a:latin typeface="Calibri" panose="020F0502020204030204" pitchFamily="34" charset="0"/>
                <a:ea typeface="DengXian" panose="02010600030101010101" pitchFamily="2" charset="-122"/>
              </a:rPr>
              <a:t>伟大的进程</a:t>
            </a:r>
            <a:r>
              <a:rPr lang="en-US" altLang="zh-CN" sz="2800" b="0" i="0" u="none" strike="noStrike" baseline="0" dirty="0">
                <a:latin typeface="Calibri" panose="020F0502020204030204" pitchFamily="34" charset="0"/>
                <a:ea typeface="DengXian" panose="02010600030101010101" pitchFamily="2" charset="-122"/>
              </a:rPr>
              <a:t>》</a:t>
            </a:r>
            <a:r>
              <a:rPr lang="zh-CN" altLang="en-US" sz="2800" b="0" i="0" u="none" strike="noStrike" baseline="0" dirty="0">
                <a:latin typeface="Calibri" panose="020F0502020204030204" pitchFamily="34" charset="0"/>
                <a:ea typeface="DengXian" panose="02010600030101010101" pitchFamily="2" charset="-122"/>
              </a:rPr>
              <a:t>，明白了随着国际环境的 改变，国家需要改革制度。以上就是我的研究概况，请问老师，我可以开始报 告了吗？</a:t>
            </a:r>
            <a:endParaRPr lang="zh-CN" altLang="en-US" sz="2800" b="0" i="0" u="none" strike="noStrike" baseline="0" dirty="0">
              <a:latin typeface="Times New Roman" panose="02020603050405020304" pitchFamily="18" charset="0"/>
              <a:ea typeface="DengXian" panose="02010600030101010101" pitchFamily="2" charset="-122"/>
            </a:endParaRPr>
          </a:p>
        </p:txBody>
      </p:sp>
    </p:spTree>
    <p:extLst>
      <p:ext uri="{BB962C8B-B14F-4D97-AF65-F5344CB8AC3E}">
        <p14:creationId xmlns:p14="http://schemas.microsoft.com/office/powerpoint/2010/main" val="28644830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644CAB-CB45-4E22-92B4-3CE68BED3D43}"/>
              </a:ext>
            </a:extLst>
          </p:cNvPr>
          <p:cNvSpPr>
            <a:spLocks noGrp="1"/>
          </p:cNvSpPr>
          <p:nvPr>
            <p:ph type="title"/>
          </p:nvPr>
        </p:nvSpPr>
        <p:spPr/>
        <p:txBody>
          <a:bodyPr/>
          <a:lstStyle/>
          <a:p>
            <a:r>
              <a:rPr lang="zh-CN" altLang="en-US" dirty="0"/>
              <a:t>一分钟介绍的修改</a:t>
            </a:r>
            <a:endParaRPr lang="en-AU" dirty="0"/>
          </a:p>
        </p:txBody>
      </p:sp>
      <p:sp>
        <p:nvSpPr>
          <p:cNvPr id="3" name="Content Placeholder 2">
            <a:extLst>
              <a:ext uri="{FF2B5EF4-FFF2-40B4-BE49-F238E27FC236}">
                <a16:creationId xmlns:a16="http://schemas.microsoft.com/office/drawing/2014/main" id="{1C95BE73-1330-4C78-89D1-3F7A0997B49F}"/>
              </a:ext>
            </a:extLst>
          </p:cNvPr>
          <p:cNvSpPr>
            <a:spLocks noGrp="1"/>
          </p:cNvSpPr>
          <p:nvPr>
            <p:ph idx="1"/>
          </p:nvPr>
        </p:nvSpPr>
        <p:spPr>
          <a:xfrm>
            <a:off x="838200" y="1690688"/>
            <a:ext cx="10515600" cy="4351338"/>
          </a:xfrm>
        </p:spPr>
        <p:txBody>
          <a:bodyPr/>
          <a:lstStyle/>
          <a:p>
            <a:r>
              <a:rPr lang="zh-CN" altLang="en-US" dirty="0"/>
              <a:t>各位老师好，我研究的</a:t>
            </a:r>
            <a:r>
              <a:rPr lang="zh-CN" altLang="en-US" dirty="0">
                <a:solidFill>
                  <a:srgbClr val="00B050"/>
                </a:solidFill>
              </a:rPr>
              <a:t>题目</a:t>
            </a:r>
            <a:r>
              <a:rPr lang="zh-CN" altLang="en-US" dirty="0"/>
              <a:t>是</a:t>
            </a:r>
            <a:r>
              <a:rPr lang="en-US" altLang="zh-CN" dirty="0"/>
              <a:t>《</a:t>
            </a:r>
            <a:r>
              <a:rPr lang="zh-CN" altLang="en-US" dirty="0"/>
              <a:t>女性不要恐惧成为大龄剰女</a:t>
            </a:r>
            <a:r>
              <a:rPr lang="en-US" altLang="zh-CN" dirty="0"/>
              <a:t>》</a:t>
            </a:r>
            <a:r>
              <a:rPr lang="zh-CN" altLang="en-US" dirty="0"/>
              <a:t>，为了</a:t>
            </a:r>
            <a:r>
              <a:rPr lang="zh-CN" altLang="en-US" strike="sngStrike" dirty="0">
                <a:solidFill>
                  <a:srgbClr val="FF0000"/>
                </a:solidFill>
              </a:rPr>
              <a:t>钻研</a:t>
            </a:r>
            <a:r>
              <a:rPr lang="zh-CN" altLang="en-US" dirty="0"/>
              <a:t>这个课题。我学习 了一些艺术作品，比如：脱口秀大会中杨笠的脱口秀</a:t>
            </a:r>
            <a:r>
              <a:rPr lang="en-US" altLang="zh-CN" dirty="0"/>
              <a:t>.</a:t>
            </a:r>
            <a:r>
              <a:rPr lang="zh-CN" altLang="en-US" dirty="0"/>
              <a:t>电视剧</a:t>
            </a:r>
            <a:r>
              <a:rPr lang="en-US" altLang="zh-CN" dirty="0"/>
              <a:t>《</a:t>
            </a:r>
            <a:r>
              <a:rPr lang="zh-CN" altLang="en-US" dirty="0"/>
              <a:t>三十而已</a:t>
            </a:r>
            <a:r>
              <a:rPr lang="en-US" altLang="zh-CN" dirty="0"/>
              <a:t>》</a:t>
            </a:r>
            <a:r>
              <a:rPr lang="zh-CN" altLang="en-US" dirty="0"/>
              <a:t>以及电视剧</a:t>
            </a:r>
            <a:r>
              <a:rPr lang="en-US" altLang="zh-CN" dirty="0"/>
              <a:t>《</a:t>
            </a:r>
            <a:r>
              <a:rPr lang="zh-CN" altLang="en-US" dirty="0"/>
              <a:t>下一站是幸福</a:t>
            </a:r>
            <a:r>
              <a:rPr lang="en-US" altLang="zh-CN" dirty="0"/>
              <a:t>》</a:t>
            </a:r>
            <a:r>
              <a:rPr lang="zh-CN" altLang="en-US" dirty="0"/>
              <a:t>当代女生对于成为剩女的恐惕已经毀掉了太多女性的终身幸福，我认为是时候改变现状了。</a:t>
            </a:r>
            <a:r>
              <a:rPr lang="zh-CN" altLang="en-US" strike="sngStrike" dirty="0">
                <a:solidFill>
                  <a:srgbClr val="FF0000"/>
                </a:solidFill>
              </a:rPr>
              <a:t>人们恐惧成为剰女的理由大致有三条</a:t>
            </a:r>
            <a:r>
              <a:rPr lang="zh-CN" altLang="en-US" dirty="0"/>
              <a:t>：</a:t>
            </a:r>
            <a:r>
              <a:rPr lang="en-US" altLang="zh-CN" dirty="0"/>
              <a:t>1,</a:t>
            </a:r>
            <a:r>
              <a:rPr lang="zh-CN" altLang="en-US" strike="sngStrike" dirty="0">
                <a:solidFill>
                  <a:srgbClr val="FF0000"/>
                </a:solidFill>
              </a:rPr>
              <a:t>难以承受传统社会和来自长辈的压力。</a:t>
            </a:r>
            <a:r>
              <a:rPr lang="en-US" altLang="zh-CN" strike="sngStrike" dirty="0">
                <a:solidFill>
                  <a:srgbClr val="FF0000"/>
                </a:solidFill>
              </a:rPr>
              <a:t>2,</a:t>
            </a:r>
            <a:r>
              <a:rPr lang="zh-CN" altLang="en-US" strike="sngStrike" dirty="0">
                <a:solidFill>
                  <a:srgbClr val="FF0000"/>
                </a:solidFill>
              </a:rPr>
              <a:t>经 济条件的局限</a:t>
            </a:r>
            <a:r>
              <a:rPr lang="en-US" altLang="zh-CN" strike="sngStrike" dirty="0">
                <a:solidFill>
                  <a:srgbClr val="FF0000"/>
                </a:solidFill>
              </a:rPr>
              <a:t>„ 3.</a:t>
            </a:r>
            <a:r>
              <a:rPr lang="zh-CN" altLang="en-US" strike="sngStrike" dirty="0">
                <a:solidFill>
                  <a:srgbClr val="FF0000"/>
                </a:solidFill>
              </a:rPr>
              <a:t>梢神层面的脆弱</a:t>
            </a:r>
            <a:r>
              <a:rPr lang="en-US" altLang="zh-CN" strike="sngStrike" dirty="0">
                <a:solidFill>
                  <a:srgbClr val="FF0000"/>
                </a:solidFill>
              </a:rPr>
              <a:t>,</a:t>
            </a:r>
            <a:r>
              <a:rPr lang="zh-CN" altLang="en-US" dirty="0"/>
              <a:t>，以上就是我的研究概况，请问各位老师我可以开始报吿 了吗？</a:t>
            </a:r>
          </a:p>
          <a:p>
            <a:endParaRPr lang="en-AU" dirty="0"/>
          </a:p>
        </p:txBody>
      </p:sp>
    </p:spTree>
    <p:extLst>
      <p:ext uri="{BB962C8B-B14F-4D97-AF65-F5344CB8AC3E}">
        <p14:creationId xmlns:p14="http://schemas.microsoft.com/office/powerpoint/2010/main" val="17021030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A3CCB1-DFF9-447A-AE69-9AF3AF9A5B81}"/>
              </a:ext>
            </a:extLst>
          </p:cNvPr>
          <p:cNvSpPr>
            <a:spLocks noGrp="1"/>
          </p:cNvSpPr>
          <p:nvPr>
            <p:ph type="title"/>
          </p:nvPr>
        </p:nvSpPr>
        <p:spPr>
          <a:xfrm>
            <a:off x="-147918" y="7070726"/>
            <a:ext cx="10515600" cy="567204"/>
          </a:xfrm>
        </p:spPr>
        <p:txBody>
          <a:bodyPr>
            <a:normAutofit fontScale="90000"/>
          </a:bodyPr>
          <a:lstStyle/>
          <a:p>
            <a:r>
              <a:rPr lang="zh-CN" altLang="en-US" dirty="0"/>
              <a:t>演讲正稿手段的修改</a:t>
            </a:r>
            <a:endParaRPr lang="en-AU" dirty="0"/>
          </a:p>
        </p:txBody>
      </p:sp>
      <p:sp>
        <p:nvSpPr>
          <p:cNvPr id="3" name="Content Placeholder 2">
            <a:extLst>
              <a:ext uri="{FF2B5EF4-FFF2-40B4-BE49-F238E27FC236}">
                <a16:creationId xmlns:a16="http://schemas.microsoft.com/office/drawing/2014/main" id="{22888955-BE2B-477D-B0A0-6EA0D3C6DF5F}"/>
              </a:ext>
            </a:extLst>
          </p:cNvPr>
          <p:cNvSpPr>
            <a:spLocks noGrp="1"/>
          </p:cNvSpPr>
          <p:nvPr>
            <p:ph idx="1"/>
          </p:nvPr>
        </p:nvSpPr>
        <p:spPr>
          <a:xfrm>
            <a:off x="53788" y="0"/>
            <a:ext cx="12138212" cy="5862918"/>
          </a:xfrm>
        </p:spPr>
        <p:txBody>
          <a:bodyPr>
            <a:normAutofit/>
          </a:bodyPr>
          <a:lstStyle/>
          <a:p>
            <a:pPr marR="0" algn="l" rtl="0"/>
            <a:r>
              <a:rPr lang="ja-JP" altLang="en-US" sz="2800" b="0" i="0" u="none" strike="noStrike" baseline="0" dirty="0">
                <a:solidFill>
                  <a:srgbClr val="00B050"/>
                </a:solidFill>
                <a:latin typeface="Calibri" panose="020F0502020204030204" pitchFamily="34" charset="0"/>
                <a:ea typeface="DengXian" panose="02010600030101010101" pitchFamily="2" charset="-122"/>
              </a:rPr>
              <a:t>两位考官：</a:t>
            </a:r>
            <a:endParaRPr lang="ja-JP" altLang="en-US" sz="2800" b="0" i="0" u="none" strike="noStrike" baseline="0" dirty="0">
              <a:solidFill>
                <a:srgbClr val="00B050"/>
              </a:solidFill>
              <a:latin typeface="Times New Roman" panose="02020603050405020304" pitchFamily="18" charset="0"/>
              <a:ea typeface="DengXian" panose="02010600030101010101" pitchFamily="2" charset="-122"/>
            </a:endParaRPr>
          </a:p>
          <a:p>
            <a:pPr marR="0" algn="l" rtl="0"/>
            <a:r>
              <a:rPr lang="zh-CN" altLang="en-US" sz="2800" b="0" i="0" u="none" strike="noStrike" baseline="0" dirty="0">
                <a:solidFill>
                  <a:srgbClr val="00B050"/>
                </a:solidFill>
                <a:latin typeface="Calibri" panose="020F0502020204030204" pitchFamily="34" charset="0"/>
                <a:ea typeface="DengXian" panose="02010600030101010101" pitchFamily="2" charset="-122"/>
              </a:rPr>
              <a:t>         我演讲的题目是：“人应该拥有良好的心态”。</a:t>
            </a:r>
            <a:endParaRPr lang="zh-CN" altLang="en-US" sz="2800" b="0" i="0" u="none" strike="noStrike" baseline="0" dirty="0">
              <a:solidFill>
                <a:srgbClr val="00B050"/>
              </a:solidFill>
              <a:latin typeface="Times New Roman" panose="02020603050405020304" pitchFamily="18" charset="0"/>
              <a:ea typeface="DengXian" panose="02010600030101010101" pitchFamily="2" charset="-122"/>
            </a:endParaRPr>
          </a:p>
          <a:p>
            <a:pPr marR="0" algn="l" rtl="0"/>
            <a:r>
              <a:rPr lang="zh-CN" altLang="en-US" sz="2800" b="0" i="0" u="none" strike="noStrike" baseline="0" dirty="0">
                <a:latin typeface="Calibri" panose="020F0502020204030204" pitchFamily="34" charset="0"/>
                <a:ea typeface="DengXian" panose="02010600030101010101" pitchFamily="2" charset="-122"/>
              </a:rPr>
              <a:t>         毛泽东曾经说过：“自信人生二百年，会当击水三千里。”诸葛亮也曾说</a:t>
            </a:r>
            <a:r>
              <a:rPr lang="en-US" altLang="zh-CN" sz="2800" b="0" i="0" u="none" strike="noStrike" baseline="0" dirty="0">
                <a:latin typeface="Calibri" panose="020F0502020204030204" pitchFamily="34" charset="0"/>
                <a:ea typeface="DengXian" panose="02010600030101010101" pitchFamily="2" charset="-122"/>
              </a:rPr>
              <a:t>:“</a:t>
            </a:r>
            <a:r>
              <a:rPr lang="zh-CN" altLang="en-US" sz="2800" b="0" i="0" u="none" strike="noStrike" baseline="0" dirty="0">
                <a:latin typeface="Calibri" panose="020F0502020204030204" pitchFamily="34" charset="0"/>
                <a:ea typeface="DengXian" panose="02010600030101010101" pitchFamily="2" charset="-122"/>
              </a:rPr>
              <a:t>非淡泊无以明志，非宁静无以致远。”这些都是良好心态的表现。一个人的心态将 会在很大程度上影响他待人处事的行为和方法，甚至决定他的命运。因此拥有和 保持良好心态就成为步向成功重要前提。</a:t>
            </a:r>
            <a:endParaRPr lang="zh-CN" altLang="en-US" sz="2800" b="0" i="0" u="none" strike="noStrike" baseline="0" dirty="0">
              <a:latin typeface="Times New Roman" panose="02020603050405020304" pitchFamily="18" charset="0"/>
              <a:ea typeface="DengXian" panose="02010600030101010101" pitchFamily="2" charset="-122"/>
            </a:endParaRPr>
          </a:p>
          <a:p>
            <a:endParaRPr lang="en-AU" dirty="0"/>
          </a:p>
          <a:p>
            <a:r>
              <a:rPr lang="zh-CN" altLang="en-US" dirty="0"/>
              <a:t>随着当今社会的发展，中国人走过了吃不饱穿不暖艰苦岁月，曰子越來越好</a:t>
            </a:r>
            <a:r>
              <a:rPr lang="en-US" altLang="zh-CN" dirty="0"/>
              <a:t>.</a:t>
            </a:r>
            <a:r>
              <a:rPr lang="zh-CN" altLang="en-US" dirty="0"/>
              <a:t>社会也越来越发 达，于是，人们幵始更多的追求心灵与精神上的幸福，因此大龄剩女这个词成为了人们关注的 焦点，而我对于这个社会热点问题的观点是，大龄并不可怕， 盲目选择婚姻伴侣才可怕。</a:t>
            </a:r>
          </a:p>
          <a:p>
            <a:endParaRPr lang="en-AU" dirty="0"/>
          </a:p>
        </p:txBody>
      </p:sp>
    </p:spTree>
    <p:extLst>
      <p:ext uri="{BB962C8B-B14F-4D97-AF65-F5344CB8AC3E}">
        <p14:creationId xmlns:p14="http://schemas.microsoft.com/office/powerpoint/2010/main" val="12426053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76EF12-2DBF-4D05-B17E-BF8B1172B4BE}"/>
              </a:ext>
            </a:extLst>
          </p:cNvPr>
          <p:cNvSpPr>
            <a:spLocks noGrp="1"/>
          </p:cNvSpPr>
          <p:nvPr>
            <p:ph type="title"/>
          </p:nvPr>
        </p:nvSpPr>
        <p:spPr/>
        <p:txBody>
          <a:bodyPr/>
          <a:lstStyle/>
          <a:p>
            <a:pPr marR="0" rtl="0"/>
            <a:r>
              <a:rPr lang="zh-CN" altLang="en-US" sz="4400" b="0" i="0" u="none" strike="noStrike" baseline="0" dirty="0">
                <a:latin typeface="Calibri" panose="020F0502020204030204" pitchFamily="34" charset="0"/>
                <a:ea typeface="DengXian" panose="02010600030101010101" pitchFamily="2" charset="-122"/>
              </a:rPr>
              <a:t>七、写研究报告</a:t>
            </a:r>
            <a:endParaRPr lang="en-AU" dirty="0"/>
          </a:p>
        </p:txBody>
      </p:sp>
      <p:sp>
        <p:nvSpPr>
          <p:cNvPr id="3" name="Content Placeholder 2">
            <a:extLst>
              <a:ext uri="{FF2B5EF4-FFF2-40B4-BE49-F238E27FC236}">
                <a16:creationId xmlns:a16="http://schemas.microsoft.com/office/drawing/2014/main" id="{CE746044-138F-4313-92A1-7C064299F190}"/>
              </a:ext>
            </a:extLst>
          </p:cNvPr>
          <p:cNvSpPr>
            <a:spLocks noGrp="1"/>
          </p:cNvSpPr>
          <p:nvPr>
            <p:ph idx="1"/>
          </p:nvPr>
        </p:nvSpPr>
        <p:spPr>
          <a:xfrm>
            <a:off x="0" y="1503336"/>
            <a:ext cx="12192000" cy="4673627"/>
          </a:xfrm>
        </p:spPr>
        <p:txBody>
          <a:bodyPr>
            <a:normAutofit fontScale="85000" lnSpcReduction="20000"/>
          </a:bodyPr>
          <a:lstStyle/>
          <a:p>
            <a:pPr marR="0" algn="l" rtl="0">
              <a:lnSpc>
                <a:spcPct val="110000"/>
              </a:lnSpc>
            </a:pPr>
            <a:r>
              <a:rPr lang="en-US" altLang="zh-CN" sz="2800" b="0" i="0" u="none" strike="noStrike" baseline="0" dirty="0">
                <a:latin typeface="Calibri" panose="020F0502020204030204" pitchFamily="34" charset="0"/>
                <a:ea typeface="DengXian" panose="02010600030101010101" pitchFamily="2" charset="-122"/>
              </a:rPr>
              <a:t>4</a:t>
            </a:r>
            <a:r>
              <a:rPr lang="zh-CN" altLang="en-US" sz="2800" b="0" i="0" u="none" strike="noStrike" baseline="0" dirty="0">
                <a:latin typeface="Calibri" panose="020F0502020204030204" pitchFamily="34" charset="0"/>
                <a:ea typeface="DengXian" panose="02010600030101010101" pitchFamily="2" charset="-122"/>
              </a:rPr>
              <a:t>、标准的议论段</a:t>
            </a:r>
            <a:endParaRPr lang="zh-CN" altLang="en-US" sz="2800" b="0" i="0" u="none" strike="noStrike" baseline="0" dirty="0">
              <a:latin typeface="Times New Roman" panose="02020603050405020304" pitchFamily="18" charset="0"/>
              <a:ea typeface="DengXian" panose="02010600030101010101" pitchFamily="2" charset="-122"/>
            </a:endParaRPr>
          </a:p>
          <a:p>
            <a:pPr marR="0" algn="l" rtl="0">
              <a:lnSpc>
                <a:spcPct val="110000"/>
              </a:lnSpc>
            </a:pPr>
            <a:r>
              <a:rPr lang="zh-CN" altLang="en-US" sz="2800" b="0" i="0" u="none" strike="noStrike" baseline="0" dirty="0">
                <a:latin typeface="Calibri" panose="020F0502020204030204" pitchFamily="34" charset="0"/>
                <a:ea typeface="DengXian" panose="02010600030101010101" pitchFamily="2" charset="-122"/>
              </a:rPr>
              <a:t>无论是说服文还是评估文，其主体都是带有中心论点的议论段。一个标准的议论段，应该依次包含如下五种元素：主题句、阐释句、过渡句、分析句、结论句。</a:t>
            </a:r>
            <a:endParaRPr lang="en-GB" altLang="zh-CN" sz="2800" b="0" i="0" u="none" strike="noStrike" baseline="0" dirty="0">
              <a:latin typeface="Times New Roman" panose="02020603050405020304" pitchFamily="18" charset="0"/>
              <a:ea typeface="DengXian" panose="02010600030101010101" pitchFamily="2" charset="-122"/>
            </a:endParaRPr>
          </a:p>
          <a:p>
            <a:pPr marR="0" algn="l" rtl="0">
              <a:lnSpc>
                <a:spcPct val="110000"/>
              </a:lnSpc>
            </a:pPr>
            <a:r>
              <a:rPr lang="zh-CN" altLang="en-US" sz="2800" b="0" i="0" u="none" strike="noStrike" baseline="0" dirty="0">
                <a:solidFill>
                  <a:srgbClr val="002060"/>
                </a:solidFill>
                <a:latin typeface="Calibri" panose="020F0502020204030204" pitchFamily="34" charset="0"/>
                <a:ea typeface="DengXian" panose="02010600030101010101" pitchFamily="2" charset="-122"/>
              </a:rPr>
              <a:t>          孤独带给人超脱，使之激发文学创作的灵感。（主题句）在心静如水的状 态下，更有利于艺术的创作。（阐释句）</a:t>
            </a:r>
            <a:r>
              <a:rPr lang="en-US" altLang="zh-CN" sz="2800" b="0" i="0" u="none" strike="noStrike" baseline="0" dirty="0">
                <a:solidFill>
                  <a:srgbClr val="002060"/>
                </a:solidFill>
                <a:latin typeface="Calibri" panose="020F0502020204030204" pitchFamily="34" charset="0"/>
                <a:ea typeface="DengXian" panose="02010600030101010101" pitchFamily="2" charset="-122"/>
              </a:rPr>
              <a:t>《</a:t>
            </a:r>
            <a:r>
              <a:rPr lang="zh-CN" altLang="en-US" sz="2800" b="0" i="0" u="none" strike="noStrike" baseline="0" dirty="0">
                <a:solidFill>
                  <a:srgbClr val="002060"/>
                </a:solidFill>
                <a:latin typeface="Calibri" panose="020F0502020204030204" pitchFamily="34" charset="0"/>
                <a:ea typeface="DengXian" panose="02010600030101010101" pitchFamily="2" charset="-122"/>
              </a:rPr>
              <a:t>李白传</a:t>
            </a:r>
            <a:r>
              <a:rPr lang="en-US" altLang="zh-CN" sz="2800" b="0" i="0" u="none" strike="noStrike" baseline="0" dirty="0">
                <a:solidFill>
                  <a:srgbClr val="002060"/>
                </a:solidFill>
                <a:latin typeface="Calibri" panose="020F0502020204030204" pitchFamily="34" charset="0"/>
                <a:ea typeface="DengXian" panose="02010600030101010101" pitchFamily="2" charset="-122"/>
              </a:rPr>
              <a:t>》</a:t>
            </a:r>
            <a:r>
              <a:rPr lang="zh-CN" altLang="en-US" sz="2800" b="0" i="0" u="none" strike="noStrike" baseline="0" dirty="0">
                <a:solidFill>
                  <a:srgbClr val="002060"/>
                </a:solidFill>
                <a:latin typeface="Calibri" panose="020F0502020204030204" pitchFamily="34" charset="0"/>
                <a:ea typeface="DengXian" panose="02010600030101010101" pitchFamily="2" charset="-122"/>
              </a:rPr>
              <a:t>就是最好的例证。（过渡句） 李白自小就有远大的志向，也曾希望跻身官场，施展抱负，然而却未能得到 赏识和重用。于是带着“赐金放还”的打击，开始了漂泊四方的日子。在孤 独中他的思想得到了释怀，经受了大自然的陶冶，使他的心能与天地同宽， 与江河同远，并在隐士般的超脱生活中，捕捉着自己的创作灵感，给世人留 下了众多豪放优美的诗句。从“花间一壶酒，独酌无相亲”的</a:t>
            </a:r>
            <a:r>
              <a:rPr lang="en-US" altLang="zh-CN" sz="2800" b="0" i="0" u="none" strike="noStrike" baseline="0" dirty="0">
                <a:solidFill>
                  <a:srgbClr val="002060"/>
                </a:solidFill>
                <a:latin typeface="Calibri" panose="020F0502020204030204" pitchFamily="34" charset="0"/>
                <a:ea typeface="DengXian" panose="02010600030101010101" pitchFamily="2" charset="-122"/>
              </a:rPr>
              <a:t>《</a:t>
            </a:r>
            <a:r>
              <a:rPr lang="zh-CN" altLang="en-US" sz="2800" b="0" i="0" u="none" strike="noStrike" baseline="0" dirty="0">
                <a:solidFill>
                  <a:srgbClr val="002060"/>
                </a:solidFill>
                <a:latin typeface="Calibri" panose="020F0502020204030204" pitchFamily="34" charset="0"/>
                <a:ea typeface="DengXian" panose="02010600030101010101" pitchFamily="2" charset="-122"/>
              </a:rPr>
              <a:t>月下独酌</a:t>
            </a:r>
            <a:r>
              <a:rPr lang="en-US" altLang="zh-CN" sz="2800" b="0" i="0" u="none" strike="noStrike" baseline="0" dirty="0">
                <a:solidFill>
                  <a:srgbClr val="002060"/>
                </a:solidFill>
                <a:latin typeface="Calibri" panose="020F0502020204030204" pitchFamily="34" charset="0"/>
                <a:ea typeface="DengXian" panose="02010600030101010101" pitchFamily="2" charset="-122"/>
              </a:rPr>
              <a:t>》</a:t>
            </a:r>
            <a:r>
              <a:rPr lang="zh-CN" altLang="en-US" sz="2800" b="0" i="0" u="none" strike="noStrike" baseline="0" dirty="0">
                <a:solidFill>
                  <a:srgbClr val="002060"/>
                </a:solidFill>
                <a:latin typeface="Calibri" panose="020F0502020204030204" pitchFamily="34" charset="0"/>
                <a:ea typeface="DengXian" panose="02010600030101010101" pitchFamily="2" charset="-122"/>
              </a:rPr>
              <a:t>， 到“众鸟高飞尽，孤云独去闲”的</a:t>
            </a:r>
            <a:r>
              <a:rPr lang="en-US" altLang="zh-CN" sz="2800" b="0" i="0" u="none" strike="noStrike" baseline="0" dirty="0">
                <a:solidFill>
                  <a:srgbClr val="002060"/>
                </a:solidFill>
                <a:latin typeface="Calibri" panose="020F0502020204030204" pitchFamily="34" charset="0"/>
                <a:ea typeface="DengXian" panose="02010600030101010101" pitchFamily="2" charset="-122"/>
              </a:rPr>
              <a:t>《</a:t>
            </a:r>
            <a:r>
              <a:rPr lang="zh-CN" altLang="en-US" sz="2800" b="0" i="0" u="none" strike="noStrike" baseline="0" dirty="0">
                <a:solidFill>
                  <a:srgbClr val="002060"/>
                </a:solidFill>
                <a:latin typeface="Calibri" panose="020F0502020204030204" pitchFamily="34" charset="0"/>
                <a:ea typeface="DengXian" panose="02010600030101010101" pitchFamily="2" charset="-122"/>
              </a:rPr>
              <a:t>独坐敬亭山</a:t>
            </a:r>
            <a:r>
              <a:rPr lang="en-US" altLang="zh-CN" sz="2800" b="0" i="0" u="none" strike="noStrike" baseline="0" dirty="0">
                <a:solidFill>
                  <a:srgbClr val="002060"/>
                </a:solidFill>
                <a:latin typeface="Calibri" panose="020F0502020204030204" pitchFamily="34" charset="0"/>
                <a:ea typeface="DengXian" panose="02010600030101010101" pitchFamily="2" charset="-122"/>
              </a:rPr>
              <a:t>》</a:t>
            </a:r>
            <a:r>
              <a:rPr lang="zh-CN" altLang="en-US" sz="2800" b="0" i="0" u="none" strike="noStrike" baseline="0" dirty="0">
                <a:solidFill>
                  <a:srgbClr val="002060"/>
                </a:solidFill>
                <a:latin typeface="Calibri" panose="020F0502020204030204" pitchFamily="34" charset="0"/>
                <a:ea typeface="DengXian" panose="02010600030101010101" pitchFamily="2" charset="-122"/>
              </a:rPr>
              <a:t>，无不显示着李白在孤独中， 将自己与大自然融为一体，激发出了能将天地日月、山川河流融入胸怀的创 作灵感，挥洒出超然的诗句。（分析句）可见，孤独确实能给人带来创作灵感。 </a:t>
            </a:r>
            <a:r>
              <a:rPr lang="en-US" altLang="zh-CN" sz="2800" b="0" i="0" u="none" strike="noStrike" baseline="0" dirty="0">
                <a:solidFill>
                  <a:srgbClr val="002060"/>
                </a:solidFill>
                <a:latin typeface="Calibri" panose="020F0502020204030204" pitchFamily="34" charset="0"/>
                <a:ea typeface="DengXian" panose="02010600030101010101" pitchFamily="2" charset="-122"/>
              </a:rPr>
              <a:t>(</a:t>
            </a:r>
            <a:r>
              <a:rPr lang="zh-CN" altLang="en-US" sz="2800" b="0" i="0" u="none" strike="noStrike" baseline="0" dirty="0">
                <a:solidFill>
                  <a:srgbClr val="002060"/>
                </a:solidFill>
                <a:latin typeface="Calibri" panose="020F0502020204030204" pitchFamily="34" charset="0"/>
                <a:ea typeface="DengXian" panose="02010600030101010101" pitchFamily="2" charset="-122"/>
              </a:rPr>
              <a:t>结论句）</a:t>
            </a:r>
            <a:endParaRPr lang="zh-CN" altLang="en-US" sz="2800" b="0" i="0" u="none" strike="noStrike" baseline="0" dirty="0">
              <a:solidFill>
                <a:srgbClr val="002060"/>
              </a:solidFill>
              <a:latin typeface="Times New Roman" panose="02020603050405020304" pitchFamily="18" charset="0"/>
              <a:ea typeface="DengXian" panose="02010600030101010101" pitchFamily="2" charset="-122"/>
            </a:endParaRPr>
          </a:p>
          <a:p>
            <a:pPr>
              <a:lnSpc>
                <a:spcPct val="110000"/>
              </a:lnSpc>
            </a:pPr>
            <a:endParaRPr lang="en-AU" dirty="0"/>
          </a:p>
        </p:txBody>
      </p:sp>
    </p:spTree>
    <p:extLst>
      <p:ext uri="{BB962C8B-B14F-4D97-AF65-F5344CB8AC3E}">
        <p14:creationId xmlns:p14="http://schemas.microsoft.com/office/powerpoint/2010/main" val="24383621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CE62CF-82E1-4ED5-BF7F-556F1EF442A9}"/>
              </a:ext>
            </a:extLst>
          </p:cNvPr>
          <p:cNvSpPr>
            <a:spLocks noGrp="1"/>
          </p:cNvSpPr>
          <p:nvPr>
            <p:ph type="title"/>
          </p:nvPr>
        </p:nvSpPr>
        <p:spPr>
          <a:xfrm>
            <a:off x="0" y="6039784"/>
            <a:ext cx="11994776" cy="818216"/>
          </a:xfrm>
        </p:spPr>
        <p:txBody>
          <a:bodyPr>
            <a:normAutofit fontScale="90000"/>
          </a:bodyPr>
          <a:lstStyle/>
          <a:p>
            <a:r>
              <a:rPr lang="zh-CN" altLang="en-US" dirty="0"/>
              <a:t>第一个分论点的修改（太故事没关系因为只是初稿）</a:t>
            </a:r>
            <a:endParaRPr lang="en-AU" dirty="0"/>
          </a:p>
        </p:txBody>
      </p:sp>
      <p:sp>
        <p:nvSpPr>
          <p:cNvPr id="3" name="Content Placeholder 2">
            <a:extLst>
              <a:ext uri="{FF2B5EF4-FFF2-40B4-BE49-F238E27FC236}">
                <a16:creationId xmlns:a16="http://schemas.microsoft.com/office/drawing/2014/main" id="{2C1C0255-269B-42A5-9EA8-8C9263AA5B4F}"/>
              </a:ext>
            </a:extLst>
          </p:cNvPr>
          <p:cNvSpPr>
            <a:spLocks noGrp="1"/>
          </p:cNvSpPr>
          <p:nvPr>
            <p:ph idx="1"/>
          </p:nvPr>
        </p:nvSpPr>
        <p:spPr>
          <a:xfrm>
            <a:off x="0" y="394446"/>
            <a:ext cx="12192000" cy="5450541"/>
          </a:xfrm>
        </p:spPr>
        <p:txBody>
          <a:bodyPr>
            <a:normAutofit fontScale="70000" lnSpcReduction="20000"/>
          </a:bodyPr>
          <a:lstStyle/>
          <a:p>
            <a:pPr>
              <a:lnSpc>
                <a:spcPct val="120000"/>
              </a:lnSpc>
            </a:pPr>
            <a:r>
              <a:rPr lang="zh-CN" altLang="en-US" dirty="0"/>
              <a:t>首先，我认为不要因为传统社会或者长辈无形的压力而影响自己的婚姻选择。</a:t>
            </a:r>
            <a:r>
              <a:rPr lang="zh-CN" altLang="en-US" sz="2800" b="0" i="0" u="none" strike="noStrike" baseline="0" dirty="0">
                <a:solidFill>
                  <a:srgbClr val="002060"/>
                </a:solidFill>
                <a:latin typeface="Calibri" panose="020F0502020204030204" pitchFamily="34" charset="0"/>
                <a:ea typeface="DengXian" panose="02010600030101010101" pitchFamily="2" charset="-122"/>
              </a:rPr>
              <a:t> （主题句）</a:t>
            </a:r>
            <a:r>
              <a:rPr lang="zh-CN" altLang="en-US" dirty="0"/>
              <a:t>外界的影响很容易让女性做出错误的决定。</a:t>
            </a:r>
            <a:r>
              <a:rPr lang="zh-CN" altLang="en-US" dirty="0">
                <a:solidFill>
                  <a:srgbClr val="002060"/>
                </a:solidFill>
              </a:rPr>
              <a:t>（</a:t>
            </a:r>
            <a:r>
              <a:rPr lang="zh-CN" altLang="en-US" sz="2800" b="0" i="0" u="none" strike="noStrike" baseline="0" dirty="0">
                <a:solidFill>
                  <a:srgbClr val="002060"/>
                </a:solidFill>
                <a:latin typeface="Calibri" panose="020F0502020204030204" pitchFamily="34" charset="0"/>
                <a:ea typeface="DengXian" panose="02010600030101010101" pitchFamily="2" charset="-122"/>
              </a:rPr>
              <a:t>阐释句）</a:t>
            </a:r>
            <a:r>
              <a:rPr lang="zh-CN" altLang="en-US" dirty="0"/>
              <a:t>在脱口秀大会当中</a:t>
            </a:r>
            <a:r>
              <a:rPr lang="en-US" altLang="zh-CN" dirty="0"/>
              <a:t>.</a:t>
            </a:r>
            <a:r>
              <a:rPr lang="zh-CN" altLang="en-US" dirty="0"/>
              <a:t>杨笠曾描绘过这样一种情况：一个女生在街上 很意外地被当众求婚。在她不知所措的时候周围的人群都在喊一定要嫁给他、后来她嫁给这个 男生后育有一子，不幸地发现他是个渣男，又因为身边朋友和亲人的劝解叫她为了孩子忍一忍 不然自己年龄不小了街定没人再会娶她。生活中很多女性可能在一开始就觉得自己的选择不是 最满意的，但迫干外界的催促或者一些对年龄等自身条件的指指点点仓促做出选择，导致后来 婚姻不幸福，又在长期的无形的遒德绑架下妥协就是为了不成为別人眼里的二手货。各种人 对婚姻的想法往往不一致</a:t>
            </a:r>
            <a:r>
              <a:rPr lang="en-US" altLang="zh-CN" dirty="0"/>
              <a:t>.</a:t>
            </a:r>
            <a:r>
              <a:rPr lang="zh-CN" altLang="en-US" dirty="0"/>
              <a:t>但自己要坚定强大的内心，</a:t>
            </a:r>
            <a:r>
              <a:rPr lang="zh-CN" altLang="en-US" sz="2800" b="0" i="0" u="none" strike="noStrike" baseline="0" dirty="0">
                <a:solidFill>
                  <a:srgbClr val="002060"/>
                </a:solidFill>
                <a:latin typeface="Calibri" panose="020F0502020204030204" pitchFamily="34" charset="0"/>
                <a:ea typeface="DengXian" panose="02010600030101010101" pitchFamily="2" charset="-122"/>
              </a:rPr>
              <a:t> （分析句）</a:t>
            </a:r>
            <a:r>
              <a:rPr lang="zh-CN" altLang="en-US" dirty="0"/>
              <a:t>在婚姻中，一步错，步步错，只有不受 传统观点的束缚才能得出对自己最中肯的建议</a:t>
            </a:r>
            <a:r>
              <a:rPr lang="en-US" altLang="zh-CN" dirty="0"/>
              <a:t>.</a:t>
            </a:r>
            <a:r>
              <a:rPr lang="zh-CN" altLang="en-US" sz="2800" b="0" i="0" u="none" strike="noStrike" baseline="0" dirty="0">
                <a:solidFill>
                  <a:srgbClr val="002060"/>
                </a:solidFill>
                <a:latin typeface="Calibri" panose="020F0502020204030204" pitchFamily="34" charset="0"/>
                <a:ea typeface="DengXian" panose="02010600030101010101" pitchFamily="2" charset="-122"/>
              </a:rPr>
              <a:t> </a:t>
            </a:r>
            <a:r>
              <a:rPr lang="en-US" altLang="zh-CN" sz="2800" b="0" i="0" u="none" strike="noStrike" baseline="0" dirty="0">
                <a:solidFill>
                  <a:srgbClr val="002060"/>
                </a:solidFill>
                <a:latin typeface="Calibri" panose="020F0502020204030204" pitchFamily="34" charset="0"/>
                <a:ea typeface="DengXian" panose="02010600030101010101" pitchFamily="2" charset="-122"/>
              </a:rPr>
              <a:t>(</a:t>
            </a:r>
            <a:r>
              <a:rPr lang="zh-CN" altLang="en-US" sz="2800" b="0" i="0" u="none" strike="noStrike" baseline="0" dirty="0">
                <a:solidFill>
                  <a:srgbClr val="002060"/>
                </a:solidFill>
                <a:latin typeface="Calibri" panose="020F0502020204030204" pitchFamily="34" charset="0"/>
                <a:ea typeface="DengXian" panose="02010600030101010101" pitchFamily="2" charset="-122"/>
              </a:rPr>
              <a:t>结论句）</a:t>
            </a:r>
            <a:endParaRPr lang="en-AU" altLang="zh-CN" sz="2800" b="0" i="0" u="none" strike="noStrike" baseline="0" dirty="0">
              <a:solidFill>
                <a:srgbClr val="002060"/>
              </a:solidFill>
              <a:latin typeface="Calibri" panose="020F0502020204030204" pitchFamily="34" charset="0"/>
              <a:ea typeface="DengXian" panose="02010600030101010101" pitchFamily="2" charset="-122"/>
            </a:endParaRPr>
          </a:p>
          <a:p>
            <a:pPr>
              <a:lnSpc>
                <a:spcPct val="120000"/>
              </a:lnSpc>
            </a:pPr>
            <a:r>
              <a:rPr lang="zh-CN" altLang="en-US" dirty="0">
                <a:solidFill>
                  <a:srgbClr val="002060"/>
                </a:solidFill>
                <a:latin typeface="Calibri" panose="020F0502020204030204" pitchFamily="34" charset="0"/>
                <a:ea typeface="DengXian" panose="02010600030101010101" pitchFamily="2" charset="-122"/>
              </a:rPr>
              <a:t>否则，就会做出脱口秀大会中杨笠描述的抉择。其中的社会压力来自于当众求婚时周围人群的欣喜呐喊：嫁给他。再后来，压力又来自于婚后与渣男育有一子时，亲朋好友秉着“宁拆一座庙，不毁一桩婚”的劝解。基于所有这些压力基础上的婚姻从始至终就是一个错误的决定。杨笠在脱口秀中描述这一场景的本意就是为了警醒观众，不要像这个女生一样在意外不知所措的时候做出让她终生后悔的仓促选择。这种另类的， 对于外界催促，二手婚姻，自身年龄，道德绑架， 婚姻妥协的讽刺，让人耳目一新。由此也提醒观众：</a:t>
            </a:r>
            <a:r>
              <a:rPr lang="zh-CN" altLang="en-US" dirty="0"/>
              <a:t>各种人 对婚姻的想法往往不一致</a:t>
            </a:r>
            <a:r>
              <a:rPr lang="en-US" altLang="zh-CN" dirty="0"/>
              <a:t>.</a:t>
            </a:r>
            <a:r>
              <a:rPr lang="zh-CN" altLang="en-US" dirty="0"/>
              <a:t>但自己要坚定强大的内心。</a:t>
            </a:r>
            <a:r>
              <a:rPr lang="zh-CN" altLang="en-US" sz="2800" b="0" i="0" u="none" strike="noStrike" baseline="0" dirty="0">
                <a:solidFill>
                  <a:srgbClr val="002060"/>
                </a:solidFill>
                <a:latin typeface="Calibri" panose="020F0502020204030204" pitchFamily="34" charset="0"/>
                <a:ea typeface="DengXian" panose="02010600030101010101" pitchFamily="2" charset="-122"/>
              </a:rPr>
              <a:t> 为自己的幸福而不是围观者和亲友长辈，投出最满意的一票。（分析句）</a:t>
            </a:r>
            <a:endParaRPr lang="en-AU" altLang="zh-CN" sz="2800" b="0" i="0" u="none" strike="noStrike" baseline="0" dirty="0">
              <a:solidFill>
                <a:srgbClr val="002060"/>
              </a:solidFill>
              <a:latin typeface="Times New Roman" panose="02020603050405020304" pitchFamily="18" charset="0"/>
              <a:ea typeface="DengXian" panose="02010600030101010101" pitchFamily="2" charset="-122"/>
            </a:endParaRPr>
          </a:p>
          <a:p>
            <a:pPr>
              <a:lnSpc>
                <a:spcPct val="120000"/>
              </a:lnSpc>
            </a:pPr>
            <a:r>
              <a:rPr lang="zh-CN" altLang="en-US" dirty="0"/>
              <a:t>可见，只有不受 传统观点的束缚才能得出对自己最中肯的</a:t>
            </a:r>
            <a:r>
              <a:rPr lang="zh-CN" altLang="en-US" dirty="0">
                <a:solidFill>
                  <a:srgbClr val="002060"/>
                </a:solidFill>
              </a:rPr>
              <a:t>幸福</a:t>
            </a:r>
            <a:r>
              <a:rPr lang="zh-CN" altLang="en-US" dirty="0"/>
              <a:t>建议</a:t>
            </a:r>
            <a:r>
              <a:rPr lang="en-US" altLang="zh-CN" dirty="0"/>
              <a:t>.</a:t>
            </a:r>
            <a:r>
              <a:rPr lang="zh-CN" altLang="en-US" sz="2800" b="0" i="0" u="none" strike="noStrike" baseline="0" dirty="0">
                <a:solidFill>
                  <a:srgbClr val="002060"/>
                </a:solidFill>
                <a:latin typeface="Calibri" panose="020F0502020204030204" pitchFamily="34" charset="0"/>
                <a:ea typeface="DengXian" panose="02010600030101010101" pitchFamily="2" charset="-122"/>
              </a:rPr>
              <a:t> </a:t>
            </a:r>
            <a:r>
              <a:rPr lang="en-US" altLang="zh-CN" sz="2800" b="0" i="0" u="none" strike="noStrike" baseline="0" dirty="0">
                <a:solidFill>
                  <a:srgbClr val="002060"/>
                </a:solidFill>
                <a:latin typeface="Calibri" panose="020F0502020204030204" pitchFamily="34" charset="0"/>
                <a:ea typeface="DengXian" panose="02010600030101010101" pitchFamily="2" charset="-122"/>
              </a:rPr>
              <a:t>(</a:t>
            </a:r>
            <a:r>
              <a:rPr lang="zh-CN" altLang="en-US" sz="2800" b="0" i="0" u="none" strike="noStrike" baseline="0" dirty="0">
                <a:solidFill>
                  <a:srgbClr val="002060"/>
                </a:solidFill>
                <a:latin typeface="Calibri" panose="020F0502020204030204" pitchFamily="34" charset="0"/>
                <a:ea typeface="DengXian" panose="02010600030101010101" pitchFamily="2" charset="-122"/>
              </a:rPr>
              <a:t>结论句）</a:t>
            </a:r>
            <a:endParaRPr lang="en-AU" altLang="zh-CN" sz="2800" b="0" i="0" u="none" strike="noStrike" baseline="0" dirty="0">
              <a:solidFill>
                <a:srgbClr val="002060"/>
              </a:solidFill>
              <a:latin typeface="Calibri" panose="020F0502020204030204" pitchFamily="34" charset="0"/>
              <a:ea typeface="DengXian" panose="02010600030101010101" pitchFamily="2" charset="-122"/>
            </a:endParaRPr>
          </a:p>
          <a:p>
            <a:pPr>
              <a:lnSpc>
                <a:spcPct val="120000"/>
              </a:lnSpc>
            </a:pPr>
            <a:endParaRPr lang="zh-CN" altLang="en-US" sz="2800" b="0" i="0" u="none" strike="noStrike" baseline="0" dirty="0">
              <a:solidFill>
                <a:srgbClr val="002060"/>
              </a:solidFill>
              <a:latin typeface="Times New Roman" panose="02020603050405020304" pitchFamily="18" charset="0"/>
              <a:ea typeface="DengXian" panose="02010600030101010101" pitchFamily="2" charset="-122"/>
            </a:endParaRPr>
          </a:p>
          <a:p>
            <a:pPr>
              <a:lnSpc>
                <a:spcPct val="120000"/>
              </a:lnSpc>
            </a:pPr>
            <a:endParaRPr lang="en-US" altLang="zh-CN" dirty="0"/>
          </a:p>
          <a:p>
            <a:pPr>
              <a:lnSpc>
                <a:spcPct val="120000"/>
              </a:lnSpc>
            </a:pPr>
            <a:endParaRPr lang="en-AU" dirty="0"/>
          </a:p>
        </p:txBody>
      </p:sp>
    </p:spTree>
    <p:extLst>
      <p:ext uri="{BB962C8B-B14F-4D97-AF65-F5344CB8AC3E}">
        <p14:creationId xmlns:p14="http://schemas.microsoft.com/office/powerpoint/2010/main" val="409026095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137</TotalTime>
  <Words>2408</Words>
  <Application>Microsoft Office PowerPoint</Application>
  <PresentationFormat>Widescreen</PresentationFormat>
  <Paragraphs>38</Paragraphs>
  <Slides>8</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PingFang SC</vt:lpstr>
      <vt:lpstr>Arial</vt:lpstr>
      <vt:lpstr>Calibri</vt:lpstr>
      <vt:lpstr>Calibri Light</vt:lpstr>
      <vt:lpstr>Times New Roman</vt:lpstr>
      <vt:lpstr>Office Theme</vt:lpstr>
      <vt:lpstr>分论点如何下手写？</vt:lpstr>
      <vt:lpstr>六、写一分钟介绍</vt:lpstr>
      <vt:lpstr>六、写一分钟介绍</vt:lpstr>
      <vt:lpstr>(四）分论点参考</vt:lpstr>
      <vt:lpstr>一分钟介绍的修改</vt:lpstr>
      <vt:lpstr>演讲正稿手段的修改</vt:lpstr>
      <vt:lpstr>七、写研究报告</vt:lpstr>
      <vt:lpstr>第一个分论点的修改（太故事没关系因为只是初稿）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分论点如何下手写？</dc:title>
  <dc:creator>Lyn ZHANG</dc:creator>
  <cp:lastModifiedBy>Lyn ZHANG</cp:lastModifiedBy>
  <cp:revision>14</cp:revision>
  <dcterms:created xsi:type="dcterms:W3CDTF">2021-11-03T21:17:57Z</dcterms:created>
  <dcterms:modified xsi:type="dcterms:W3CDTF">2021-11-10T21:26:51Z</dcterms:modified>
</cp:coreProperties>
</file>