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599"/>
  </p:normalViewPr>
  <p:slideViewPr>
    <p:cSldViewPr snapToGrid="0" snapToObjects="1">
      <p:cViewPr varScale="1">
        <p:scale>
          <a:sx n="88" d="100"/>
          <a:sy n="88" d="100"/>
        </p:scale>
        <p:origin x="184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F1C56-8A72-4858-851C-F15B634C74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900" y="1122362"/>
            <a:ext cx="8609322" cy="3744209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1834EB-45A5-426C-824A-8F07CA8F6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5900" y="5230134"/>
            <a:ext cx="4610100" cy="942065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D55F2-5374-4778-B1EE-98996792D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6/6/21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044F8-E727-4D63-B6D6-26482F83D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41F76-D956-4205-AD99-E91FD5FCC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30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A6D4F-1C6D-40FB-9A92-C86C4E15C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67BDDB-F95B-4041-AA53-71BBCB26D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77052-C8EA-459E-9E10-8EE28C50E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6/6/21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E6650-E3AD-4C98-88FE-F5152966F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4FED5-B228-4E3C-BFEE-0BC47D950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3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0A243A-5463-4C65-85DA-03BECDAE63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1898" y="897973"/>
            <a:ext cx="2674301" cy="527898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0153C-6948-4108-8FF1-033F66D4C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54169"/>
            <a:ext cx="7734300" cy="532279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45988-B24C-46FE-87B0-55D4FB7C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6/6/21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AB2DB-BD1F-41F7-AC5E-57249C270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1E3DB-BDAB-40CA-ABA3-A3662C068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40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11A1B-E09A-4F93-BC68-B160114AF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8C4A9-27ED-4E86-A256-5009E3134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 sz="1400"/>
            </a:lvl3pPr>
            <a:lvl4pPr>
              <a:lnSpc>
                <a:spcPct val="120000"/>
              </a:lnSpc>
              <a:defRPr sz="1200"/>
            </a:lvl4pPr>
            <a:lvl5pPr>
              <a:lnSpc>
                <a:spcPct val="12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CF91C-8771-4949-A397-928A5743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6/6/21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EA0ED-4961-4254-B34E-71D14C4E0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97152-BD97-4A72-8B07-CD2BC57B8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5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4EAF4-C10D-4650-9587-15DA8E9F9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368862"/>
            <a:ext cx="9486900" cy="367965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A1D5C2-6E93-4B23-A0CA-D5D7E735C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5318974"/>
            <a:ext cx="9486900" cy="85322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15BFB-5D28-4ABE-AD37-0C6C3FD94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6/6/21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4035B-0539-4A03-87C0-22E52C98B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27ADF-48C9-49CF-BD4D-82399BF64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40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1A2FB-0310-4935-B7F7-E47876CD4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87C14-52AB-4AAC-9038-29CF58EA6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9200" y="2168278"/>
            <a:ext cx="4702921" cy="40086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2E45A-DCC0-4701-9D67-EF56AECE34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9880" y="2168278"/>
            <a:ext cx="4782699" cy="40086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AF0813-A167-4D17-AA79-07BD9765F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6/6/21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940D7-D4C1-4C24-95F3-29A849CEE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949AB7-007E-4D4D-A2C1-2C5C3310C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03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0184-BDFD-48DE-B858-B81887BFD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753599" cy="15779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24FEB2-6EEC-49D4-9466-0F7A6EDB0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1" y="2109789"/>
            <a:ext cx="4507931" cy="837257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E8CF0-BAB6-4BF2-836F-FED0AF88A8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19201" y="3063530"/>
            <a:ext cx="4507930" cy="312613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0751AB-FCF0-450B-A6DF-9B9A2AD2C2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64867" y="2109789"/>
            <a:ext cx="4507932" cy="837257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3898E7-3130-4CE6-AA11-C9CC8214EA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64867" y="3063530"/>
            <a:ext cx="4507932" cy="312613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D85675-9678-4CB3-9AAB-D727D2B58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6/6/21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5F8314-1849-461A-AAF2-BF149646D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69738E-5865-473C-BAFB-BDB385C06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236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7AC40-59FF-4CE3-B49C-C824A784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15779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2FAB63-E9CE-4359-A54B-07AC7E9BB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6/6/21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939854-5165-4C41-8DCA-D42DFD7D9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1768E0-4535-4B0D-8B94-4C10740B0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460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4678E3-D115-4E49-9ECB-656CF2319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6/6/21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21E6FC-7F84-4673-81D6-B85FE26DA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80318A-245C-4841-AB57-CEC5CC124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613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F847B-9D86-47FF-B24A-EEA5F73EA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57200"/>
            <a:ext cx="3776472" cy="2852928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C0675-AD2F-44DC-8FF3-4454258A5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7582" y="987425"/>
            <a:ext cx="5948618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D96356-C0F0-4C22-B9B6-C7E0BE4F3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200" y="3484210"/>
            <a:ext cx="3768934" cy="238477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3EFD71-2ACA-4041-9EA2-86E7B81C3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6/6/21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ECACE3-32A8-4245-97AC-5797C147E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D63845-314D-499C-BB75-CE9162BE6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500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6D3DB-B1F8-4892-96F7-0BE21DE63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57200"/>
            <a:ext cx="3932349" cy="2852670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0AB405-B2E9-4C4B-930C-CF1B63342F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74810" y="657055"/>
            <a:ext cx="5831389" cy="55151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AF82ED-5295-4670-A3A8-B7813FF47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199" y="3484210"/>
            <a:ext cx="3768934" cy="23768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8BCDD2-4389-41FA-BE68-6805E3290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6/6/21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C1D4C8-D966-41BE-B38F-54B9134FF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A7339F-1169-4FB1-8FAA-781335ECB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709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104591-A10E-46C3-952B-F25DCBDAD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15779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77F62-7300-4B81-8F9B-D040A0EE1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2318032"/>
            <a:ext cx="9493250" cy="3854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52CF0-2C7E-4A4C-BD7E-B7CEFF0DC4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16200000">
            <a:off x="-1029207" y="4680813"/>
            <a:ext cx="27583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fld id="{8C1E1FAD-7351-4908-963A-08EA8E4AB7A0}" type="datetimeFigureOut">
              <a:rPr lang="en-US" smtClean="0"/>
              <a:t>6/6/21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49E98-61B4-4398-B18F-534336EA17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112" y="6356350"/>
            <a:ext cx="55096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6DC5D-5820-4314-ADE6-9CD1C7D4A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05482" y="6356350"/>
            <a:ext cx="11120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3F5135F-115E-423C-BE4A-B56C35DC9F3E}"/>
              </a:ext>
            </a:extLst>
          </p:cNvPr>
          <p:cNvGrpSpPr/>
          <p:nvPr/>
        </p:nvGrpSpPr>
        <p:grpSpPr>
          <a:xfrm>
            <a:off x="174436" y="6356005"/>
            <a:ext cx="358083" cy="358083"/>
            <a:chOff x="4135740" y="1745599"/>
            <a:chExt cx="558732" cy="558732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82C1E318-0F1F-4920-8C7D-FBAC66631B54}"/>
                </a:ext>
              </a:extLst>
            </p:cNvPr>
            <p:cNvGrpSpPr/>
            <p:nvPr/>
          </p:nvGrpSpPr>
          <p:grpSpPr>
            <a:xfrm>
              <a:off x="4135740" y="1745599"/>
              <a:ext cx="558732" cy="558732"/>
              <a:chOff x="1028007" y="1706560"/>
              <a:chExt cx="575710" cy="575710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E4A7237-B6EB-4FB7-8B68-7C27438D47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84E00FDE-0838-4B5B-A782-6B6C92DB0A89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BC1B2F3-8E83-4A70-B103-979C67EECED1}"/>
                </a:ext>
              </a:extLst>
            </p:cNvPr>
            <p:cNvSpPr/>
            <p:nvPr/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8630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62" r:id="rId7"/>
    <p:sldLayoutId id="2147483663" r:id="rId8"/>
    <p:sldLayoutId id="2147483664" r:id="rId9"/>
    <p:sldLayoutId id="2147483665" r:id="rId10"/>
    <p:sldLayoutId id="2147483672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4000" i="1" kern="1200">
          <a:solidFill>
            <a:srgbClr val="000000"/>
          </a:solidFill>
          <a:highlight>
            <a:srgbClr val="FFFF00"/>
          </a:highligh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Consolas" panose="020B0609020204030204" pitchFamily="49" charset="0"/>
        <a:buChar char="+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Consolas" panose="020B0609020204030204" pitchFamily="49" charset="0"/>
        <a:buChar char="+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EF32ACB-37F7-4E27-BDBC-67A94864F5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EAF34AB-AE16-45B5-ABC1-801F062234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DC9F32-BD9B-4953-AC97-122D2A6F552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84000"/>
          </a:blip>
          <a:srcRect t="1964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640449D5-DE6C-45AB-811E-29321C591C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418457" y="1418454"/>
            <a:ext cx="6858002" cy="4021087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35000"/>
                </a:srgbClr>
              </a:gs>
              <a:gs pos="100000">
                <a:srgbClr val="000000">
                  <a:alpha val="0"/>
                </a:srgbClr>
              </a:gs>
              <a:gs pos="37000">
                <a:srgbClr val="000000">
                  <a:alpha val="2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07CFBA-5481-304A-9120-B0ECC7B16C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1" y="685799"/>
            <a:ext cx="6561245" cy="1603041"/>
          </a:xfrm>
        </p:spPr>
        <p:txBody>
          <a:bodyPr>
            <a:normAutofit/>
          </a:bodyPr>
          <a:lstStyle/>
          <a:p>
            <a:r>
              <a:rPr lang="en-US" sz="4000"/>
              <a:t>Probability tables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0E3FCB-299C-F04C-9F86-088CEDD5E3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1" y="2580305"/>
            <a:ext cx="2983158" cy="8763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9E 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22480C3-21A7-43F5-9070-D4ACB7435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ED0EC083-0A53-4954-B40D-58DE716AA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0E0B7F4D-C85E-48A0-96DF-660635DF22B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rgbClr val="FFFF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7ED81EDB-4C09-4811-9DC9-0E1902402C8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rgbClr val="FFFF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ED912B6-9DD8-4B07-B08A-82FE15F36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45641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F08FD56-DA92-4BD4-98BB-9311E5E522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E0FAF8-6B47-E546-83FF-E6D0851D5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3627" y="685800"/>
            <a:ext cx="5032572" cy="940308"/>
          </a:xfrm>
        </p:spPr>
        <p:txBody>
          <a:bodyPr>
            <a:normAutofit/>
          </a:bodyPr>
          <a:lstStyle/>
          <a:p>
            <a:r>
              <a:rPr lang="en-US" dirty="0"/>
              <a:t>A probability table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5D5E9CC-2294-46D1-89D0-F8C6FA5C4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0420">
            <a:off x="780270" y="331637"/>
            <a:ext cx="4892736" cy="5837881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BABD217-EF3C-4AF3-9C20-A6619D211F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227644">
            <a:off x="741222" y="293814"/>
            <a:ext cx="4987909" cy="5883149"/>
          </a:xfrm>
          <a:custGeom>
            <a:avLst/>
            <a:gdLst>
              <a:gd name="connsiteX0" fmla="*/ 412307 w 4662328"/>
              <a:gd name="connsiteY0" fmla="*/ 0 h 5549975"/>
              <a:gd name="connsiteX1" fmla="*/ 3414493 w 4662328"/>
              <a:gd name="connsiteY1" fmla="*/ 171842 h 5549975"/>
              <a:gd name="connsiteX2" fmla="*/ 4243304 w 4662328"/>
              <a:gd name="connsiteY2" fmla="*/ 226950 h 5549975"/>
              <a:gd name="connsiteX3" fmla="*/ 4616498 w 4662328"/>
              <a:gd name="connsiteY3" fmla="*/ 247374 h 5549975"/>
              <a:gd name="connsiteX4" fmla="*/ 4644377 w 4662328"/>
              <a:gd name="connsiteY4" fmla="*/ 269179 h 5549975"/>
              <a:gd name="connsiteX5" fmla="*/ 4642603 w 4662328"/>
              <a:gd name="connsiteY5" fmla="*/ 300930 h 5549975"/>
              <a:gd name="connsiteX6" fmla="*/ 4645525 w 4662328"/>
              <a:gd name="connsiteY6" fmla="*/ 302647 h 5549975"/>
              <a:gd name="connsiteX7" fmla="*/ 4661951 w 4662328"/>
              <a:gd name="connsiteY7" fmla="*/ 334222 h 5549975"/>
              <a:gd name="connsiteX8" fmla="*/ 4639690 w 4662328"/>
              <a:gd name="connsiteY8" fmla="*/ 391868 h 5549975"/>
              <a:gd name="connsiteX9" fmla="*/ 4636202 w 4662328"/>
              <a:gd name="connsiteY9" fmla="*/ 415489 h 5549975"/>
              <a:gd name="connsiteX10" fmla="*/ 4631097 w 4662328"/>
              <a:gd name="connsiteY10" fmla="*/ 506828 h 5549975"/>
              <a:gd name="connsiteX11" fmla="*/ 4630447 w 4662328"/>
              <a:gd name="connsiteY11" fmla="*/ 553245 h 5549975"/>
              <a:gd name="connsiteX12" fmla="*/ 4627348 w 4662328"/>
              <a:gd name="connsiteY12" fmla="*/ 581709 h 5549975"/>
              <a:gd name="connsiteX13" fmla="*/ 4626679 w 4662328"/>
              <a:gd name="connsiteY13" fmla="*/ 585890 h 5549975"/>
              <a:gd name="connsiteX14" fmla="*/ 4613742 w 4662328"/>
              <a:gd name="connsiteY14" fmla="*/ 817404 h 5549975"/>
              <a:gd name="connsiteX15" fmla="*/ 4615455 w 4662328"/>
              <a:gd name="connsiteY15" fmla="*/ 822238 h 5549975"/>
              <a:gd name="connsiteX16" fmla="*/ 4613304 w 4662328"/>
              <a:gd name="connsiteY16" fmla="*/ 846069 h 5549975"/>
              <a:gd name="connsiteX17" fmla="*/ 4611704 w 4662328"/>
              <a:gd name="connsiteY17" fmla="*/ 853854 h 5549975"/>
              <a:gd name="connsiteX18" fmla="*/ 4605466 w 4662328"/>
              <a:gd name="connsiteY18" fmla="*/ 965485 h 5549975"/>
              <a:gd name="connsiteX19" fmla="*/ 4607543 w 4662328"/>
              <a:gd name="connsiteY19" fmla="*/ 966385 h 5549975"/>
              <a:gd name="connsiteX20" fmla="*/ 4611662 w 4662328"/>
              <a:gd name="connsiteY20" fmla="*/ 1002567 h 5549975"/>
              <a:gd name="connsiteX21" fmla="*/ 4606864 w 4662328"/>
              <a:gd name="connsiteY21" fmla="*/ 1101094 h 5549975"/>
              <a:gd name="connsiteX22" fmla="*/ 4606759 w 4662328"/>
              <a:gd name="connsiteY22" fmla="*/ 1159389 h 5549975"/>
              <a:gd name="connsiteX23" fmla="*/ 4611062 w 4662328"/>
              <a:gd name="connsiteY23" fmla="*/ 1180505 h 5549975"/>
              <a:gd name="connsiteX24" fmla="*/ 4614152 w 4662328"/>
              <a:gd name="connsiteY24" fmla="*/ 1210687 h 5549975"/>
              <a:gd name="connsiteX25" fmla="*/ 4622969 w 4662328"/>
              <a:gd name="connsiteY25" fmla="*/ 1263157 h 5549975"/>
              <a:gd name="connsiteX26" fmla="*/ 4625246 w 4662328"/>
              <a:gd name="connsiteY26" fmla="*/ 1313374 h 5549975"/>
              <a:gd name="connsiteX27" fmla="*/ 4624366 w 4662328"/>
              <a:gd name="connsiteY27" fmla="*/ 1347004 h 5549975"/>
              <a:gd name="connsiteX28" fmla="*/ 4623903 w 4662328"/>
              <a:gd name="connsiteY28" fmla="*/ 1351864 h 5549975"/>
              <a:gd name="connsiteX29" fmla="*/ 4614784 w 4662328"/>
              <a:gd name="connsiteY29" fmla="*/ 1391762 h 5549975"/>
              <a:gd name="connsiteX30" fmla="*/ 4618048 w 4662328"/>
              <a:gd name="connsiteY30" fmla="*/ 1395707 h 5549975"/>
              <a:gd name="connsiteX31" fmla="*/ 4620890 w 4662328"/>
              <a:gd name="connsiteY31" fmla="*/ 1408524 h 5549975"/>
              <a:gd name="connsiteX32" fmla="*/ 4616149 w 4662328"/>
              <a:gd name="connsiteY32" fmla="*/ 1419109 h 5549975"/>
              <a:gd name="connsiteX33" fmla="*/ 4605965 w 4662328"/>
              <a:gd name="connsiteY33" fmla="*/ 1469337 h 5549975"/>
              <a:gd name="connsiteX34" fmla="*/ 4595068 w 4662328"/>
              <a:gd name="connsiteY34" fmla="*/ 1543038 h 5549975"/>
              <a:gd name="connsiteX35" fmla="*/ 4590187 w 4662328"/>
              <a:gd name="connsiteY35" fmla="*/ 1553997 h 5549975"/>
              <a:gd name="connsiteX36" fmla="*/ 4575759 w 4662328"/>
              <a:gd name="connsiteY36" fmla="*/ 1626071 h 5549975"/>
              <a:gd name="connsiteX37" fmla="*/ 4572044 w 4662328"/>
              <a:gd name="connsiteY37" fmla="*/ 1664103 h 5549975"/>
              <a:gd name="connsiteX38" fmla="*/ 4575704 w 4662328"/>
              <a:gd name="connsiteY38" fmla="*/ 1668558 h 5549975"/>
              <a:gd name="connsiteX39" fmla="*/ 4574054 w 4662328"/>
              <a:gd name="connsiteY39" fmla="*/ 1679756 h 5549975"/>
              <a:gd name="connsiteX40" fmla="*/ 4574466 w 4662328"/>
              <a:gd name="connsiteY40" fmla="*/ 1682815 h 5549975"/>
              <a:gd name="connsiteX41" fmla="*/ 4575977 w 4662328"/>
              <a:gd name="connsiteY41" fmla="*/ 1700268 h 5549975"/>
              <a:gd name="connsiteX42" fmla="*/ 4564507 w 4662328"/>
              <a:gd name="connsiteY42" fmla="*/ 1735163 h 5549975"/>
              <a:gd name="connsiteX43" fmla="*/ 4562447 w 4662328"/>
              <a:gd name="connsiteY43" fmla="*/ 1735289 h 5549975"/>
              <a:gd name="connsiteX44" fmla="*/ 4553949 w 4662328"/>
              <a:gd name="connsiteY44" fmla="*/ 1887374 h 5549975"/>
              <a:gd name="connsiteX45" fmla="*/ 4562640 w 4662328"/>
              <a:gd name="connsiteY45" fmla="*/ 1911536 h 5549975"/>
              <a:gd name="connsiteX46" fmla="*/ 4564918 w 4662328"/>
              <a:gd name="connsiteY46" fmla="*/ 1961755 h 5549975"/>
              <a:gd name="connsiteX47" fmla="*/ 4564037 w 4662328"/>
              <a:gd name="connsiteY47" fmla="*/ 1995384 h 5549975"/>
              <a:gd name="connsiteX48" fmla="*/ 4563575 w 4662328"/>
              <a:gd name="connsiteY48" fmla="*/ 2000244 h 5549975"/>
              <a:gd name="connsiteX49" fmla="*/ 4554455 w 4662328"/>
              <a:gd name="connsiteY49" fmla="*/ 2040142 h 5549975"/>
              <a:gd name="connsiteX50" fmla="*/ 4557720 w 4662328"/>
              <a:gd name="connsiteY50" fmla="*/ 2044087 h 5549975"/>
              <a:gd name="connsiteX51" fmla="*/ 4560561 w 4662328"/>
              <a:gd name="connsiteY51" fmla="*/ 2056904 h 5549975"/>
              <a:gd name="connsiteX52" fmla="*/ 4555820 w 4662328"/>
              <a:gd name="connsiteY52" fmla="*/ 2067489 h 5549975"/>
              <a:gd name="connsiteX53" fmla="*/ 4545636 w 4662328"/>
              <a:gd name="connsiteY53" fmla="*/ 2117719 h 5549975"/>
              <a:gd name="connsiteX54" fmla="*/ 4538305 w 4662328"/>
              <a:gd name="connsiteY54" fmla="*/ 2167300 h 5549975"/>
              <a:gd name="connsiteX55" fmla="*/ 4482222 w 4662328"/>
              <a:gd name="connsiteY55" fmla="*/ 3223633 h 5549975"/>
              <a:gd name="connsiteX56" fmla="*/ 4469436 w 4662328"/>
              <a:gd name="connsiteY56" fmla="*/ 3477281 h 5549975"/>
              <a:gd name="connsiteX57" fmla="*/ 4458351 w 4662328"/>
              <a:gd name="connsiteY57" fmla="*/ 3639984 h 5549975"/>
              <a:gd name="connsiteX58" fmla="*/ 4367590 w 4662328"/>
              <a:gd name="connsiteY58" fmla="*/ 5278921 h 5549975"/>
              <a:gd name="connsiteX59" fmla="*/ 4372888 w 4662328"/>
              <a:gd name="connsiteY59" fmla="*/ 5315626 h 5549975"/>
              <a:gd name="connsiteX60" fmla="*/ 4376422 w 4662328"/>
              <a:gd name="connsiteY60" fmla="*/ 5350090 h 5549975"/>
              <a:gd name="connsiteX61" fmla="*/ 4379254 w 4662328"/>
              <a:gd name="connsiteY61" fmla="*/ 5450399 h 5549975"/>
              <a:gd name="connsiteX62" fmla="*/ 4360697 w 4662328"/>
              <a:gd name="connsiteY62" fmla="*/ 5484804 h 5549975"/>
              <a:gd name="connsiteX63" fmla="*/ 4356045 w 4662328"/>
              <a:gd name="connsiteY63" fmla="*/ 5487504 h 5549975"/>
              <a:gd name="connsiteX64" fmla="*/ 4352588 w 4662328"/>
              <a:gd name="connsiteY64" fmla="*/ 5549951 h 5549975"/>
              <a:gd name="connsiteX65" fmla="*/ 121904 w 4662328"/>
              <a:gd name="connsiteY65" fmla="*/ 5314089 h 5549975"/>
              <a:gd name="connsiteX66" fmla="*/ 125710 w 4662328"/>
              <a:gd name="connsiteY66" fmla="*/ 5243704 h 5549975"/>
              <a:gd name="connsiteX67" fmla="*/ 113205 w 4662328"/>
              <a:gd name="connsiteY67" fmla="*/ 5239903 h 5549975"/>
              <a:gd name="connsiteX68" fmla="*/ 117425 w 4662328"/>
              <a:gd name="connsiteY68" fmla="*/ 5233298 h 5549975"/>
              <a:gd name="connsiteX69" fmla="*/ 117694 w 4662328"/>
              <a:gd name="connsiteY69" fmla="*/ 5230552 h 5549975"/>
              <a:gd name="connsiteX70" fmla="*/ 117964 w 4662328"/>
              <a:gd name="connsiteY70" fmla="*/ 5227804 h 5549975"/>
              <a:gd name="connsiteX71" fmla="*/ 118501 w 4662328"/>
              <a:gd name="connsiteY71" fmla="*/ 5222308 h 5549975"/>
              <a:gd name="connsiteX72" fmla="*/ 118186 w 4662328"/>
              <a:gd name="connsiteY72" fmla="*/ 5216405 h 5549975"/>
              <a:gd name="connsiteX73" fmla="*/ 117602 w 4662328"/>
              <a:gd name="connsiteY73" fmla="*/ 5213249 h 5549975"/>
              <a:gd name="connsiteX74" fmla="*/ 117871 w 4662328"/>
              <a:gd name="connsiteY74" fmla="*/ 5210500 h 5549975"/>
              <a:gd name="connsiteX75" fmla="*/ 117555 w 4662328"/>
              <a:gd name="connsiteY75" fmla="*/ 5204597 h 5549975"/>
              <a:gd name="connsiteX76" fmla="*/ 116972 w 4662328"/>
              <a:gd name="connsiteY76" fmla="*/ 5201441 h 5549975"/>
              <a:gd name="connsiteX77" fmla="*/ 116342 w 4662328"/>
              <a:gd name="connsiteY77" fmla="*/ 5189632 h 5549975"/>
              <a:gd name="connsiteX78" fmla="*/ 115758 w 4662328"/>
              <a:gd name="connsiteY78" fmla="*/ 5186477 h 5549975"/>
              <a:gd name="connsiteX79" fmla="*/ 116026 w 4662328"/>
              <a:gd name="connsiteY79" fmla="*/ 5183728 h 5549975"/>
              <a:gd name="connsiteX80" fmla="*/ 114591 w 4662328"/>
              <a:gd name="connsiteY80" fmla="*/ 5180163 h 5549975"/>
              <a:gd name="connsiteX81" fmla="*/ 131086 w 4662328"/>
              <a:gd name="connsiteY81" fmla="*/ 5144275 h 5549975"/>
              <a:gd name="connsiteX82" fmla="*/ 152522 w 4662328"/>
              <a:gd name="connsiteY82" fmla="*/ 4747825 h 5549975"/>
              <a:gd name="connsiteX83" fmla="*/ 0 w 4662328"/>
              <a:gd name="connsiteY83" fmla="*/ 4747825 h 5549975"/>
              <a:gd name="connsiteX84" fmla="*/ 0 w 4662328"/>
              <a:gd name="connsiteY84" fmla="*/ 3811601 h 5549975"/>
              <a:gd name="connsiteX85" fmla="*/ 110031 w 4662328"/>
              <a:gd name="connsiteY85" fmla="*/ 3811601 h 5549975"/>
              <a:gd name="connsiteX0" fmla="*/ 412307 w 4662328"/>
              <a:gd name="connsiteY0" fmla="*/ 0 h 5549975"/>
              <a:gd name="connsiteX1" fmla="*/ 3414493 w 4662328"/>
              <a:gd name="connsiteY1" fmla="*/ 171842 h 5549975"/>
              <a:gd name="connsiteX2" fmla="*/ 4243304 w 4662328"/>
              <a:gd name="connsiteY2" fmla="*/ 226950 h 5549975"/>
              <a:gd name="connsiteX3" fmla="*/ 4616498 w 4662328"/>
              <a:gd name="connsiteY3" fmla="*/ 247374 h 5549975"/>
              <a:gd name="connsiteX4" fmla="*/ 4644377 w 4662328"/>
              <a:gd name="connsiteY4" fmla="*/ 269179 h 5549975"/>
              <a:gd name="connsiteX5" fmla="*/ 4642603 w 4662328"/>
              <a:gd name="connsiteY5" fmla="*/ 300930 h 5549975"/>
              <a:gd name="connsiteX6" fmla="*/ 4645525 w 4662328"/>
              <a:gd name="connsiteY6" fmla="*/ 302647 h 5549975"/>
              <a:gd name="connsiteX7" fmla="*/ 4661951 w 4662328"/>
              <a:gd name="connsiteY7" fmla="*/ 334222 h 5549975"/>
              <a:gd name="connsiteX8" fmla="*/ 4639690 w 4662328"/>
              <a:gd name="connsiteY8" fmla="*/ 391868 h 5549975"/>
              <a:gd name="connsiteX9" fmla="*/ 4636202 w 4662328"/>
              <a:gd name="connsiteY9" fmla="*/ 415489 h 5549975"/>
              <a:gd name="connsiteX10" fmla="*/ 4631097 w 4662328"/>
              <a:gd name="connsiteY10" fmla="*/ 506828 h 5549975"/>
              <a:gd name="connsiteX11" fmla="*/ 4630447 w 4662328"/>
              <a:gd name="connsiteY11" fmla="*/ 553245 h 5549975"/>
              <a:gd name="connsiteX12" fmla="*/ 4627348 w 4662328"/>
              <a:gd name="connsiteY12" fmla="*/ 581709 h 5549975"/>
              <a:gd name="connsiteX13" fmla="*/ 4626679 w 4662328"/>
              <a:gd name="connsiteY13" fmla="*/ 585890 h 5549975"/>
              <a:gd name="connsiteX14" fmla="*/ 4613742 w 4662328"/>
              <a:gd name="connsiteY14" fmla="*/ 817404 h 5549975"/>
              <a:gd name="connsiteX15" fmla="*/ 4615455 w 4662328"/>
              <a:gd name="connsiteY15" fmla="*/ 822238 h 5549975"/>
              <a:gd name="connsiteX16" fmla="*/ 4613304 w 4662328"/>
              <a:gd name="connsiteY16" fmla="*/ 846069 h 5549975"/>
              <a:gd name="connsiteX17" fmla="*/ 4611704 w 4662328"/>
              <a:gd name="connsiteY17" fmla="*/ 853854 h 5549975"/>
              <a:gd name="connsiteX18" fmla="*/ 4605466 w 4662328"/>
              <a:gd name="connsiteY18" fmla="*/ 965485 h 5549975"/>
              <a:gd name="connsiteX19" fmla="*/ 4607543 w 4662328"/>
              <a:gd name="connsiteY19" fmla="*/ 966385 h 5549975"/>
              <a:gd name="connsiteX20" fmla="*/ 4611662 w 4662328"/>
              <a:gd name="connsiteY20" fmla="*/ 1002567 h 5549975"/>
              <a:gd name="connsiteX21" fmla="*/ 4606864 w 4662328"/>
              <a:gd name="connsiteY21" fmla="*/ 1101094 h 5549975"/>
              <a:gd name="connsiteX22" fmla="*/ 4606759 w 4662328"/>
              <a:gd name="connsiteY22" fmla="*/ 1159389 h 5549975"/>
              <a:gd name="connsiteX23" fmla="*/ 4611062 w 4662328"/>
              <a:gd name="connsiteY23" fmla="*/ 1180505 h 5549975"/>
              <a:gd name="connsiteX24" fmla="*/ 4614152 w 4662328"/>
              <a:gd name="connsiteY24" fmla="*/ 1210687 h 5549975"/>
              <a:gd name="connsiteX25" fmla="*/ 4622969 w 4662328"/>
              <a:gd name="connsiteY25" fmla="*/ 1263157 h 5549975"/>
              <a:gd name="connsiteX26" fmla="*/ 4625246 w 4662328"/>
              <a:gd name="connsiteY26" fmla="*/ 1313374 h 5549975"/>
              <a:gd name="connsiteX27" fmla="*/ 4624366 w 4662328"/>
              <a:gd name="connsiteY27" fmla="*/ 1347004 h 5549975"/>
              <a:gd name="connsiteX28" fmla="*/ 4623903 w 4662328"/>
              <a:gd name="connsiteY28" fmla="*/ 1351864 h 5549975"/>
              <a:gd name="connsiteX29" fmla="*/ 4614784 w 4662328"/>
              <a:gd name="connsiteY29" fmla="*/ 1391762 h 5549975"/>
              <a:gd name="connsiteX30" fmla="*/ 4618048 w 4662328"/>
              <a:gd name="connsiteY30" fmla="*/ 1395707 h 5549975"/>
              <a:gd name="connsiteX31" fmla="*/ 4620890 w 4662328"/>
              <a:gd name="connsiteY31" fmla="*/ 1408524 h 5549975"/>
              <a:gd name="connsiteX32" fmla="*/ 4616149 w 4662328"/>
              <a:gd name="connsiteY32" fmla="*/ 1419109 h 5549975"/>
              <a:gd name="connsiteX33" fmla="*/ 4605965 w 4662328"/>
              <a:gd name="connsiteY33" fmla="*/ 1469337 h 5549975"/>
              <a:gd name="connsiteX34" fmla="*/ 4595068 w 4662328"/>
              <a:gd name="connsiteY34" fmla="*/ 1543038 h 5549975"/>
              <a:gd name="connsiteX35" fmla="*/ 4590187 w 4662328"/>
              <a:gd name="connsiteY35" fmla="*/ 1553997 h 5549975"/>
              <a:gd name="connsiteX36" fmla="*/ 4575759 w 4662328"/>
              <a:gd name="connsiteY36" fmla="*/ 1626071 h 5549975"/>
              <a:gd name="connsiteX37" fmla="*/ 4572044 w 4662328"/>
              <a:gd name="connsiteY37" fmla="*/ 1664103 h 5549975"/>
              <a:gd name="connsiteX38" fmla="*/ 4575704 w 4662328"/>
              <a:gd name="connsiteY38" fmla="*/ 1668558 h 5549975"/>
              <a:gd name="connsiteX39" fmla="*/ 4574054 w 4662328"/>
              <a:gd name="connsiteY39" fmla="*/ 1679756 h 5549975"/>
              <a:gd name="connsiteX40" fmla="*/ 4574466 w 4662328"/>
              <a:gd name="connsiteY40" fmla="*/ 1682815 h 5549975"/>
              <a:gd name="connsiteX41" fmla="*/ 4575977 w 4662328"/>
              <a:gd name="connsiteY41" fmla="*/ 1700268 h 5549975"/>
              <a:gd name="connsiteX42" fmla="*/ 4564507 w 4662328"/>
              <a:gd name="connsiteY42" fmla="*/ 1735163 h 5549975"/>
              <a:gd name="connsiteX43" fmla="*/ 4562447 w 4662328"/>
              <a:gd name="connsiteY43" fmla="*/ 1735289 h 5549975"/>
              <a:gd name="connsiteX44" fmla="*/ 4553949 w 4662328"/>
              <a:gd name="connsiteY44" fmla="*/ 1887374 h 5549975"/>
              <a:gd name="connsiteX45" fmla="*/ 4562640 w 4662328"/>
              <a:gd name="connsiteY45" fmla="*/ 1911536 h 5549975"/>
              <a:gd name="connsiteX46" fmla="*/ 4564918 w 4662328"/>
              <a:gd name="connsiteY46" fmla="*/ 1961755 h 5549975"/>
              <a:gd name="connsiteX47" fmla="*/ 4564037 w 4662328"/>
              <a:gd name="connsiteY47" fmla="*/ 1995384 h 5549975"/>
              <a:gd name="connsiteX48" fmla="*/ 4563575 w 4662328"/>
              <a:gd name="connsiteY48" fmla="*/ 2000244 h 5549975"/>
              <a:gd name="connsiteX49" fmla="*/ 4554455 w 4662328"/>
              <a:gd name="connsiteY49" fmla="*/ 2040142 h 5549975"/>
              <a:gd name="connsiteX50" fmla="*/ 4557720 w 4662328"/>
              <a:gd name="connsiteY50" fmla="*/ 2044087 h 5549975"/>
              <a:gd name="connsiteX51" fmla="*/ 4560561 w 4662328"/>
              <a:gd name="connsiteY51" fmla="*/ 2056904 h 5549975"/>
              <a:gd name="connsiteX52" fmla="*/ 4555820 w 4662328"/>
              <a:gd name="connsiteY52" fmla="*/ 2067489 h 5549975"/>
              <a:gd name="connsiteX53" fmla="*/ 4545636 w 4662328"/>
              <a:gd name="connsiteY53" fmla="*/ 2117719 h 5549975"/>
              <a:gd name="connsiteX54" fmla="*/ 4538305 w 4662328"/>
              <a:gd name="connsiteY54" fmla="*/ 2167300 h 5549975"/>
              <a:gd name="connsiteX55" fmla="*/ 4482222 w 4662328"/>
              <a:gd name="connsiteY55" fmla="*/ 3223633 h 5549975"/>
              <a:gd name="connsiteX56" fmla="*/ 4469436 w 4662328"/>
              <a:gd name="connsiteY56" fmla="*/ 3477281 h 5549975"/>
              <a:gd name="connsiteX57" fmla="*/ 4458351 w 4662328"/>
              <a:gd name="connsiteY57" fmla="*/ 3639984 h 5549975"/>
              <a:gd name="connsiteX58" fmla="*/ 4367590 w 4662328"/>
              <a:gd name="connsiteY58" fmla="*/ 5278921 h 5549975"/>
              <a:gd name="connsiteX59" fmla="*/ 4372888 w 4662328"/>
              <a:gd name="connsiteY59" fmla="*/ 5315626 h 5549975"/>
              <a:gd name="connsiteX60" fmla="*/ 4376422 w 4662328"/>
              <a:gd name="connsiteY60" fmla="*/ 5350090 h 5549975"/>
              <a:gd name="connsiteX61" fmla="*/ 4379254 w 4662328"/>
              <a:gd name="connsiteY61" fmla="*/ 5450399 h 5549975"/>
              <a:gd name="connsiteX62" fmla="*/ 4360697 w 4662328"/>
              <a:gd name="connsiteY62" fmla="*/ 5484804 h 5549975"/>
              <a:gd name="connsiteX63" fmla="*/ 4356045 w 4662328"/>
              <a:gd name="connsiteY63" fmla="*/ 5487504 h 5549975"/>
              <a:gd name="connsiteX64" fmla="*/ 4352588 w 4662328"/>
              <a:gd name="connsiteY64" fmla="*/ 5549951 h 5549975"/>
              <a:gd name="connsiteX65" fmla="*/ 121904 w 4662328"/>
              <a:gd name="connsiteY65" fmla="*/ 5314089 h 5549975"/>
              <a:gd name="connsiteX66" fmla="*/ 125710 w 4662328"/>
              <a:gd name="connsiteY66" fmla="*/ 5243704 h 5549975"/>
              <a:gd name="connsiteX67" fmla="*/ 113205 w 4662328"/>
              <a:gd name="connsiteY67" fmla="*/ 5239903 h 5549975"/>
              <a:gd name="connsiteX68" fmla="*/ 117425 w 4662328"/>
              <a:gd name="connsiteY68" fmla="*/ 5233298 h 5549975"/>
              <a:gd name="connsiteX69" fmla="*/ 117694 w 4662328"/>
              <a:gd name="connsiteY69" fmla="*/ 5230552 h 5549975"/>
              <a:gd name="connsiteX70" fmla="*/ 117964 w 4662328"/>
              <a:gd name="connsiteY70" fmla="*/ 5227804 h 5549975"/>
              <a:gd name="connsiteX71" fmla="*/ 118501 w 4662328"/>
              <a:gd name="connsiteY71" fmla="*/ 5222308 h 5549975"/>
              <a:gd name="connsiteX72" fmla="*/ 118186 w 4662328"/>
              <a:gd name="connsiteY72" fmla="*/ 5216405 h 5549975"/>
              <a:gd name="connsiteX73" fmla="*/ 117602 w 4662328"/>
              <a:gd name="connsiteY73" fmla="*/ 5213249 h 5549975"/>
              <a:gd name="connsiteX74" fmla="*/ 117871 w 4662328"/>
              <a:gd name="connsiteY74" fmla="*/ 5210500 h 5549975"/>
              <a:gd name="connsiteX75" fmla="*/ 117555 w 4662328"/>
              <a:gd name="connsiteY75" fmla="*/ 5204597 h 5549975"/>
              <a:gd name="connsiteX76" fmla="*/ 116972 w 4662328"/>
              <a:gd name="connsiteY76" fmla="*/ 5201441 h 5549975"/>
              <a:gd name="connsiteX77" fmla="*/ 116342 w 4662328"/>
              <a:gd name="connsiteY77" fmla="*/ 5189632 h 5549975"/>
              <a:gd name="connsiteX78" fmla="*/ 115758 w 4662328"/>
              <a:gd name="connsiteY78" fmla="*/ 5186477 h 5549975"/>
              <a:gd name="connsiteX79" fmla="*/ 116026 w 4662328"/>
              <a:gd name="connsiteY79" fmla="*/ 5183728 h 5549975"/>
              <a:gd name="connsiteX80" fmla="*/ 114591 w 4662328"/>
              <a:gd name="connsiteY80" fmla="*/ 5180163 h 5549975"/>
              <a:gd name="connsiteX81" fmla="*/ 131086 w 4662328"/>
              <a:gd name="connsiteY81" fmla="*/ 5144275 h 5549975"/>
              <a:gd name="connsiteX82" fmla="*/ 152522 w 4662328"/>
              <a:gd name="connsiteY82" fmla="*/ 4747825 h 5549975"/>
              <a:gd name="connsiteX83" fmla="*/ 0 w 4662328"/>
              <a:gd name="connsiteY83" fmla="*/ 4747825 h 5549975"/>
              <a:gd name="connsiteX84" fmla="*/ 110031 w 4662328"/>
              <a:gd name="connsiteY84" fmla="*/ 3811601 h 5549975"/>
              <a:gd name="connsiteX85" fmla="*/ 412307 w 4662328"/>
              <a:gd name="connsiteY85" fmla="*/ 0 h 5549975"/>
              <a:gd name="connsiteX0" fmla="*/ 302276 w 4552297"/>
              <a:gd name="connsiteY0" fmla="*/ 0 h 5549975"/>
              <a:gd name="connsiteX1" fmla="*/ 3304462 w 4552297"/>
              <a:gd name="connsiteY1" fmla="*/ 171842 h 5549975"/>
              <a:gd name="connsiteX2" fmla="*/ 4133273 w 4552297"/>
              <a:gd name="connsiteY2" fmla="*/ 226950 h 5549975"/>
              <a:gd name="connsiteX3" fmla="*/ 4506467 w 4552297"/>
              <a:gd name="connsiteY3" fmla="*/ 247374 h 5549975"/>
              <a:gd name="connsiteX4" fmla="*/ 4534346 w 4552297"/>
              <a:gd name="connsiteY4" fmla="*/ 269179 h 5549975"/>
              <a:gd name="connsiteX5" fmla="*/ 4532572 w 4552297"/>
              <a:gd name="connsiteY5" fmla="*/ 300930 h 5549975"/>
              <a:gd name="connsiteX6" fmla="*/ 4535494 w 4552297"/>
              <a:gd name="connsiteY6" fmla="*/ 302647 h 5549975"/>
              <a:gd name="connsiteX7" fmla="*/ 4551920 w 4552297"/>
              <a:gd name="connsiteY7" fmla="*/ 334222 h 5549975"/>
              <a:gd name="connsiteX8" fmla="*/ 4529659 w 4552297"/>
              <a:gd name="connsiteY8" fmla="*/ 391868 h 5549975"/>
              <a:gd name="connsiteX9" fmla="*/ 4526171 w 4552297"/>
              <a:gd name="connsiteY9" fmla="*/ 415489 h 5549975"/>
              <a:gd name="connsiteX10" fmla="*/ 4521066 w 4552297"/>
              <a:gd name="connsiteY10" fmla="*/ 506828 h 5549975"/>
              <a:gd name="connsiteX11" fmla="*/ 4520416 w 4552297"/>
              <a:gd name="connsiteY11" fmla="*/ 553245 h 5549975"/>
              <a:gd name="connsiteX12" fmla="*/ 4517317 w 4552297"/>
              <a:gd name="connsiteY12" fmla="*/ 581709 h 5549975"/>
              <a:gd name="connsiteX13" fmla="*/ 4516648 w 4552297"/>
              <a:gd name="connsiteY13" fmla="*/ 585890 h 5549975"/>
              <a:gd name="connsiteX14" fmla="*/ 4503711 w 4552297"/>
              <a:gd name="connsiteY14" fmla="*/ 817404 h 5549975"/>
              <a:gd name="connsiteX15" fmla="*/ 4505424 w 4552297"/>
              <a:gd name="connsiteY15" fmla="*/ 822238 h 5549975"/>
              <a:gd name="connsiteX16" fmla="*/ 4503273 w 4552297"/>
              <a:gd name="connsiteY16" fmla="*/ 846069 h 5549975"/>
              <a:gd name="connsiteX17" fmla="*/ 4501673 w 4552297"/>
              <a:gd name="connsiteY17" fmla="*/ 853854 h 5549975"/>
              <a:gd name="connsiteX18" fmla="*/ 4495435 w 4552297"/>
              <a:gd name="connsiteY18" fmla="*/ 965485 h 5549975"/>
              <a:gd name="connsiteX19" fmla="*/ 4497512 w 4552297"/>
              <a:gd name="connsiteY19" fmla="*/ 966385 h 5549975"/>
              <a:gd name="connsiteX20" fmla="*/ 4501631 w 4552297"/>
              <a:gd name="connsiteY20" fmla="*/ 1002567 h 5549975"/>
              <a:gd name="connsiteX21" fmla="*/ 4496833 w 4552297"/>
              <a:gd name="connsiteY21" fmla="*/ 1101094 h 5549975"/>
              <a:gd name="connsiteX22" fmla="*/ 4496728 w 4552297"/>
              <a:gd name="connsiteY22" fmla="*/ 1159389 h 5549975"/>
              <a:gd name="connsiteX23" fmla="*/ 4501031 w 4552297"/>
              <a:gd name="connsiteY23" fmla="*/ 1180505 h 5549975"/>
              <a:gd name="connsiteX24" fmla="*/ 4504121 w 4552297"/>
              <a:gd name="connsiteY24" fmla="*/ 1210687 h 5549975"/>
              <a:gd name="connsiteX25" fmla="*/ 4512938 w 4552297"/>
              <a:gd name="connsiteY25" fmla="*/ 1263157 h 5549975"/>
              <a:gd name="connsiteX26" fmla="*/ 4515215 w 4552297"/>
              <a:gd name="connsiteY26" fmla="*/ 1313374 h 5549975"/>
              <a:gd name="connsiteX27" fmla="*/ 4514335 w 4552297"/>
              <a:gd name="connsiteY27" fmla="*/ 1347004 h 5549975"/>
              <a:gd name="connsiteX28" fmla="*/ 4513872 w 4552297"/>
              <a:gd name="connsiteY28" fmla="*/ 1351864 h 5549975"/>
              <a:gd name="connsiteX29" fmla="*/ 4504753 w 4552297"/>
              <a:gd name="connsiteY29" fmla="*/ 1391762 h 5549975"/>
              <a:gd name="connsiteX30" fmla="*/ 4508017 w 4552297"/>
              <a:gd name="connsiteY30" fmla="*/ 1395707 h 5549975"/>
              <a:gd name="connsiteX31" fmla="*/ 4510859 w 4552297"/>
              <a:gd name="connsiteY31" fmla="*/ 1408524 h 5549975"/>
              <a:gd name="connsiteX32" fmla="*/ 4506118 w 4552297"/>
              <a:gd name="connsiteY32" fmla="*/ 1419109 h 5549975"/>
              <a:gd name="connsiteX33" fmla="*/ 4495934 w 4552297"/>
              <a:gd name="connsiteY33" fmla="*/ 1469337 h 5549975"/>
              <a:gd name="connsiteX34" fmla="*/ 4485037 w 4552297"/>
              <a:gd name="connsiteY34" fmla="*/ 1543038 h 5549975"/>
              <a:gd name="connsiteX35" fmla="*/ 4480156 w 4552297"/>
              <a:gd name="connsiteY35" fmla="*/ 1553997 h 5549975"/>
              <a:gd name="connsiteX36" fmla="*/ 4465728 w 4552297"/>
              <a:gd name="connsiteY36" fmla="*/ 1626071 h 5549975"/>
              <a:gd name="connsiteX37" fmla="*/ 4462013 w 4552297"/>
              <a:gd name="connsiteY37" fmla="*/ 1664103 h 5549975"/>
              <a:gd name="connsiteX38" fmla="*/ 4465673 w 4552297"/>
              <a:gd name="connsiteY38" fmla="*/ 1668558 h 5549975"/>
              <a:gd name="connsiteX39" fmla="*/ 4464023 w 4552297"/>
              <a:gd name="connsiteY39" fmla="*/ 1679756 h 5549975"/>
              <a:gd name="connsiteX40" fmla="*/ 4464435 w 4552297"/>
              <a:gd name="connsiteY40" fmla="*/ 1682815 h 5549975"/>
              <a:gd name="connsiteX41" fmla="*/ 4465946 w 4552297"/>
              <a:gd name="connsiteY41" fmla="*/ 1700268 h 5549975"/>
              <a:gd name="connsiteX42" fmla="*/ 4454476 w 4552297"/>
              <a:gd name="connsiteY42" fmla="*/ 1735163 h 5549975"/>
              <a:gd name="connsiteX43" fmla="*/ 4452416 w 4552297"/>
              <a:gd name="connsiteY43" fmla="*/ 1735289 h 5549975"/>
              <a:gd name="connsiteX44" fmla="*/ 4443918 w 4552297"/>
              <a:gd name="connsiteY44" fmla="*/ 1887374 h 5549975"/>
              <a:gd name="connsiteX45" fmla="*/ 4452609 w 4552297"/>
              <a:gd name="connsiteY45" fmla="*/ 1911536 h 5549975"/>
              <a:gd name="connsiteX46" fmla="*/ 4454887 w 4552297"/>
              <a:gd name="connsiteY46" fmla="*/ 1961755 h 5549975"/>
              <a:gd name="connsiteX47" fmla="*/ 4454006 w 4552297"/>
              <a:gd name="connsiteY47" fmla="*/ 1995384 h 5549975"/>
              <a:gd name="connsiteX48" fmla="*/ 4453544 w 4552297"/>
              <a:gd name="connsiteY48" fmla="*/ 2000244 h 5549975"/>
              <a:gd name="connsiteX49" fmla="*/ 4444424 w 4552297"/>
              <a:gd name="connsiteY49" fmla="*/ 2040142 h 5549975"/>
              <a:gd name="connsiteX50" fmla="*/ 4447689 w 4552297"/>
              <a:gd name="connsiteY50" fmla="*/ 2044087 h 5549975"/>
              <a:gd name="connsiteX51" fmla="*/ 4450530 w 4552297"/>
              <a:gd name="connsiteY51" fmla="*/ 2056904 h 5549975"/>
              <a:gd name="connsiteX52" fmla="*/ 4445789 w 4552297"/>
              <a:gd name="connsiteY52" fmla="*/ 2067489 h 5549975"/>
              <a:gd name="connsiteX53" fmla="*/ 4435605 w 4552297"/>
              <a:gd name="connsiteY53" fmla="*/ 2117719 h 5549975"/>
              <a:gd name="connsiteX54" fmla="*/ 4428274 w 4552297"/>
              <a:gd name="connsiteY54" fmla="*/ 2167300 h 5549975"/>
              <a:gd name="connsiteX55" fmla="*/ 4372191 w 4552297"/>
              <a:gd name="connsiteY55" fmla="*/ 3223633 h 5549975"/>
              <a:gd name="connsiteX56" fmla="*/ 4359405 w 4552297"/>
              <a:gd name="connsiteY56" fmla="*/ 3477281 h 5549975"/>
              <a:gd name="connsiteX57" fmla="*/ 4348320 w 4552297"/>
              <a:gd name="connsiteY57" fmla="*/ 3639984 h 5549975"/>
              <a:gd name="connsiteX58" fmla="*/ 4257559 w 4552297"/>
              <a:gd name="connsiteY58" fmla="*/ 5278921 h 5549975"/>
              <a:gd name="connsiteX59" fmla="*/ 4262857 w 4552297"/>
              <a:gd name="connsiteY59" fmla="*/ 5315626 h 5549975"/>
              <a:gd name="connsiteX60" fmla="*/ 4266391 w 4552297"/>
              <a:gd name="connsiteY60" fmla="*/ 5350090 h 5549975"/>
              <a:gd name="connsiteX61" fmla="*/ 4269223 w 4552297"/>
              <a:gd name="connsiteY61" fmla="*/ 5450399 h 5549975"/>
              <a:gd name="connsiteX62" fmla="*/ 4250666 w 4552297"/>
              <a:gd name="connsiteY62" fmla="*/ 5484804 h 5549975"/>
              <a:gd name="connsiteX63" fmla="*/ 4246014 w 4552297"/>
              <a:gd name="connsiteY63" fmla="*/ 5487504 h 5549975"/>
              <a:gd name="connsiteX64" fmla="*/ 4242557 w 4552297"/>
              <a:gd name="connsiteY64" fmla="*/ 5549951 h 5549975"/>
              <a:gd name="connsiteX65" fmla="*/ 11873 w 4552297"/>
              <a:gd name="connsiteY65" fmla="*/ 5314089 h 5549975"/>
              <a:gd name="connsiteX66" fmla="*/ 15679 w 4552297"/>
              <a:gd name="connsiteY66" fmla="*/ 5243704 h 5549975"/>
              <a:gd name="connsiteX67" fmla="*/ 3174 w 4552297"/>
              <a:gd name="connsiteY67" fmla="*/ 5239903 h 5549975"/>
              <a:gd name="connsiteX68" fmla="*/ 7394 w 4552297"/>
              <a:gd name="connsiteY68" fmla="*/ 5233298 h 5549975"/>
              <a:gd name="connsiteX69" fmla="*/ 7663 w 4552297"/>
              <a:gd name="connsiteY69" fmla="*/ 5230552 h 5549975"/>
              <a:gd name="connsiteX70" fmla="*/ 7933 w 4552297"/>
              <a:gd name="connsiteY70" fmla="*/ 5227804 h 5549975"/>
              <a:gd name="connsiteX71" fmla="*/ 8470 w 4552297"/>
              <a:gd name="connsiteY71" fmla="*/ 5222308 h 5549975"/>
              <a:gd name="connsiteX72" fmla="*/ 8155 w 4552297"/>
              <a:gd name="connsiteY72" fmla="*/ 5216405 h 5549975"/>
              <a:gd name="connsiteX73" fmla="*/ 7571 w 4552297"/>
              <a:gd name="connsiteY73" fmla="*/ 5213249 h 5549975"/>
              <a:gd name="connsiteX74" fmla="*/ 7840 w 4552297"/>
              <a:gd name="connsiteY74" fmla="*/ 5210500 h 5549975"/>
              <a:gd name="connsiteX75" fmla="*/ 7524 w 4552297"/>
              <a:gd name="connsiteY75" fmla="*/ 5204597 h 5549975"/>
              <a:gd name="connsiteX76" fmla="*/ 6941 w 4552297"/>
              <a:gd name="connsiteY76" fmla="*/ 5201441 h 5549975"/>
              <a:gd name="connsiteX77" fmla="*/ 6311 w 4552297"/>
              <a:gd name="connsiteY77" fmla="*/ 5189632 h 5549975"/>
              <a:gd name="connsiteX78" fmla="*/ 5727 w 4552297"/>
              <a:gd name="connsiteY78" fmla="*/ 5186477 h 5549975"/>
              <a:gd name="connsiteX79" fmla="*/ 5995 w 4552297"/>
              <a:gd name="connsiteY79" fmla="*/ 5183728 h 5549975"/>
              <a:gd name="connsiteX80" fmla="*/ 4560 w 4552297"/>
              <a:gd name="connsiteY80" fmla="*/ 5180163 h 5549975"/>
              <a:gd name="connsiteX81" fmla="*/ 21055 w 4552297"/>
              <a:gd name="connsiteY81" fmla="*/ 5144275 h 5549975"/>
              <a:gd name="connsiteX82" fmla="*/ 42491 w 4552297"/>
              <a:gd name="connsiteY82" fmla="*/ 4747825 h 5549975"/>
              <a:gd name="connsiteX83" fmla="*/ 0 w 4552297"/>
              <a:gd name="connsiteY83" fmla="*/ 3811601 h 5549975"/>
              <a:gd name="connsiteX84" fmla="*/ 302276 w 4552297"/>
              <a:gd name="connsiteY84" fmla="*/ 0 h 5549975"/>
              <a:gd name="connsiteX0" fmla="*/ 299102 w 4549123"/>
              <a:gd name="connsiteY0" fmla="*/ 0 h 5549975"/>
              <a:gd name="connsiteX1" fmla="*/ 3301288 w 4549123"/>
              <a:gd name="connsiteY1" fmla="*/ 171842 h 5549975"/>
              <a:gd name="connsiteX2" fmla="*/ 4130099 w 4549123"/>
              <a:gd name="connsiteY2" fmla="*/ 226950 h 5549975"/>
              <a:gd name="connsiteX3" fmla="*/ 4503293 w 4549123"/>
              <a:gd name="connsiteY3" fmla="*/ 247374 h 5549975"/>
              <a:gd name="connsiteX4" fmla="*/ 4531172 w 4549123"/>
              <a:gd name="connsiteY4" fmla="*/ 269179 h 5549975"/>
              <a:gd name="connsiteX5" fmla="*/ 4529398 w 4549123"/>
              <a:gd name="connsiteY5" fmla="*/ 300930 h 5549975"/>
              <a:gd name="connsiteX6" fmla="*/ 4532320 w 4549123"/>
              <a:gd name="connsiteY6" fmla="*/ 302647 h 5549975"/>
              <a:gd name="connsiteX7" fmla="*/ 4548746 w 4549123"/>
              <a:gd name="connsiteY7" fmla="*/ 334222 h 5549975"/>
              <a:gd name="connsiteX8" fmla="*/ 4526485 w 4549123"/>
              <a:gd name="connsiteY8" fmla="*/ 391868 h 5549975"/>
              <a:gd name="connsiteX9" fmla="*/ 4522997 w 4549123"/>
              <a:gd name="connsiteY9" fmla="*/ 415489 h 5549975"/>
              <a:gd name="connsiteX10" fmla="*/ 4517892 w 4549123"/>
              <a:gd name="connsiteY10" fmla="*/ 506828 h 5549975"/>
              <a:gd name="connsiteX11" fmla="*/ 4517242 w 4549123"/>
              <a:gd name="connsiteY11" fmla="*/ 553245 h 5549975"/>
              <a:gd name="connsiteX12" fmla="*/ 4514143 w 4549123"/>
              <a:gd name="connsiteY12" fmla="*/ 581709 h 5549975"/>
              <a:gd name="connsiteX13" fmla="*/ 4513474 w 4549123"/>
              <a:gd name="connsiteY13" fmla="*/ 585890 h 5549975"/>
              <a:gd name="connsiteX14" fmla="*/ 4500537 w 4549123"/>
              <a:gd name="connsiteY14" fmla="*/ 817404 h 5549975"/>
              <a:gd name="connsiteX15" fmla="*/ 4502250 w 4549123"/>
              <a:gd name="connsiteY15" fmla="*/ 822238 h 5549975"/>
              <a:gd name="connsiteX16" fmla="*/ 4500099 w 4549123"/>
              <a:gd name="connsiteY16" fmla="*/ 846069 h 5549975"/>
              <a:gd name="connsiteX17" fmla="*/ 4498499 w 4549123"/>
              <a:gd name="connsiteY17" fmla="*/ 853854 h 5549975"/>
              <a:gd name="connsiteX18" fmla="*/ 4492261 w 4549123"/>
              <a:gd name="connsiteY18" fmla="*/ 965485 h 5549975"/>
              <a:gd name="connsiteX19" fmla="*/ 4494338 w 4549123"/>
              <a:gd name="connsiteY19" fmla="*/ 966385 h 5549975"/>
              <a:gd name="connsiteX20" fmla="*/ 4498457 w 4549123"/>
              <a:gd name="connsiteY20" fmla="*/ 1002567 h 5549975"/>
              <a:gd name="connsiteX21" fmla="*/ 4493659 w 4549123"/>
              <a:gd name="connsiteY21" fmla="*/ 1101094 h 5549975"/>
              <a:gd name="connsiteX22" fmla="*/ 4493554 w 4549123"/>
              <a:gd name="connsiteY22" fmla="*/ 1159389 h 5549975"/>
              <a:gd name="connsiteX23" fmla="*/ 4497857 w 4549123"/>
              <a:gd name="connsiteY23" fmla="*/ 1180505 h 5549975"/>
              <a:gd name="connsiteX24" fmla="*/ 4500947 w 4549123"/>
              <a:gd name="connsiteY24" fmla="*/ 1210687 h 5549975"/>
              <a:gd name="connsiteX25" fmla="*/ 4509764 w 4549123"/>
              <a:gd name="connsiteY25" fmla="*/ 1263157 h 5549975"/>
              <a:gd name="connsiteX26" fmla="*/ 4512041 w 4549123"/>
              <a:gd name="connsiteY26" fmla="*/ 1313374 h 5549975"/>
              <a:gd name="connsiteX27" fmla="*/ 4511161 w 4549123"/>
              <a:gd name="connsiteY27" fmla="*/ 1347004 h 5549975"/>
              <a:gd name="connsiteX28" fmla="*/ 4510698 w 4549123"/>
              <a:gd name="connsiteY28" fmla="*/ 1351864 h 5549975"/>
              <a:gd name="connsiteX29" fmla="*/ 4501579 w 4549123"/>
              <a:gd name="connsiteY29" fmla="*/ 1391762 h 5549975"/>
              <a:gd name="connsiteX30" fmla="*/ 4504843 w 4549123"/>
              <a:gd name="connsiteY30" fmla="*/ 1395707 h 5549975"/>
              <a:gd name="connsiteX31" fmla="*/ 4507685 w 4549123"/>
              <a:gd name="connsiteY31" fmla="*/ 1408524 h 5549975"/>
              <a:gd name="connsiteX32" fmla="*/ 4502944 w 4549123"/>
              <a:gd name="connsiteY32" fmla="*/ 1419109 h 5549975"/>
              <a:gd name="connsiteX33" fmla="*/ 4492760 w 4549123"/>
              <a:gd name="connsiteY33" fmla="*/ 1469337 h 5549975"/>
              <a:gd name="connsiteX34" fmla="*/ 4481863 w 4549123"/>
              <a:gd name="connsiteY34" fmla="*/ 1543038 h 5549975"/>
              <a:gd name="connsiteX35" fmla="*/ 4476982 w 4549123"/>
              <a:gd name="connsiteY35" fmla="*/ 1553997 h 5549975"/>
              <a:gd name="connsiteX36" fmla="*/ 4462554 w 4549123"/>
              <a:gd name="connsiteY36" fmla="*/ 1626071 h 5549975"/>
              <a:gd name="connsiteX37" fmla="*/ 4458839 w 4549123"/>
              <a:gd name="connsiteY37" fmla="*/ 1664103 h 5549975"/>
              <a:gd name="connsiteX38" fmla="*/ 4462499 w 4549123"/>
              <a:gd name="connsiteY38" fmla="*/ 1668558 h 5549975"/>
              <a:gd name="connsiteX39" fmla="*/ 4460849 w 4549123"/>
              <a:gd name="connsiteY39" fmla="*/ 1679756 h 5549975"/>
              <a:gd name="connsiteX40" fmla="*/ 4461261 w 4549123"/>
              <a:gd name="connsiteY40" fmla="*/ 1682815 h 5549975"/>
              <a:gd name="connsiteX41" fmla="*/ 4462772 w 4549123"/>
              <a:gd name="connsiteY41" fmla="*/ 1700268 h 5549975"/>
              <a:gd name="connsiteX42" fmla="*/ 4451302 w 4549123"/>
              <a:gd name="connsiteY42" fmla="*/ 1735163 h 5549975"/>
              <a:gd name="connsiteX43" fmla="*/ 4449242 w 4549123"/>
              <a:gd name="connsiteY43" fmla="*/ 1735289 h 5549975"/>
              <a:gd name="connsiteX44" fmla="*/ 4440744 w 4549123"/>
              <a:gd name="connsiteY44" fmla="*/ 1887374 h 5549975"/>
              <a:gd name="connsiteX45" fmla="*/ 4449435 w 4549123"/>
              <a:gd name="connsiteY45" fmla="*/ 1911536 h 5549975"/>
              <a:gd name="connsiteX46" fmla="*/ 4451713 w 4549123"/>
              <a:gd name="connsiteY46" fmla="*/ 1961755 h 5549975"/>
              <a:gd name="connsiteX47" fmla="*/ 4450832 w 4549123"/>
              <a:gd name="connsiteY47" fmla="*/ 1995384 h 5549975"/>
              <a:gd name="connsiteX48" fmla="*/ 4450370 w 4549123"/>
              <a:gd name="connsiteY48" fmla="*/ 2000244 h 5549975"/>
              <a:gd name="connsiteX49" fmla="*/ 4441250 w 4549123"/>
              <a:gd name="connsiteY49" fmla="*/ 2040142 h 5549975"/>
              <a:gd name="connsiteX50" fmla="*/ 4444515 w 4549123"/>
              <a:gd name="connsiteY50" fmla="*/ 2044087 h 5549975"/>
              <a:gd name="connsiteX51" fmla="*/ 4447356 w 4549123"/>
              <a:gd name="connsiteY51" fmla="*/ 2056904 h 5549975"/>
              <a:gd name="connsiteX52" fmla="*/ 4442615 w 4549123"/>
              <a:gd name="connsiteY52" fmla="*/ 2067489 h 5549975"/>
              <a:gd name="connsiteX53" fmla="*/ 4432431 w 4549123"/>
              <a:gd name="connsiteY53" fmla="*/ 2117719 h 5549975"/>
              <a:gd name="connsiteX54" fmla="*/ 4425100 w 4549123"/>
              <a:gd name="connsiteY54" fmla="*/ 2167300 h 5549975"/>
              <a:gd name="connsiteX55" fmla="*/ 4369017 w 4549123"/>
              <a:gd name="connsiteY55" fmla="*/ 3223633 h 5549975"/>
              <a:gd name="connsiteX56" fmla="*/ 4356231 w 4549123"/>
              <a:gd name="connsiteY56" fmla="*/ 3477281 h 5549975"/>
              <a:gd name="connsiteX57" fmla="*/ 4345146 w 4549123"/>
              <a:gd name="connsiteY57" fmla="*/ 3639984 h 5549975"/>
              <a:gd name="connsiteX58" fmla="*/ 4254385 w 4549123"/>
              <a:gd name="connsiteY58" fmla="*/ 5278921 h 5549975"/>
              <a:gd name="connsiteX59" fmla="*/ 4259683 w 4549123"/>
              <a:gd name="connsiteY59" fmla="*/ 5315626 h 5549975"/>
              <a:gd name="connsiteX60" fmla="*/ 4263217 w 4549123"/>
              <a:gd name="connsiteY60" fmla="*/ 5350090 h 5549975"/>
              <a:gd name="connsiteX61" fmla="*/ 4266049 w 4549123"/>
              <a:gd name="connsiteY61" fmla="*/ 5450399 h 5549975"/>
              <a:gd name="connsiteX62" fmla="*/ 4247492 w 4549123"/>
              <a:gd name="connsiteY62" fmla="*/ 5484804 h 5549975"/>
              <a:gd name="connsiteX63" fmla="*/ 4242840 w 4549123"/>
              <a:gd name="connsiteY63" fmla="*/ 5487504 h 5549975"/>
              <a:gd name="connsiteX64" fmla="*/ 4239383 w 4549123"/>
              <a:gd name="connsiteY64" fmla="*/ 5549951 h 5549975"/>
              <a:gd name="connsiteX65" fmla="*/ 8699 w 4549123"/>
              <a:gd name="connsiteY65" fmla="*/ 5314089 h 5549975"/>
              <a:gd name="connsiteX66" fmla="*/ 12505 w 4549123"/>
              <a:gd name="connsiteY66" fmla="*/ 5243704 h 5549975"/>
              <a:gd name="connsiteX67" fmla="*/ 0 w 4549123"/>
              <a:gd name="connsiteY67" fmla="*/ 5239903 h 5549975"/>
              <a:gd name="connsiteX68" fmla="*/ 4220 w 4549123"/>
              <a:gd name="connsiteY68" fmla="*/ 5233298 h 5549975"/>
              <a:gd name="connsiteX69" fmla="*/ 4489 w 4549123"/>
              <a:gd name="connsiteY69" fmla="*/ 5230552 h 5549975"/>
              <a:gd name="connsiteX70" fmla="*/ 4759 w 4549123"/>
              <a:gd name="connsiteY70" fmla="*/ 5227804 h 5549975"/>
              <a:gd name="connsiteX71" fmla="*/ 5296 w 4549123"/>
              <a:gd name="connsiteY71" fmla="*/ 5222308 h 5549975"/>
              <a:gd name="connsiteX72" fmla="*/ 4981 w 4549123"/>
              <a:gd name="connsiteY72" fmla="*/ 5216405 h 5549975"/>
              <a:gd name="connsiteX73" fmla="*/ 4397 w 4549123"/>
              <a:gd name="connsiteY73" fmla="*/ 5213249 h 5549975"/>
              <a:gd name="connsiteX74" fmla="*/ 4666 w 4549123"/>
              <a:gd name="connsiteY74" fmla="*/ 5210500 h 5549975"/>
              <a:gd name="connsiteX75" fmla="*/ 4350 w 4549123"/>
              <a:gd name="connsiteY75" fmla="*/ 5204597 h 5549975"/>
              <a:gd name="connsiteX76" fmla="*/ 3767 w 4549123"/>
              <a:gd name="connsiteY76" fmla="*/ 5201441 h 5549975"/>
              <a:gd name="connsiteX77" fmla="*/ 3137 w 4549123"/>
              <a:gd name="connsiteY77" fmla="*/ 5189632 h 5549975"/>
              <a:gd name="connsiteX78" fmla="*/ 2553 w 4549123"/>
              <a:gd name="connsiteY78" fmla="*/ 5186477 h 5549975"/>
              <a:gd name="connsiteX79" fmla="*/ 2821 w 4549123"/>
              <a:gd name="connsiteY79" fmla="*/ 5183728 h 5549975"/>
              <a:gd name="connsiteX80" fmla="*/ 1386 w 4549123"/>
              <a:gd name="connsiteY80" fmla="*/ 5180163 h 5549975"/>
              <a:gd name="connsiteX81" fmla="*/ 17881 w 4549123"/>
              <a:gd name="connsiteY81" fmla="*/ 5144275 h 5549975"/>
              <a:gd name="connsiteX82" fmla="*/ 39317 w 4549123"/>
              <a:gd name="connsiteY82" fmla="*/ 4747825 h 5549975"/>
              <a:gd name="connsiteX83" fmla="*/ 218499 w 4549123"/>
              <a:gd name="connsiteY83" fmla="*/ 3822685 h 5549975"/>
              <a:gd name="connsiteX84" fmla="*/ 299102 w 4549123"/>
              <a:gd name="connsiteY84" fmla="*/ 0 h 5549975"/>
              <a:gd name="connsiteX0" fmla="*/ 299102 w 4549123"/>
              <a:gd name="connsiteY0" fmla="*/ 0 h 5549975"/>
              <a:gd name="connsiteX1" fmla="*/ 3301288 w 4549123"/>
              <a:gd name="connsiteY1" fmla="*/ 171842 h 5549975"/>
              <a:gd name="connsiteX2" fmla="*/ 4130099 w 4549123"/>
              <a:gd name="connsiteY2" fmla="*/ 226950 h 5549975"/>
              <a:gd name="connsiteX3" fmla="*/ 4503293 w 4549123"/>
              <a:gd name="connsiteY3" fmla="*/ 247374 h 5549975"/>
              <a:gd name="connsiteX4" fmla="*/ 4531172 w 4549123"/>
              <a:gd name="connsiteY4" fmla="*/ 269179 h 5549975"/>
              <a:gd name="connsiteX5" fmla="*/ 4529398 w 4549123"/>
              <a:gd name="connsiteY5" fmla="*/ 300930 h 5549975"/>
              <a:gd name="connsiteX6" fmla="*/ 4532320 w 4549123"/>
              <a:gd name="connsiteY6" fmla="*/ 302647 h 5549975"/>
              <a:gd name="connsiteX7" fmla="*/ 4548746 w 4549123"/>
              <a:gd name="connsiteY7" fmla="*/ 334222 h 5549975"/>
              <a:gd name="connsiteX8" fmla="*/ 4526485 w 4549123"/>
              <a:gd name="connsiteY8" fmla="*/ 391868 h 5549975"/>
              <a:gd name="connsiteX9" fmla="*/ 4522997 w 4549123"/>
              <a:gd name="connsiteY9" fmla="*/ 415489 h 5549975"/>
              <a:gd name="connsiteX10" fmla="*/ 4517892 w 4549123"/>
              <a:gd name="connsiteY10" fmla="*/ 506828 h 5549975"/>
              <a:gd name="connsiteX11" fmla="*/ 4517242 w 4549123"/>
              <a:gd name="connsiteY11" fmla="*/ 553245 h 5549975"/>
              <a:gd name="connsiteX12" fmla="*/ 4514143 w 4549123"/>
              <a:gd name="connsiteY12" fmla="*/ 581709 h 5549975"/>
              <a:gd name="connsiteX13" fmla="*/ 4513474 w 4549123"/>
              <a:gd name="connsiteY13" fmla="*/ 585890 h 5549975"/>
              <a:gd name="connsiteX14" fmla="*/ 4500537 w 4549123"/>
              <a:gd name="connsiteY14" fmla="*/ 817404 h 5549975"/>
              <a:gd name="connsiteX15" fmla="*/ 4502250 w 4549123"/>
              <a:gd name="connsiteY15" fmla="*/ 822238 h 5549975"/>
              <a:gd name="connsiteX16" fmla="*/ 4500099 w 4549123"/>
              <a:gd name="connsiteY16" fmla="*/ 846069 h 5549975"/>
              <a:gd name="connsiteX17" fmla="*/ 4498499 w 4549123"/>
              <a:gd name="connsiteY17" fmla="*/ 853854 h 5549975"/>
              <a:gd name="connsiteX18" fmla="*/ 4492261 w 4549123"/>
              <a:gd name="connsiteY18" fmla="*/ 965485 h 5549975"/>
              <a:gd name="connsiteX19" fmla="*/ 4494338 w 4549123"/>
              <a:gd name="connsiteY19" fmla="*/ 966385 h 5549975"/>
              <a:gd name="connsiteX20" fmla="*/ 4498457 w 4549123"/>
              <a:gd name="connsiteY20" fmla="*/ 1002567 h 5549975"/>
              <a:gd name="connsiteX21" fmla="*/ 4493659 w 4549123"/>
              <a:gd name="connsiteY21" fmla="*/ 1101094 h 5549975"/>
              <a:gd name="connsiteX22" fmla="*/ 4493554 w 4549123"/>
              <a:gd name="connsiteY22" fmla="*/ 1159389 h 5549975"/>
              <a:gd name="connsiteX23" fmla="*/ 4497857 w 4549123"/>
              <a:gd name="connsiteY23" fmla="*/ 1180505 h 5549975"/>
              <a:gd name="connsiteX24" fmla="*/ 4500947 w 4549123"/>
              <a:gd name="connsiteY24" fmla="*/ 1210687 h 5549975"/>
              <a:gd name="connsiteX25" fmla="*/ 4509764 w 4549123"/>
              <a:gd name="connsiteY25" fmla="*/ 1263157 h 5549975"/>
              <a:gd name="connsiteX26" fmla="*/ 4512041 w 4549123"/>
              <a:gd name="connsiteY26" fmla="*/ 1313374 h 5549975"/>
              <a:gd name="connsiteX27" fmla="*/ 4511161 w 4549123"/>
              <a:gd name="connsiteY27" fmla="*/ 1347004 h 5549975"/>
              <a:gd name="connsiteX28" fmla="*/ 4510698 w 4549123"/>
              <a:gd name="connsiteY28" fmla="*/ 1351864 h 5549975"/>
              <a:gd name="connsiteX29" fmla="*/ 4501579 w 4549123"/>
              <a:gd name="connsiteY29" fmla="*/ 1391762 h 5549975"/>
              <a:gd name="connsiteX30" fmla="*/ 4504843 w 4549123"/>
              <a:gd name="connsiteY30" fmla="*/ 1395707 h 5549975"/>
              <a:gd name="connsiteX31" fmla="*/ 4507685 w 4549123"/>
              <a:gd name="connsiteY31" fmla="*/ 1408524 h 5549975"/>
              <a:gd name="connsiteX32" fmla="*/ 4502944 w 4549123"/>
              <a:gd name="connsiteY32" fmla="*/ 1419109 h 5549975"/>
              <a:gd name="connsiteX33" fmla="*/ 4492760 w 4549123"/>
              <a:gd name="connsiteY33" fmla="*/ 1469337 h 5549975"/>
              <a:gd name="connsiteX34" fmla="*/ 4481863 w 4549123"/>
              <a:gd name="connsiteY34" fmla="*/ 1543038 h 5549975"/>
              <a:gd name="connsiteX35" fmla="*/ 4476982 w 4549123"/>
              <a:gd name="connsiteY35" fmla="*/ 1553997 h 5549975"/>
              <a:gd name="connsiteX36" fmla="*/ 4462554 w 4549123"/>
              <a:gd name="connsiteY36" fmla="*/ 1626071 h 5549975"/>
              <a:gd name="connsiteX37" fmla="*/ 4458839 w 4549123"/>
              <a:gd name="connsiteY37" fmla="*/ 1664103 h 5549975"/>
              <a:gd name="connsiteX38" fmla="*/ 4462499 w 4549123"/>
              <a:gd name="connsiteY38" fmla="*/ 1668558 h 5549975"/>
              <a:gd name="connsiteX39" fmla="*/ 4460849 w 4549123"/>
              <a:gd name="connsiteY39" fmla="*/ 1679756 h 5549975"/>
              <a:gd name="connsiteX40" fmla="*/ 4461261 w 4549123"/>
              <a:gd name="connsiteY40" fmla="*/ 1682815 h 5549975"/>
              <a:gd name="connsiteX41" fmla="*/ 4462772 w 4549123"/>
              <a:gd name="connsiteY41" fmla="*/ 1700268 h 5549975"/>
              <a:gd name="connsiteX42" fmla="*/ 4451302 w 4549123"/>
              <a:gd name="connsiteY42" fmla="*/ 1735163 h 5549975"/>
              <a:gd name="connsiteX43" fmla="*/ 4449242 w 4549123"/>
              <a:gd name="connsiteY43" fmla="*/ 1735289 h 5549975"/>
              <a:gd name="connsiteX44" fmla="*/ 4440744 w 4549123"/>
              <a:gd name="connsiteY44" fmla="*/ 1887374 h 5549975"/>
              <a:gd name="connsiteX45" fmla="*/ 4449435 w 4549123"/>
              <a:gd name="connsiteY45" fmla="*/ 1911536 h 5549975"/>
              <a:gd name="connsiteX46" fmla="*/ 4451713 w 4549123"/>
              <a:gd name="connsiteY46" fmla="*/ 1961755 h 5549975"/>
              <a:gd name="connsiteX47" fmla="*/ 4450832 w 4549123"/>
              <a:gd name="connsiteY47" fmla="*/ 1995384 h 5549975"/>
              <a:gd name="connsiteX48" fmla="*/ 4450370 w 4549123"/>
              <a:gd name="connsiteY48" fmla="*/ 2000244 h 5549975"/>
              <a:gd name="connsiteX49" fmla="*/ 4441250 w 4549123"/>
              <a:gd name="connsiteY49" fmla="*/ 2040142 h 5549975"/>
              <a:gd name="connsiteX50" fmla="*/ 4444515 w 4549123"/>
              <a:gd name="connsiteY50" fmla="*/ 2044087 h 5549975"/>
              <a:gd name="connsiteX51" fmla="*/ 4447356 w 4549123"/>
              <a:gd name="connsiteY51" fmla="*/ 2056904 h 5549975"/>
              <a:gd name="connsiteX52" fmla="*/ 4442615 w 4549123"/>
              <a:gd name="connsiteY52" fmla="*/ 2067489 h 5549975"/>
              <a:gd name="connsiteX53" fmla="*/ 4432431 w 4549123"/>
              <a:gd name="connsiteY53" fmla="*/ 2117719 h 5549975"/>
              <a:gd name="connsiteX54" fmla="*/ 4425100 w 4549123"/>
              <a:gd name="connsiteY54" fmla="*/ 2167300 h 5549975"/>
              <a:gd name="connsiteX55" fmla="*/ 4369017 w 4549123"/>
              <a:gd name="connsiteY55" fmla="*/ 3223633 h 5549975"/>
              <a:gd name="connsiteX56" fmla="*/ 4356231 w 4549123"/>
              <a:gd name="connsiteY56" fmla="*/ 3477281 h 5549975"/>
              <a:gd name="connsiteX57" fmla="*/ 4345146 w 4549123"/>
              <a:gd name="connsiteY57" fmla="*/ 3639984 h 5549975"/>
              <a:gd name="connsiteX58" fmla="*/ 4254385 w 4549123"/>
              <a:gd name="connsiteY58" fmla="*/ 5278921 h 5549975"/>
              <a:gd name="connsiteX59" fmla="*/ 4259683 w 4549123"/>
              <a:gd name="connsiteY59" fmla="*/ 5315626 h 5549975"/>
              <a:gd name="connsiteX60" fmla="*/ 4263217 w 4549123"/>
              <a:gd name="connsiteY60" fmla="*/ 5350090 h 5549975"/>
              <a:gd name="connsiteX61" fmla="*/ 4266049 w 4549123"/>
              <a:gd name="connsiteY61" fmla="*/ 5450399 h 5549975"/>
              <a:gd name="connsiteX62" fmla="*/ 4247492 w 4549123"/>
              <a:gd name="connsiteY62" fmla="*/ 5484804 h 5549975"/>
              <a:gd name="connsiteX63" fmla="*/ 4242840 w 4549123"/>
              <a:gd name="connsiteY63" fmla="*/ 5487504 h 5549975"/>
              <a:gd name="connsiteX64" fmla="*/ 4239383 w 4549123"/>
              <a:gd name="connsiteY64" fmla="*/ 5549951 h 5549975"/>
              <a:gd name="connsiteX65" fmla="*/ 8699 w 4549123"/>
              <a:gd name="connsiteY65" fmla="*/ 5314089 h 5549975"/>
              <a:gd name="connsiteX66" fmla="*/ 12505 w 4549123"/>
              <a:gd name="connsiteY66" fmla="*/ 5243704 h 5549975"/>
              <a:gd name="connsiteX67" fmla="*/ 0 w 4549123"/>
              <a:gd name="connsiteY67" fmla="*/ 5239903 h 5549975"/>
              <a:gd name="connsiteX68" fmla="*/ 4220 w 4549123"/>
              <a:gd name="connsiteY68" fmla="*/ 5233298 h 5549975"/>
              <a:gd name="connsiteX69" fmla="*/ 4489 w 4549123"/>
              <a:gd name="connsiteY69" fmla="*/ 5230552 h 5549975"/>
              <a:gd name="connsiteX70" fmla="*/ 4759 w 4549123"/>
              <a:gd name="connsiteY70" fmla="*/ 5227804 h 5549975"/>
              <a:gd name="connsiteX71" fmla="*/ 5296 w 4549123"/>
              <a:gd name="connsiteY71" fmla="*/ 5222308 h 5549975"/>
              <a:gd name="connsiteX72" fmla="*/ 4981 w 4549123"/>
              <a:gd name="connsiteY72" fmla="*/ 5216405 h 5549975"/>
              <a:gd name="connsiteX73" fmla="*/ 4397 w 4549123"/>
              <a:gd name="connsiteY73" fmla="*/ 5213249 h 5549975"/>
              <a:gd name="connsiteX74" fmla="*/ 4666 w 4549123"/>
              <a:gd name="connsiteY74" fmla="*/ 5210500 h 5549975"/>
              <a:gd name="connsiteX75" fmla="*/ 4350 w 4549123"/>
              <a:gd name="connsiteY75" fmla="*/ 5204597 h 5549975"/>
              <a:gd name="connsiteX76" fmla="*/ 3767 w 4549123"/>
              <a:gd name="connsiteY76" fmla="*/ 5201441 h 5549975"/>
              <a:gd name="connsiteX77" fmla="*/ 3137 w 4549123"/>
              <a:gd name="connsiteY77" fmla="*/ 5189632 h 5549975"/>
              <a:gd name="connsiteX78" fmla="*/ 2553 w 4549123"/>
              <a:gd name="connsiteY78" fmla="*/ 5186477 h 5549975"/>
              <a:gd name="connsiteX79" fmla="*/ 2821 w 4549123"/>
              <a:gd name="connsiteY79" fmla="*/ 5183728 h 5549975"/>
              <a:gd name="connsiteX80" fmla="*/ 1386 w 4549123"/>
              <a:gd name="connsiteY80" fmla="*/ 5180163 h 5549975"/>
              <a:gd name="connsiteX81" fmla="*/ 17881 w 4549123"/>
              <a:gd name="connsiteY81" fmla="*/ 5144275 h 5549975"/>
              <a:gd name="connsiteX82" fmla="*/ 39317 w 4549123"/>
              <a:gd name="connsiteY82" fmla="*/ 4747825 h 5549975"/>
              <a:gd name="connsiteX83" fmla="*/ 74412 w 4549123"/>
              <a:gd name="connsiteY83" fmla="*/ 3839310 h 5549975"/>
              <a:gd name="connsiteX84" fmla="*/ 299102 w 4549123"/>
              <a:gd name="connsiteY84" fmla="*/ 0 h 5549975"/>
              <a:gd name="connsiteX0" fmla="*/ 299102 w 4549123"/>
              <a:gd name="connsiteY0" fmla="*/ 0 h 5549975"/>
              <a:gd name="connsiteX1" fmla="*/ 3301288 w 4549123"/>
              <a:gd name="connsiteY1" fmla="*/ 171842 h 5549975"/>
              <a:gd name="connsiteX2" fmla="*/ 4130099 w 4549123"/>
              <a:gd name="connsiteY2" fmla="*/ 226950 h 5549975"/>
              <a:gd name="connsiteX3" fmla="*/ 4503293 w 4549123"/>
              <a:gd name="connsiteY3" fmla="*/ 247374 h 5549975"/>
              <a:gd name="connsiteX4" fmla="*/ 4531172 w 4549123"/>
              <a:gd name="connsiteY4" fmla="*/ 269179 h 5549975"/>
              <a:gd name="connsiteX5" fmla="*/ 4529398 w 4549123"/>
              <a:gd name="connsiteY5" fmla="*/ 300930 h 5549975"/>
              <a:gd name="connsiteX6" fmla="*/ 4532320 w 4549123"/>
              <a:gd name="connsiteY6" fmla="*/ 302647 h 5549975"/>
              <a:gd name="connsiteX7" fmla="*/ 4548746 w 4549123"/>
              <a:gd name="connsiteY7" fmla="*/ 334222 h 5549975"/>
              <a:gd name="connsiteX8" fmla="*/ 4526485 w 4549123"/>
              <a:gd name="connsiteY8" fmla="*/ 391868 h 5549975"/>
              <a:gd name="connsiteX9" fmla="*/ 4522997 w 4549123"/>
              <a:gd name="connsiteY9" fmla="*/ 415489 h 5549975"/>
              <a:gd name="connsiteX10" fmla="*/ 4517892 w 4549123"/>
              <a:gd name="connsiteY10" fmla="*/ 506828 h 5549975"/>
              <a:gd name="connsiteX11" fmla="*/ 4517242 w 4549123"/>
              <a:gd name="connsiteY11" fmla="*/ 553245 h 5549975"/>
              <a:gd name="connsiteX12" fmla="*/ 4514143 w 4549123"/>
              <a:gd name="connsiteY12" fmla="*/ 581709 h 5549975"/>
              <a:gd name="connsiteX13" fmla="*/ 4513474 w 4549123"/>
              <a:gd name="connsiteY13" fmla="*/ 585890 h 5549975"/>
              <a:gd name="connsiteX14" fmla="*/ 4500537 w 4549123"/>
              <a:gd name="connsiteY14" fmla="*/ 817404 h 5549975"/>
              <a:gd name="connsiteX15" fmla="*/ 4502250 w 4549123"/>
              <a:gd name="connsiteY15" fmla="*/ 822238 h 5549975"/>
              <a:gd name="connsiteX16" fmla="*/ 4500099 w 4549123"/>
              <a:gd name="connsiteY16" fmla="*/ 846069 h 5549975"/>
              <a:gd name="connsiteX17" fmla="*/ 4498499 w 4549123"/>
              <a:gd name="connsiteY17" fmla="*/ 853854 h 5549975"/>
              <a:gd name="connsiteX18" fmla="*/ 4492261 w 4549123"/>
              <a:gd name="connsiteY18" fmla="*/ 965485 h 5549975"/>
              <a:gd name="connsiteX19" fmla="*/ 4494338 w 4549123"/>
              <a:gd name="connsiteY19" fmla="*/ 966385 h 5549975"/>
              <a:gd name="connsiteX20" fmla="*/ 4498457 w 4549123"/>
              <a:gd name="connsiteY20" fmla="*/ 1002567 h 5549975"/>
              <a:gd name="connsiteX21" fmla="*/ 4493659 w 4549123"/>
              <a:gd name="connsiteY21" fmla="*/ 1101094 h 5549975"/>
              <a:gd name="connsiteX22" fmla="*/ 4493554 w 4549123"/>
              <a:gd name="connsiteY22" fmla="*/ 1159389 h 5549975"/>
              <a:gd name="connsiteX23" fmla="*/ 4497857 w 4549123"/>
              <a:gd name="connsiteY23" fmla="*/ 1180505 h 5549975"/>
              <a:gd name="connsiteX24" fmla="*/ 4500947 w 4549123"/>
              <a:gd name="connsiteY24" fmla="*/ 1210687 h 5549975"/>
              <a:gd name="connsiteX25" fmla="*/ 4509764 w 4549123"/>
              <a:gd name="connsiteY25" fmla="*/ 1263157 h 5549975"/>
              <a:gd name="connsiteX26" fmla="*/ 4512041 w 4549123"/>
              <a:gd name="connsiteY26" fmla="*/ 1313374 h 5549975"/>
              <a:gd name="connsiteX27" fmla="*/ 4511161 w 4549123"/>
              <a:gd name="connsiteY27" fmla="*/ 1347004 h 5549975"/>
              <a:gd name="connsiteX28" fmla="*/ 4510698 w 4549123"/>
              <a:gd name="connsiteY28" fmla="*/ 1351864 h 5549975"/>
              <a:gd name="connsiteX29" fmla="*/ 4501579 w 4549123"/>
              <a:gd name="connsiteY29" fmla="*/ 1391762 h 5549975"/>
              <a:gd name="connsiteX30" fmla="*/ 4504843 w 4549123"/>
              <a:gd name="connsiteY30" fmla="*/ 1395707 h 5549975"/>
              <a:gd name="connsiteX31" fmla="*/ 4507685 w 4549123"/>
              <a:gd name="connsiteY31" fmla="*/ 1408524 h 5549975"/>
              <a:gd name="connsiteX32" fmla="*/ 4502944 w 4549123"/>
              <a:gd name="connsiteY32" fmla="*/ 1419109 h 5549975"/>
              <a:gd name="connsiteX33" fmla="*/ 4492760 w 4549123"/>
              <a:gd name="connsiteY33" fmla="*/ 1469337 h 5549975"/>
              <a:gd name="connsiteX34" fmla="*/ 4481863 w 4549123"/>
              <a:gd name="connsiteY34" fmla="*/ 1543038 h 5549975"/>
              <a:gd name="connsiteX35" fmla="*/ 4476982 w 4549123"/>
              <a:gd name="connsiteY35" fmla="*/ 1553997 h 5549975"/>
              <a:gd name="connsiteX36" fmla="*/ 4462554 w 4549123"/>
              <a:gd name="connsiteY36" fmla="*/ 1626071 h 5549975"/>
              <a:gd name="connsiteX37" fmla="*/ 4458839 w 4549123"/>
              <a:gd name="connsiteY37" fmla="*/ 1664103 h 5549975"/>
              <a:gd name="connsiteX38" fmla="*/ 4462499 w 4549123"/>
              <a:gd name="connsiteY38" fmla="*/ 1668558 h 5549975"/>
              <a:gd name="connsiteX39" fmla="*/ 4460849 w 4549123"/>
              <a:gd name="connsiteY39" fmla="*/ 1679756 h 5549975"/>
              <a:gd name="connsiteX40" fmla="*/ 4461261 w 4549123"/>
              <a:gd name="connsiteY40" fmla="*/ 1682815 h 5549975"/>
              <a:gd name="connsiteX41" fmla="*/ 4462772 w 4549123"/>
              <a:gd name="connsiteY41" fmla="*/ 1700268 h 5549975"/>
              <a:gd name="connsiteX42" fmla="*/ 4451302 w 4549123"/>
              <a:gd name="connsiteY42" fmla="*/ 1735163 h 5549975"/>
              <a:gd name="connsiteX43" fmla="*/ 4449242 w 4549123"/>
              <a:gd name="connsiteY43" fmla="*/ 1735289 h 5549975"/>
              <a:gd name="connsiteX44" fmla="*/ 4440744 w 4549123"/>
              <a:gd name="connsiteY44" fmla="*/ 1887374 h 5549975"/>
              <a:gd name="connsiteX45" fmla="*/ 4449435 w 4549123"/>
              <a:gd name="connsiteY45" fmla="*/ 1911536 h 5549975"/>
              <a:gd name="connsiteX46" fmla="*/ 4451713 w 4549123"/>
              <a:gd name="connsiteY46" fmla="*/ 1961755 h 5549975"/>
              <a:gd name="connsiteX47" fmla="*/ 4450832 w 4549123"/>
              <a:gd name="connsiteY47" fmla="*/ 1995384 h 5549975"/>
              <a:gd name="connsiteX48" fmla="*/ 4450370 w 4549123"/>
              <a:gd name="connsiteY48" fmla="*/ 2000244 h 5549975"/>
              <a:gd name="connsiteX49" fmla="*/ 4441250 w 4549123"/>
              <a:gd name="connsiteY49" fmla="*/ 2040142 h 5549975"/>
              <a:gd name="connsiteX50" fmla="*/ 4444515 w 4549123"/>
              <a:gd name="connsiteY50" fmla="*/ 2044087 h 5549975"/>
              <a:gd name="connsiteX51" fmla="*/ 4447356 w 4549123"/>
              <a:gd name="connsiteY51" fmla="*/ 2056904 h 5549975"/>
              <a:gd name="connsiteX52" fmla="*/ 4442615 w 4549123"/>
              <a:gd name="connsiteY52" fmla="*/ 2067489 h 5549975"/>
              <a:gd name="connsiteX53" fmla="*/ 4432431 w 4549123"/>
              <a:gd name="connsiteY53" fmla="*/ 2117719 h 5549975"/>
              <a:gd name="connsiteX54" fmla="*/ 4425100 w 4549123"/>
              <a:gd name="connsiteY54" fmla="*/ 2167300 h 5549975"/>
              <a:gd name="connsiteX55" fmla="*/ 4369017 w 4549123"/>
              <a:gd name="connsiteY55" fmla="*/ 3223633 h 5549975"/>
              <a:gd name="connsiteX56" fmla="*/ 4356231 w 4549123"/>
              <a:gd name="connsiteY56" fmla="*/ 3477281 h 5549975"/>
              <a:gd name="connsiteX57" fmla="*/ 4345146 w 4549123"/>
              <a:gd name="connsiteY57" fmla="*/ 3639984 h 5549975"/>
              <a:gd name="connsiteX58" fmla="*/ 4254385 w 4549123"/>
              <a:gd name="connsiteY58" fmla="*/ 5278921 h 5549975"/>
              <a:gd name="connsiteX59" fmla="*/ 4259683 w 4549123"/>
              <a:gd name="connsiteY59" fmla="*/ 5315626 h 5549975"/>
              <a:gd name="connsiteX60" fmla="*/ 4263217 w 4549123"/>
              <a:gd name="connsiteY60" fmla="*/ 5350090 h 5549975"/>
              <a:gd name="connsiteX61" fmla="*/ 4266049 w 4549123"/>
              <a:gd name="connsiteY61" fmla="*/ 5450399 h 5549975"/>
              <a:gd name="connsiteX62" fmla="*/ 4247492 w 4549123"/>
              <a:gd name="connsiteY62" fmla="*/ 5484804 h 5549975"/>
              <a:gd name="connsiteX63" fmla="*/ 4242840 w 4549123"/>
              <a:gd name="connsiteY63" fmla="*/ 5487504 h 5549975"/>
              <a:gd name="connsiteX64" fmla="*/ 4239383 w 4549123"/>
              <a:gd name="connsiteY64" fmla="*/ 5549951 h 5549975"/>
              <a:gd name="connsiteX65" fmla="*/ 8699 w 4549123"/>
              <a:gd name="connsiteY65" fmla="*/ 5314089 h 5549975"/>
              <a:gd name="connsiteX66" fmla="*/ 12505 w 4549123"/>
              <a:gd name="connsiteY66" fmla="*/ 5243704 h 5549975"/>
              <a:gd name="connsiteX67" fmla="*/ 0 w 4549123"/>
              <a:gd name="connsiteY67" fmla="*/ 5239903 h 5549975"/>
              <a:gd name="connsiteX68" fmla="*/ 4220 w 4549123"/>
              <a:gd name="connsiteY68" fmla="*/ 5233298 h 5549975"/>
              <a:gd name="connsiteX69" fmla="*/ 4489 w 4549123"/>
              <a:gd name="connsiteY69" fmla="*/ 5230552 h 5549975"/>
              <a:gd name="connsiteX70" fmla="*/ 4759 w 4549123"/>
              <a:gd name="connsiteY70" fmla="*/ 5227804 h 5549975"/>
              <a:gd name="connsiteX71" fmla="*/ 5296 w 4549123"/>
              <a:gd name="connsiteY71" fmla="*/ 5222308 h 5549975"/>
              <a:gd name="connsiteX72" fmla="*/ 4981 w 4549123"/>
              <a:gd name="connsiteY72" fmla="*/ 5216405 h 5549975"/>
              <a:gd name="connsiteX73" fmla="*/ 4397 w 4549123"/>
              <a:gd name="connsiteY73" fmla="*/ 5213249 h 5549975"/>
              <a:gd name="connsiteX74" fmla="*/ 4666 w 4549123"/>
              <a:gd name="connsiteY74" fmla="*/ 5210500 h 5549975"/>
              <a:gd name="connsiteX75" fmla="*/ 4350 w 4549123"/>
              <a:gd name="connsiteY75" fmla="*/ 5204597 h 5549975"/>
              <a:gd name="connsiteX76" fmla="*/ 3767 w 4549123"/>
              <a:gd name="connsiteY76" fmla="*/ 5201441 h 5549975"/>
              <a:gd name="connsiteX77" fmla="*/ 3137 w 4549123"/>
              <a:gd name="connsiteY77" fmla="*/ 5189632 h 5549975"/>
              <a:gd name="connsiteX78" fmla="*/ 2553 w 4549123"/>
              <a:gd name="connsiteY78" fmla="*/ 5186477 h 5549975"/>
              <a:gd name="connsiteX79" fmla="*/ 2821 w 4549123"/>
              <a:gd name="connsiteY79" fmla="*/ 5183728 h 5549975"/>
              <a:gd name="connsiteX80" fmla="*/ 1386 w 4549123"/>
              <a:gd name="connsiteY80" fmla="*/ 5180163 h 5549975"/>
              <a:gd name="connsiteX81" fmla="*/ 17881 w 4549123"/>
              <a:gd name="connsiteY81" fmla="*/ 5144275 h 5549975"/>
              <a:gd name="connsiteX82" fmla="*/ 74412 w 4549123"/>
              <a:gd name="connsiteY82" fmla="*/ 3839310 h 5549975"/>
              <a:gd name="connsiteX83" fmla="*/ 299102 w 4549123"/>
              <a:gd name="connsiteY83" fmla="*/ 0 h 5549975"/>
              <a:gd name="connsiteX0" fmla="*/ 299102 w 4549123"/>
              <a:gd name="connsiteY0" fmla="*/ 0 h 5549975"/>
              <a:gd name="connsiteX1" fmla="*/ 3301288 w 4549123"/>
              <a:gd name="connsiteY1" fmla="*/ 171842 h 5549975"/>
              <a:gd name="connsiteX2" fmla="*/ 4130099 w 4549123"/>
              <a:gd name="connsiteY2" fmla="*/ 226950 h 5549975"/>
              <a:gd name="connsiteX3" fmla="*/ 4503293 w 4549123"/>
              <a:gd name="connsiteY3" fmla="*/ 247374 h 5549975"/>
              <a:gd name="connsiteX4" fmla="*/ 4531172 w 4549123"/>
              <a:gd name="connsiteY4" fmla="*/ 269179 h 5549975"/>
              <a:gd name="connsiteX5" fmla="*/ 4529398 w 4549123"/>
              <a:gd name="connsiteY5" fmla="*/ 300930 h 5549975"/>
              <a:gd name="connsiteX6" fmla="*/ 4532320 w 4549123"/>
              <a:gd name="connsiteY6" fmla="*/ 302647 h 5549975"/>
              <a:gd name="connsiteX7" fmla="*/ 4548746 w 4549123"/>
              <a:gd name="connsiteY7" fmla="*/ 334222 h 5549975"/>
              <a:gd name="connsiteX8" fmla="*/ 4526485 w 4549123"/>
              <a:gd name="connsiteY8" fmla="*/ 391868 h 5549975"/>
              <a:gd name="connsiteX9" fmla="*/ 4522997 w 4549123"/>
              <a:gd name="connsiteY9" fmla="*/ 415489 h 5549975"/>
              <a:gd name="connsiteX10" fmla="*/ 4517892 w 4549123"/>
              <a:gd name="connsiteY10" fmla="*/ 506828 h 5549975"/>
              <a:gd name="connsiteX11" fmla="*/ 4517242 w 4549123"/>
              <a:gd name="connsiteY11" fmla="*/ 553245 h 5549975"/>
              <a:gd name="connsiteX12" fmla="*/ 4514143 w 4549123"/>
              <a:gd name="connsiteY12" fmla="*/ 581709 h 5549975"/>
              <a:gd name="connsiteX13" fmla="*/ 4513474 w 4549123"/>
              <a:gd name="connsiteY13" fmla="*/ 585890 h 5549975"/>
              <a:gd name="connsiteX14" fmla="*/ 4500537 w 4549123"/>
              <a:gd name="connsiteY14" fmla="*/ 817404 h 5549975"/>
              <a:gd name="connsiteX15" fmla="*/ 4502250 w 4549123"/>
              <a:gd name="connsiteY15" fmla="*/ 822238 h 5549975"/>
              <a:gd name="connsiteX16" fmla="*/ 4500099 w 4549123"/>
              <a:gd name="connsiteY16" fmla="*/ 846069 h 5549975"/>
              <a:gd name="connsiteX17" fmla="*/ 4498499 w 4549123"/>
              <a:gd name="connsiteY17" fmla="*/ 853854 h 5549975"/>
              <a:gd name="connsiteX18" fmla="*/ 4492261 w 4549123"/>
              <a:gd name="connsiteY18" fmla="*/ 965485 h 5549975"/>
              <a:gd name="connsiteX19" fmla="*/ 4494338 w 4549123"/>
              <a:gd name="connsiteY19" fmla="*/ 966385 h 5549975"/>
              <a:gd name="connsiteX20" fmla="*/ 4498457 w 4549123"/>
              <a:gd name="connsiteY20" fmla="*/ 1002567 h 5549975"/>
              <a:gd name="connsiteX21" fmla="*/ 4493659 w 4549123"/>
              <a:gd name="connsiteY21" fmla="*/ 1101094 h 5549975"/>
              <a:gd name="connsiteX22" fmla="*/ 4493554 w 4549123"/>
              <a:gd name="connsiteY22" fmla="*/ 1159389 h 5549975"/>
              <a:gd name="connsiteX23" fmla="*/ 4497857 w 4549123"/>
              <a:gd name="connsiteY23" fmla="*/ 1180505 h 5549975"/>
              <a:gd name="connsiteX24" fmla="*/ 4500947 w 4549123"/>
              <a:gd name="connsiteY24" fmla="*/ 1210687 h 5549975"/>
              <a:gd name="connsiteX25" fmla="*/ 4509764 w 4549123"/>
              <a:gd name="connsiteY25" fmla="*/ 1263157 h 5549975"/>
              <a:gd name="connsiteX26" fmla="*/ 4512041 w 4549123"/>
              <a:gd name="connsiteY26" fmla="*/ 1313374 h 5549975"/>
              <a:gd name="connsiteX27" fmla="*/ 4511161 w 4549123"/>
              <a:gd name="connsiteY27" fmla="*/ 1347004 h 5549975"/>
              <a:gd name="connsiteX28" fmla="*/ 4510698 w 4549123"/>
              <a:gd name="connsiteY28" fmla="*/ 1351864 h 5549975"/>
              <a:gd name="connsiteX29" fmla="*/ 4501579 w 4549123"/>
              <a:gd name="connsiteY29" fmla="*/ 1391762 h 5549975"/>
              <a:gd name="connsiteX30" fmla="*/ 4504843 w 4549123"/>
              <a:gd name="connsiteY30" fmla="*/ 1395707 h 5549975"/>
              <a:gd name="connsiteX31" fmla="*/ 4507685 w 4549123"/>
              <a:gd name="connsiteY31" fmla="*/ 1408524 h 5549975"/>
              <a:gd name="connsiteX32" fmla="*/ 4502944 w 4549123"/>
              <a:gd name="connsiteY32" fmla="*/ 1419109 h 5549975"/>
              <a:gd name="connsiteX33" fmla="*/ 4492760 w 4549123"/>
              <a:gd name="connsiteY33" fmla="*/ 1469337 h 5549975"/>
              <a:gd name="connsiteX34" fmla="*/ 4481863 w 4549123"/>
              <a:gd name="connsiteY34" fmla="*/ 1543038 h 5549975"/>
              <a:gd name="connsiteX35" fmla="*/ 4476982 w 4549123"/>
              <a:gd name="connsiteY35" fmla="*/ 1553997 h 5549975"/>
              <a:gd name="connsiteX36" fmla="*/ 4462554 w 4549123"/>
              <a:gd name="connsiteY36" fmla="*/ 1626071 h 5549975"/>
              <a:gd name="connsiteX37" fmla="*/ 4458839 w 4549123"/>
              <a:gd name="connsiteY37" fmla="*/ 1664103 h 5549975"/>
              <a:gd name="connsiteX38" fmla="*/ 4462499 w 4549123"/>
              <a:gd name="connsiteY38" fmla="*/ 1668558 h 5549975"/>
              <a:gd name="connsiteX39" fmla="*/ 4460849 w 4549123"/>
              <a:gd name="connsiteY39" fmla="*/ 1679756 h 5549975"/>
              <a:gd name="connsiteX40" fmla="*/ 4461261 w 4549123"/>
              <a:gd name="connsiteY40" fmla="*/ 1682815 h 5549975"/>
              <a:gd name="connsiteX41" fmla="*/ 4462772 w 4549123"/>
              <a:gd name="connsiteY41" fmla="*/ 1700268 h 5549975"/>
              <a:gd name="connsiteX42" fmla="*/ 4451302 w 4549123"/>
              <a:gd name="connsiteY42" fmla="*/ 1735163 h 5549975"/>
              <a:gd name="connsiteX43" fmla="*/ 4449242 w 4549123"/>
              <a:gd name="connsiteY43" fmla="*/ 1735289 h 5549975"/>
              <a:gd name="connsiteX44" fmla="*/ 4440744 w 4549123"/>
              <a:gd name="connsiteY44" fmla="*/ 1887374 h 5549975"/>
              <a:gd name="connsiteX45" fmla="*/ 4449435 w 4549123"/>
              <a:gd name="connsiteY45" fmla="*/ 1911536 h 5549975"/>
              <a:gd name="connsiteX46" fmla="*/ 4451713 w 4549123"/>
              <a:gd name="connsiteY46" fmla="*/ 1961755 h 5549975"/>
              <a:gd name="connsiteX47" fmla="*/ 4450832 w 4549123"/>
              <a:gd name="connsiteY47" fmla="*/ 1995384 h 5549975"/>
              <a:gd name="connsiteX48" fmla="*/ 4450370 w 4549123"/>
              <a:gd name="connsiteY48" fmla="*/ 2000244 h 5549975"/>
              <a:gd name="connsiteX49" fmla="*/ 4441250 w 4549123"/>
              <a:gd name="connsiteY49" fmla="*/ 2040142 h 5549975"/>
              <a:gd name="connsiteX50" fmla="*/ 4444515 w 4549123"/>
              <a:gd name="connsiteY50" fmla="*/ 2044087 h 5549975"/>
              <a:gd name="connsiteX51" fmla="*/ 4447356 w 4549123"/>
              <a:gd name="connsiteY51" fmla="*/ 2056904 h 5549975"/>
              <a:gd name="connsiteX52" fmla="*/ 4442615 w 4549123"/>
              <a:gd name="connsiteY52" fmla="*/ 2067489 h 5549975"/>
              <a:gd name="connsiteX53" fmla="*/ 4432431 w 4549123"/>
              <a:gd name="connsiteY53" fmla="*/ 2117719 h 5549975"/>
              <a:gd name="connsiteX54" fmla="*/ 4425100 w 4549123"/>
              <a:gd name="connsiteY54" fmla="*/ 2167300 h 5549975"/>
              <a:gd name="connsiteX55" fmla="*/ 4369017 w 4549123"/>
              <a:gd name="connsiteY55" fmla="*/ 3223633 h 5549975"/>
              <a:gd name="connsiteX56" fmla="*/ 4356231 w 4549123"/>
              <a:gd name="connsiteY56" fmla="*/ 3477281 h 5549975"/>
              <a:gd name="connsiteX57" fmla="*/ 4345146 w 4549123"/>
              <a:gd name="connsiteY57" fmla="*/ 3639984 h 5549975"/>
              <a:gd name="connsiteX58" fmla="*/ 4254385 w 4549123"/>
              <a:gd name="connsiteY58" fmla="*/ 5278921 h 5549975"/>
              <a:gd name="connsiteX59" fmla="*/ 4259683 w 4549123"/>
              <a:gd name="connsiteY59" fmla="*/ 5315626 h 5549975"/>
              <a:gd name="connsiteX60" fmla="*/ 4263217 w 4549123"/>
              <a:gd name="connsiteY60" fmla="*/ 5350090 h 5549975"/>
              <a:gd name="connsiteX61" fmla="*/ 4266049 w 4549123"/>
              <a:gd name="connsiteY61" fmla="*/ 5450399 h 5549975"/>
              <a:gd name="connsiteX62" fmla="*/ 4247492 w 4549123"/>
              <a:gd name="connsiteY62" fmla="*/ 5484804 h 5549975"/>
              <a:gd name="connsiteX63" fmla="*/ 4242840 w 4549123"/>
              <a:gd name="connsiteY63" fmla="*/ 5487504 h 5549975"/>
              <a:gd name="connsiteX64" fmla="*/ 4239383 w 4549123"/>
              <a:gd name="connsiteY64" fmla="*/ 5549951 h 5549975"/>
              <a:gd name="connsiteX65" fmla="*/ 8699 w 4549123"/>
              <a:gd name="connsiteY65" fmla="*/ 5314089 h 5549975"/>
              <a:gd name="connsiteX66" fmla="*/ 12505 w 4549123"/>
              <a:gd name="connsiteY66" fmla="*/ 5243704 h 5549975"/>
              <a:gd name="connsiteX67" fmla="*/ 0 w 4549123"/>
              <a:gd name="connsiteY67" fmla="*/ 5239903 h 5549975"/>
              <a:gd name="connsiteX68" fmla="*/ 4220 w 4549123"/>
              <a:gd name="connsiteY68" fmla="*/ 5233298 h 5549975"/>
              <a:gd name="connsiteX69" fmla="*/ 4489 w 4549123"/>
              <a:gd name="connsiteY69" fmla="*/ 5230552 h 5549975"/>
              <a:gd name="connsiteX70" fmla="*/ 4759 w 4549123"/>
              <a:gd name="connsiteY70" fmla="*/ 5227804 h 5549975"/>
              <a:gd name="connsiteX71" fmla="*/ 5296 w 4549123"/>
              <a:gd name="connsiteY71" fmla="*/ 5222308 h 5549975"/>
              <a:gd name="connsiteX72" fmla="*/ 4981 w 4549123"/>
              <a:gd name="connsiteY72" fmla="*/ 5216405 h 5549975"/>
              <a:gd name="connsiteX73" fmla="*/ 4397 w 4549123"/>
              <a:gd name="connsiteY73" fmla="*/ 5213249 h 5549975"/>
              <a:gd name="connsiteX74" fmla="*/ 4666 w 4549123"/>
              <a:gd name="connsiteY74" fmla="*/ 5210500 h 5549975"/>
              <a:gd name="connsiteX75" fmla="*/ 4350 w 4549123"/>
              <a:gd name="connsiteY75" fmla="*/ 5204597 h 5549975"/>
              <a:gd name="connsiteX76" fmla="*/ 3767 w 4549123"/>
              <a:gd name="connsiteY76" fmla="*/ 5201441 h 5549975"/>
              <a:gd name="connsiteX77" fmla="*/ 3137 w 4549123"/>
              <a:gd name="connsiteY77" fmla="*/ 5189632 h 5549975"/>
              <a:gd name="connsiteX78" fmla="*/ 2553 w 4549123"/>
              <a:gd name="connsiteY78" fmla="*/ 5186477 h 5549975"/>
              <a:gd name="connsiteX79" fmla="*/ 2821 w 4549123"/>
              <a:gd name="connsiteY79" fmla="*/ 5183728 h 5549975"/>
              <a:gd name="connsiteX80" fmla="*/ 1386 w 4549123"/>
              <a:gd name="connsiteY80" fmla="*/ 5180163 h 5549975"/>
              <a:gd name="connsiteX81" fmla="*/ 6798 w 4549123"/>
              <a:gd name="connsiteY81" fmla="*/ 5116566 h 5549975"/>
              <a:gd name="connsiteX82" fmla="*/ 74412 w 4549123"/>
              <a:gd name="connsiteY82" fmla="*/ 3839310 h 5549975"/>
              <a:gd name="connsiteX83" fmla="*/ 299102 w 4549123"/>
              <a:gd name="connsiteY83" fmla="*/ 0 h 5549975"/>
              <a:gd name="connsiteX0" fmla="*/ 304427 w 4554448"/>
              <a:gd name="connsiteY0" fmla="*/ 0 h 5549970"/>
              <a:gd name="connsiteX1" fmla="*/ 3306613 w 4554448"/>
              <a:gd name="connsiteY1" fmla="*/ 171842 h 5549970"/>
              <a:gd name="connsiteX2" fmla="*/ 4135424 w 4554448"/>
              <a:gd name="connsiteY2" fmla="*/ 226950 h 5549970"/>
              <a:gd name="connsiteX3" fmla="*/ 4508618 w 4554448"/>
              <a:gd name="connsiteY3" fmla="*/ 247374 h 5549970"/>
              <a:gd name="connsiteX4" fmla="*/ 4536497 w 4554448"/>
              <a:gd name="connsiteY4" fmla="*/ 269179 h 5549970"/>
              <a:gd name="connsiteX5" fmla="*/ 4534723 w 4554448"/>
              <a:gd name="connsiteY5" fmla="*/ 300930 h 5549970"/>
              <a:gd name="connsiteX6" fmla="*/ 4537645 w 4554448"/>
              <a:gd name="connsiteY6" fmla="*/ 302647 h 5549970"/>
              <a:gd name="connsiteX7" fmla="*/ 4554071 w 4554448"/>
              <a:gd name="connsiteY7" fmla="*/ 334222 h 5549970"/>
              <a:gd name="connsiteX8" fmla="*/ 4531810 w 4554448"/>
              <a:gd name="connsiteY8" fmla="*/ 391868 h 5549970"/>
              <a:gd name="connsiteX9" fmla="*/ 4528322 w 4554448"/>
              <a:gd name="connsiteY9" fmla="*/ 415489 h 5549970"/>
              <a:gd name="connsiteX10" fmla="*/ 4523217 w 4554448"/>
              <a:gd name="connsiteY10" fmla="*/ 506828 h 5549970"/>
              <a:gd name="connsiteX11" fmla="*/ 4522567 w 4554448"/>
              <a:gd name="connsiteY11" fmla="*/ 553245 h 5549970"/>
              <a:gd name="connsiteX12" fmla="*/ 4519468 w 4554448"/>
              <a:gd name="connsiteY12" fmla="*/ 581709 h 5549970"/>
              <a:gd name="connsiteX13" fmla="*/ 4518799 w 4554448"/>
              <a:gd name="connsiteY13" fmla="*/ 585890 h 5549970"/>
              <a:gd name="connsiteX14" fmla="*/ 4505862 w 4554448"/>
              <a:gd name="connsiteY14" fmla="*/ 817404 h 5549970"/>
              <a:gd name="connsiteX15" fmla="*/ 4507575 w 4554448"/>
              <a:gd name="connsiteY15" fmla="*/ 822238 h 5549970"/>
              <a:gd name="connsiteX16" fmla="*/ 4505424 w 4554448"/>
              <a:gd name="connsiteY16" fmla="*/ 846069 h 5549970"/>
              <a:gd name="connsiteX17" fmla="*/ 4503824 w 4554448"/>
              <a:gd name="connsiteY17" fmla="*/ 853854 h 5549970"/>
              <a:gd name="connsiteX18" fmla="*/ 4497586 w 4554448"/>
              <a:gd name="connsiteY18" fmla="*/ 965485 h 5549970"/>
              <a:gd name="connsiteX19" fmla="*/ 4499663 w 4554448"/>
              <a:gd name="connsiteY19" fmla="*/ 966385 h 5549970"/>
              <a:gd name="connsiteX20" fmla="*/ 4503782 w 4554448"/>
              <a:gd name="connsiteY20" fmla="*/ 1002567 h 5549970"/>
              <a:gd name="connsiteX21" fmla="*/ 4498984 w 4554448"/>
              <a:gd name="connsiteY21" fmla="*/ 1101094 h 5549970"/>
              <a:gd name="connsiteX22" fmla="*/ 4498879 w 4554448"/>
              <a:gd name="connsiteY22" fmla="*/ 1159389 h 5549970"/>
              <a:gd name="connsiteX23" fmla="*/ 4503182 w 4554448"/>
              <a:gd name="connsiteY23" fmla="*/ 1180505 h 5549970"/>
              <a:gd name="connsiteX24" fmla="*/ 4506272 w 4554448"/>
              <a:gd name="connsiteY24" fmla="*/ 1210687 h 5549970"/>
              <a:gd name="connsiteX25" fmla="*/ 4515089 w 4554448"/>
              <a:gd name="connsiteY25" fmla="*/ 1263157 h 5549970"/>
              <a:gd name="connsiteX26" fmla="*/ 4517366 w 4554448"/>
              <a:gd name="connsiteY26" fmla="*/ 1313374 h 5549970"/>
              <a:gd name="connsiteX27" fmla="*/ 4516486 w 4554448"/>
              <a:gd name="connsiteY27" fmla="*/ 1347004 h 5549970"/>
              <a:gd name="connsiteX28" fmla="*/ 4516023 w 4554448"/>
              <a:gd name="connsiteY28" fmla="*/ 1351864 h 5549970"/>
              <a:gd name="connsiteX29" fmla="*/ 4506904 w 4554448"/>
              <a:gd name="connsiteY29" fmla="*/ 1391762 h 5549970"/>
              <a:gd name="connsiteX30" fmla="*/ 4510168 w 4554448"/>
              <a:gd name="connsiteY30" fmla="*/ 1395707 h 5549970"/>
              <a:gd name="connsiteX31" fmla="*/ 4513010 w 4554448"/>
              <a:gd name="connsiteY31" fmla="*/ 1408524 h 5549970"/>
              <a:gd name="connsiteX32" fmla="*/ 4508269 w 4554448"/>
              <a:gd name="connsiteY32" fmla="*/ 1419109 h 5549970"/>
              <a:gd name="connsiteX33" fmla="*/ 4498085 w 4554448"/>
              <a:gd name="connsiteY33" fmla="*/ 1469337 h 5549970"/>
              <a:gd name="connsiteX34" fmla="*/ 4487188 w 4554448"/>
              <a:gd name="connsiteY34" fmla="*/ 1543038 h 5549970"/>
              <a:gd name="connsiteX35" fmla="*/ 4482307 w 4554448"/>
              <a:gd name="connsiteY35" fmla="*/ 1553997 h 5549970"/>
              <a:gd name="connsiteX36" fmla="*/ 4467879 w 4554448"/>
              <a:gd name="connsiteY36" fmla="*/ 1626071 h 5549970"/>
              <a:gd name="connsiteX37" fmla="*/ 4464164 w 4554448"/>
              <a:gd name="connsiteY37" fmla="*/ 1664103 h 5549970"/>
              <a:gd name="connsiteX38" fmla="*/ 4467824 w 4554448"/>
              <a:gd name="connsiteY38" fmla="*/ 1668558 h 5549970"/>
              <a:gd name="connsiteX39" fmla="*/ 4466174 w 4554448"/>
              <a:gd name="connsiteY39" fmla="*/ 1679756 h 5549970"/>
              <a:gd name="connsiteX40" fmla="*/ 4466586 w 4554448"/>
              <a:gd name="connsiteY40" fmla="*/ 1682815 h 5549970"/>
              <a:gd name="connsiteX41" fmla="*/ 4468097 w 4554448"/>
              <a:gd name="connsiteY41" fmla="*/ 1700268 h 5549970"/>
              <a:gd name="connsiteX42" fmla="*/ 4456627 w 4554448"/>
              <a:gd name="connsiteY42" fmla="*/ 1735163 h 5549970"/>
              <a:gd name="connsiteX43" fmla="*/ 4454567 w 4554448"/>
              <a:gd name="connsiteY43" fmla="*/ 1735289 h 5549970"/>
              <a:gd name="connsiteX44" fmla="*/ 4446069 w 4554448"/>
              <a:gd name="connsiteY44" fmla="*/ 1887374 h 5549970"/>
              <a:gd name="connsiteX45" fmla="*/ 4454760 w 4554448"/>
              <a:gd name="connsiteY45" fmla="*/ 1911536 h 5549970"/>
              <a:gd name="connsiteX46" fmla="*/ 4457038 w 4554448"/>
              <a:gd name="connsiteY46" fmla="*/ 1961755 h 5549970"/>
              <a:gd name="connsiteX47" fmla="*/ 4456157 w 4554448"/>
              <a:gd name="connsiteY47" fmla="*/ 1995384 h 5549970"/>
              <a:gd name="connsiteX48" fmla="*/ 4455695 w 4554448"/>
              <a:gd name="connsiteY48" fmla="*/ 2000244 h 5549970"/>
              <a:gd name="connsiteX49" fmla="*/ 4446575 w 4554448"/>
              <a:gd name="connsiteY49" fmla="*/ 2040142 h 5549970"/>
              <a:gd name="connsiteX50" fmla="*/ 4449840 w 4554448"/>
              <a:gd name="connsiteY50" fmla="*/ 2044087 h 5549970"/>
              <a:gd name="connsiteX51" fmla="*/ 4452681 w 4554448"/>
              <a:gd name="connsiteY51" fmla="*/ 2056904 h 5549970"/>
              <a:gd name="connsiteX52" fmla="*/ 4447940 w 4554448"/>
              <a:gd name="connsiteY52" fmla="*/ 2067489 h 5549970"/>
              <a:gd name="connsiteX53" fmla="*/ 4437756 w 4554448"/>
              <a:gd name="connsiteY53" fmla="*/ 2117719 h 5549970"/>
              <a:gd name="connsiteX54" fmla="*/ 4430425 w 4554448"/>
              <a:gd name="connsiteY54" fmla="*/ 2167300 h 5549970"/>
              <a:gd name="connsiteX55" fmla="*/ 4374342 w 4554448"/>
              <a:gd name="connsiteY55" fmla="*/ 3223633 h 5549970"/>
              <a:gd name="connsiteX56" fmla="*/ 4361556 w 4554448"/>
              <a:gd name="connsiteY56" fmla="*/ 3477281 h 5549970"/>
              <a:gd name="connsiteX57" fmla="*/ 4350471 w 4554448"/>
              <a:gd name="connsiteY57" fmla="*/ 3639984 h 5549970"/>
              <a:gd name="connsiteX58" fmla="*/ 4259710 w 4554448"/>
              <a:gd name="connsiteY58" fmla="*/ 5278921 h 5549970"/>
              <a:gd name="connsiteX59" fmla="*/ 4265008 w 4554448"/>
              <a:gd name="connsiteY59" fmla="*/ 5315626 h 5549970"/>
              <a:gd name="connsiteX60" fmla="*/ 4268542 w 4554448"/>
              <a:gd name="connsiteY60" fmla="*/ 5350090 h 5549970"/>
              <a:gd name="connsiteX61" fmla="*/ 4271374 w 4554448"/>
              <a:gd name="connsiteY61" fmla="*/ 5450399 h 5549970"/>
              <a:gd name="connsiteX62" fmla="*/ 4252817 w 4554448"/>
              <a:gd name="connsiteY62" fmla="*/ 5484804 h 5549970"/>
              <a:gd name="connsiteX63" fmla="*/ 4248165 w 4554448"/>
              <a:gd name="connsiteY63" fmla="*/ 5487504 h 5549970"/>
              <a:gd name="connsiteX64" fmla="*/ 4244708 w 4554448"/>
              <a:gd name="connsiteY64" fmla="*/ 5549951 h 5549970"/>
              <a:gd name="connsiteX65" fmla="*/ 0 w 4554448"/>
              <a:gd name="connsiteY65" fmla="*/ 5272016 h 5549970"/>
              <a:gd name="connsiteX66" fmla="*/ 17830 w 4554448"/>
              <a:gd name="connsiteY66" fmla="*/ 5243704 h 5549970"/>
              <a:gd name="connsiteX67" fmla="*/ 5325 w 4554448"/>
              <a:gd name="connsiteY67" fmla="*/ 5239903 h 5549970"/>
              <a:gd name="connsiteX68" fmla="*/ 9545 w 4554448"/>
              <a:gd name="connsiteY68" fmla="*/ 5233298 h 5549970"/>
              <a:gd name="connsiteX69" fmla="*/ 9814 w 4554448"/>
              <a:gd name="connsiteY69" fmla="*/ 5230552 h 5549970"/>
              <a:gd name="connsiteX70" fmla="*/ 10084 w 4554448"/>
              <a:gd name="connsiteY70" fmla="*/ 5227804 h 5549970"/>
              <a:gd name="connsiteX71" fmla="*/ 10621 w 4554448"/>
              <a:gd name="connsiteY71" fmla="*/ 5222308 h 5549970"/>
              <a:gd name="connsiteX72" fmla="*/ 10306 w 4554448"/>
              <a:gd name="connsiteY72" fmla="*/ 5216405 h 5549970"/>
              <a:gd name="connsiteX73" fmla="*/ 9722 w 4554448"/>
              <a:gd name="connsiteY73" fmla="*/ 5213249 h 5549970"/>
              <a:gd name="connsiteX74" fmla="*/ 9991 w 4554448"/>
              <a:gd name="connsiteY74" fmla="*/ 5210500 h 5549970"/>
              <a:gd name="connsiteX75" fmla="*/ 9675 w 4554448"/>
              <a:gd name="connsiteY75" fmla="*/ 5204597 h 5549970"/>
              <a:gd name="connsiteX76" fmla="*/ 9092 w 4554448"/>
              <a:gd name="connsiteY76" fmla="*/ 5201441 h 5549970"/>
              <a:gd name="connsiteX77" fmla="*/ 8462 w 4554448"/>
              <a:gd name="connsiteY77" fmla="*/ 5189632 h 5549970"/>
              <a:gd name="connsiteX78" fmla="*/ 7878 w 4554448"/>
              <a:gd name="connsiteY78" fmla="*/ 5186477 h 5549970"/>
              <a:gd name="connsiteX79" fmla="*/ 8146 w 4554448"/>
              <a:gd name="connsiteY79" fmla="*/ 5183728 h 5549970"/>
              <a:gd name="connsiteX80" fmla="*/ 6711 w 4554448"/>
              <a:gd name="connsiteY80" fmla="*/ 5180163 h 5549970"/>
              <a:gd name="connsiteX81" fmla="*/ 12123 w 4554448"/>
              <a:gd name="connsiteY81" fmla="*/ 5116566 h 5549970"/>
              <a:gd name="connsiteX82" fmla="*/ 79737 w 4554448"/>
              <a:gd name="connsiteY82" fmla="*/ 3839310 h 5549970"/>
              <a:gd name="connsiteX83" fmla="*/ 304427 w 4554448"/>
              <a:gd name="connsiteY83" fmla="*/ 0 h 5549970"/>
              <a:gd name="connsiteX0" fmla="*/ 338086 w 4588107"/>
              <a:gd name="connsiteY0" fmla="*/ 0 h 5549995"/>
              <a:gd name="connsiteX1" fmla="*/ 3340272 w 4588107"/>
              <a:gd name="connsiteY1" fmla="*/ 171842 h 5549995"/>
              <a:gd name="connsiteX2" fmla="*/ 4169083 w 4588107"/>
              <a:gd name="connsiteY2" fmla="*/ 226950 h 5549995"/>
              <a:gd name="connsiteX3" fmla="*/ 4542277 w 4588107"/>
              <a:gd name="connsiteY3" fmla="*/ 247374 h 5549995"/>
              <a:gd name="connsiteX4" fmla="*/ 4570156 w 4588107"/>
              <a:gd name="connsiteY4" fmla="*/ 269179 h 5549995"/>
              <a:gd name="connsiteX5" fmla="*/ 4568382 w 4588107"/>
              <a:gd name="connsiteY5" fmla="*/ 300930 h 5549995"/>
              <a:gd name="connsiteX6" fmla="*/ 4571304 w 4588107"/>
              <a:gd name="connsiteY6" fmla="*/ 302647 h 5549995"/>
              <a:gd name="connsiteX7" fmla="*/ 4587730 w 4588107"/>
              <a:gd name="connsiteY7" fmla="*/ 334222 h 5549995"/>
              <a:gd name="connsiteX8" fmla="*/ 4565469 w 4588107"/>
              <a:gd name="connsiteY8" fmla="*/ 391868 h 5549995"/>
              <a:gd name="connsiteX9" fmla="*/ 4561981 w 4588107"/>
              <a:gd name="connsiteY9" fmla="*/ 415489 h 5549995"/>
              <a:gd name="connsiteX10" fmla="*/ 4556876 w 4588107"/>
              <a:gd name="connsiteY10" fmla="*/ 506828 h 5549995"/>
              <a:gd name="connsiteX11" fmla="*/ 4556226 w 4588107"/>
              <a:gd name="connsiteY11" fmla="*/ 553245 h 5549995"/>
              <a:gd name="connsiteX12" fmla="*/ 4553127 w 4588107"/>
              <a:gd name="connsiteY12" fmla="*/ 581709 h 5549995"/>
              <a:gd name="connsiteX13" fmla="*/ 4552458 w 4588107"/>
              <a:gd name="connsiteY13" fmla="*/ 585890 h 5549995"/>
              <a:gd name="connsiteX14" fmla="*/ 4539521 w 4588107"/>
              <a:gd name="connsiteY14" fmla="*/ 817404 h 5549995"/>
              <a:gd name="connsiteX15" fmla="*/ 4541234 w 4588107"/>
              <a:gd name="connsiteY15" fmla="*/ 822238 h 5549995"/>
              <a:gd name="connsiteX16" fmla="*/ 4539083 w 4588107"/>
              <a:gd name="connsiteY16" fmla="*/ 846069 h 5549995"/>
              <a:gd name="connsiteX17" fmla="*/ 4537483 w 4588107"/>
              <a:gd name="connsiteY17" fmla="*/ 853854 h 5549995"/>
              <a:gd name="connsiteX18" fmla="*/ 4531245 w 4588107"/>
              <a:gd name="connsiteY18" fmla="*/ 965485 h 5549995"/>
              <a:gd name="connsiteX19" fmla="*/ 4533322 w 4588107"/>
              <a:gd name="connsiteY19" fmla="*/ 966385 h 5549995"/>
              <a:gd name="connsiteX20" fmla="*/ 4537441 w 4588107"/>
              <a:gd name="connsiteY20" fmla="*/ 1002567 h 5549995"/>
              <a:gd name="connsiteX21" fmla="*/ 4532643 w 4588107"/>
              <a:gd name="connsiteY21" fmla="*/ 1101094 h 5549995"/>
              <a:gd name="connsiteX22" fmla="*/ 4532538 w 4588107"/>
              <a:gd name="connsiteY22" fmla="*/ 1159389 h 5549995"/>
              <a:gd name="connsiteX23" fmla="*/ 4536841 w 4588107"/>
              <a:gd name="connsiteY23" fmla="*/ 1180505 h 5549995"/>
              <a:gd name="connsiteX24" fmla="*/ 4539931 w 4588107"/>
              <a:gd name="connsiteY24" fmla="*/ 1210687 h 5549995"/>
              <a:gd name="connsiteX25" fmla="*/ 4548748 w 4588107"/>
              <a:gd name="connsiteY25" fmla="*/ 1263157 h 5549995"/>
              <a:gd name="connsiteX26" fmla="*/ 4551025 w 4588107"/>
              <a:gd name="connsiteY26" fmla="*/ 1313374 h 5549995"/>
              <a:gd name="connsiteX27" fmla="*/ 4550145 w 4588107"/>
              <a:gd name="connsiteY27" fmla="*/ 1347004 h 5549995"/>
              <a:gd name="connsiteX28" fmla="*/ 4549682 w 4588107"/>
              <a:gd name="connsiteY28" fmla="*/ 1351864 h 5549995"/>
              <a:gd name="connsiteX29" fmla="*/ 4540563 w 4588107"/>
              <a:gd name="connsiteY29" fmla="*/ 1391762 h 5549995"/>
              <a:gd name="connsiteX30" fmla="*/ 4543827 w 4588107"/>
              <a:gd name="connsiteY30" fmla="*/ 1395707 h 5549995"/>
              <a:gd name="connsiteX31" fmla="*/ 4546669 w 4588107"/>
              <a:gd name="connsiteY31" fmla="*/ 1408524 h 5549995"/>
              <a:gd name="connsiteX32" fmla="*/ 4541928 w 4588107"/>
              <a:gd name="connsiteY32" fmla="*/ 1419109 h 5549995"/>
              <a:gd name="connsiteX33" fmla="*/ 4531744 w 4588107"/>
              <a:gd name="connsiteY33" fmla="*/ 1469337 h 5549995"/>
              <a:gd name="connsiteX34" fmla="*/ 4520847 w 4588107"/>
              <a:gd name="connsiteY34" fmla="*/ 1543038 h 5549995"/>
              <a:gd name="connsiteX35" fmla="*/ 4515966 w 4588107"/>
              <a:gd name="connsiteY35" fmla="*/ 1553997 h 5549995"/>
              <a:gd name="connsiteX36" fmla="*/ 4501538 w 4588107"/>
              <a:gd name="connsiteY36" fmla="*/ 1626071 h 5549995"/>
              <a:gd name="connsiteX37" fmla="*/ 4497823 w 4588107"/>
              <a:gd name="connsiteY37" fmla="*/ 1664103 h 5549995"/>
              <a:gd name="connsiteX38" fmla="*/ 4501483 w 4588107"/>
              <a:gd name="connsiteY38" fmla="*/ 1668558 h 5549995"/>
              <a:gd name="connsiteX39" fmla="*/ 4499833 w 4588107"/>
              <a:gd name="connsiteY39" fmla="*/ 1679756 h 5549995"/>
              <a:gd name="connsiteX40" fmla="*/ 4500245 w 4588107"/>
              <a:gd name="connsiteY40" fmla="*/ 1682815 h 5549995"/>
              <a:gd name="connsiteX41" fmla="*/ 4501756 w 4588107"/>
              <a:gd name="connsiteY41" fmla="*/ 1700268 h 5549995"/>
              <a:gd name="connsiteX42" fmla="*/ 4490286 w 4588107"/>
              <a:gd name="connsiteY42" fmla="*/ 1735163 h 5549995"/>
              <a:gd name="connsiteX43" fmla="*/ 4488226 w 4588107"/>
              <a:gd name="connsiteY43" fmla="*/ 1735289 h 5549995"/>
              <a:gd name="connsiteX44" fmla="*/ 4479728 w 4588107"/>
              <a:gd name="connsiteY44" fmla="*/ 1887374 h 5549995"/>
              <a:gd name="connsiteX45" fmla="*/ 4488419 w 4588107"/>
              <a:gd name="connsiteY45" fmla="*/ 1911536 h 5549995"/>
              <a:gd name="connsiteX46" fmla="*/ 4490697 w 4588107"/>
              <a:gd name="connsiteY46" fmla="*/ 1961755 h 5549995"/>
              <a:gd name="connsiteX47" fmla="*/ 4489816 w 4588107"/>
              <a:gd name="connsiteY47" fmla="*/ 1995384 h 5549995"/>
              <a:gd name="connsiteX48" fmla="*/ 4489354 w 4588107"/>
              <a:gd name="connsiteY48" fmla="*/ 2000244 h 5549995"/>
              <a:gd name="connsiteX49" fmla="*/ 4480234 w 4588107"/>
              <a:gd name="connsiteY49" fmla="*/ 2040142 h 5549995"/>
              <a:gd name="connsiteX50" fmla="*/ 4483499 w 4588107"/>
              <a:gd name="connsiteY50" fmla="*/ 2044087 h 5549995"/>
              <a:gd name="connsiteX51" fmla="*/ 4486340 w 4588107"/>
              <a:gd name="connsiteY51" fmla="*/ 2056904 h 5549995"/>
              <a:gd name="connsiteX52" fmla="*/ 4481599 w 4588107"/>
              <a:gd name="connsiteY52" fmla="*/ 2067489 h 5549995"/>
              <a:gd name="connsiteX53" fmla="*/ 4471415 w 4588107"/>
              <a:gd name="connsiteY53" fmla="*/ 2117719 h 5549995"/>
              <a:gd name="connsiteX54" fmla="*/ 4464084 w 4588107"/>
              <a:gd name="connsiteY54" fmla="*/ 2167300 h 5549995"/>
              <a:gd name="connsiteX55" fmla="*/ 4408001 w 4588107"/>
              <a:gd name="connsiteY55" fmla="*/ 3223633 h 5549995"/>
              <a:gd name="connsiteX56" fmla="*/ 4395215 w 4588107"/>
              <a:gd name="connsiteY56" fmla="*/ 3477281 h 5549995"/>
              <a:gd name="connsiteX57" fmla="*/ 4384130 w 4588107"/>
              <a:gd name="connsiteY57" fmla="*/ 3639984 h 5549995"/>
              <a:gd name="connsiteX58" fmla="*/ 4293369 w 4588107"/>
              <a:gd name="connsiteY58" fmla="*/ 5278921 h 5549995"/>
              <a:gd name="connsiteX59" fmla="*/ 4298667 w 4588107"/>
              <a:gd name="connsiteY59" fmla="*/ 5315626 h 5549995"/>
              <a:gd name="connsiteX60" fmla="*/ 4302201 w 4588107"/>
              <a:gd name="connsiteY60" fmla="*/ 5350090 h 5549995"/>
              <a:gd name="connsiteX61" fmla="*/ 4305033 w 4588107"/>
              <a:gd name="connsiteY61" fmla="*/ 5450399 h 5549995"/>
              <a:gd name="connsiteX62" fmla="*/ 4286476 w 4588107"/>
              <a:gd name="connsiteY62" fmla="*/ 5484804 h 5549995"/>
              <a:gd name="connsiteX63" fmla="*/ 4281824 w 4588107"/>
              <a:gd name="connsiteY63" fmla="*/ 5487504 h 5549995"/>
              <a:gd name="connsiteX64" fmla="*/ 4278367 w 4588107"/>
              <a:gd name="connsiteY64" fmla="*/ 5549951 h 5549995"/>
              <a:gd name="connsiteX65" fmla="*/ 0 w 4588107"/>
              <a:gd name="connsiteY65" fmla="*/ 5387017 h 5549995"/>
              <a:gd name="connsiteX66" fmla="*/ 51489 w 4588107"/>
              <a:gd name="connsiteY66" fmla="*/ 5243704 h 5549995"/>
              <a:gd name="connsiteX67" fmla="*/ 38984 w 4588107"/>
              <a:gd name="connsiteY67" fmla="*/ 5239903 h 5549995"/>
              <a:gd name="connsiteX68" fmla="*/ 43204 w 4588107"/>
              <a:gd name="connsiteY68" fmla="*/ 5233298 h 5549995"/>
              <a:gd name="connsiteX69" fmla="*/ 43473 w 4588107"/>
              <a:gd name="connsiteY69" fmla="*/ 5230552 h 5549995"/>
              <a:gd name="connsiteX70" fmla="*/ 43743 w 4588107"/>
              <a:gd name="connsiteY70" fmla="*/ 5227804 h 5549995"/>
              <a:gd name="connsiteX71" fmla="*/ 44280 w 4588107"/>
              <a:gd name="connsiteY71" fmla="*/ 5222308 h 5549995"/>
              <a:gd name="connsiteX72" fmla="*/ 43965 w 4588107"/>
              <a:gd name="connsiteY72" fmla="*/ 5216405 h 5549995"/>
              <a:gd name="connsiteX73" fmla="*/ 43381 w 4588107"/>
              <a:gd name="connsiteY73" fmla="*/ 5213249 h 5549995"/>
              <a:gd name="connsiteX74" fmla="*/ 43650 w 4588107"/>
              <a:gd name="connsiteY74" fmla="*/ 5210500 h 5549995"/>
              <a:gd name="connsiteX75" fmla="*/ 43334 w 4588107"/>
              <a:gd name="connsiteY75" fmla="*/ 5204597 h 5549995"/>
              <a:gd name="connsiteX76" fmla="*/ 42751 w 4588107"/>
              <a:gd name="connsiteY76" fmla="*/ 5201441 h 5549995"/>
              <a:gd name="connsiteX77" fmla="*/ 42121 w 4588107"/>
              <a:gd name="connsiteY77" fmla="*/ 5189632 h 5549995"/>
              <a:gd name="connsiteX78" fmla="*/ 41537 w 4588107"/>
              <a:gd name="connsiteY78" fmla="*/ 5186477 h 5549995"/>
              <a:gd name="connsiteX79" fmla="*/ 41805 w 4588107"/>
              <a:gd name="connsiteY79" fmla="*/ 5183728 h 5549995"/>
              <a:gd name="connsiteX80" fmla="*/ 40370 w 4588107"/>
              <a:gd name="connsiteY80" fmla="*/ 5180163 h 5549995"/>
              <a:gd name="connsiteX81" fmla="*/ 45782 w 4588107"/>
              <a:gd name="connsiteY81" fmla="*/ 5116566 h 5549995"/>
              <a:gd name="connsiteX82" fmla="*/ 113396 w 4588107"/>
              <a:gd name="connsiteY82" fmla="*/ 3839310 h 5549995"/>
              <a:gd name="connsiteX83" fmla="*/ 338086 w 4588107"/>
              <a:gd name="connsiteY83" fmla="*/ 0 h 5549995"/>
              <a:gd name="connsiteX0" fmla="*/ 299102 w 4549123"/>
              <a:gd name="connsiteY0" fmla="*/ 0 h 5549966"/>
              <a:gd name="connsiteX1" fmla="*/ 3301288 w 4549123"/>
              <a:gd name="connsiteY1" fmla="*/ 171842 h 5549966"/>
              <a:gd name="connsiteX2" fmla="*/ 4130099 w 4549123"/>
              <a:gd name="connsiteY2" fmla="*/ 226950 h 5549966"/>
              <a:gd name="connsiteX3" fmla="*/ 4503293 w 4549123"/>
              <a:gd name="connsiteY3" fmla="*/ 247374 h 5549966"/>
              <a:gd name="connsiteX4" fmla="*/ 4531172 w 4549123"/>
              <a:gd name="connsiteY4" fmla="*/ 269179 h 5549966"/>
              <a:gd name="connsiteX5" fmla="*/ 4529398 w 4549123"/>
              <a:gd name="connsiteY5" fmla="*/ 300930 h 5549966"/>
              <a:gd name="connsiteX6" fmla="*/ 4532320 w 4549123"/>
              <a:gd name="connsiteY6" fmla="*/ 302647 h 5549966"/>
              <a:gd name="connsiteX7" fmla="*/ 4548746 w 4549123"/>
              <a:gd name="connsiteY7" fmla="*/ 334222 h 5549966"/>
              <a:gd name="connsiteX8" fmla="*/ 4526485 w 4549123"/>
              <a:gd name="connsiteY8" fmla="*/ 391868 h 5549966"/>
              <a:gd name="connsiteX9" fmla="*/ 4522997 w 4549123"/>
              <a:gd name="connsiteY9" fmla="*/ 415489 h 5549966"/>
              <a:gd name="connsiteX10" fmla="*/ 4517892 w 4549123"/>
              <a:gd name="connsiteY10" fmla="*/ 506828 h 5549966"/>
              <a:gd name="connsiteX11" fmla="*/ 4517242 w 4549123"/>
              <a:gd name="connsiteY11" fmla="*/ 553245 h 5549966"/>
              <a:gd name="connsiteX12" fmla="*/ 4514143 w 4549123"/>
              <a:gd name="connsiteY12" fmla="*/ 581709 h 5549966"/>
              <a:gd name="connsiteX13" fmla="*/ 4513474 w 4549123"/>
              <a:gd name="connsiteY13" fmla="*/ 585890 h 5549966"/>
              <a:gd name="connsiteX14" fmla="*/ 4500537 w 4549123"/>
              <a:gd name="connsiteY14" fmla="*/ 817404 h 5549966"/>
              <a:gd name="connsiteX15" fmla="*/ 4502250 w 4549123"/>
              <a:gd name="connsiteY15" fmla="*/ 822238 h 5549966"/>
              <a:gd name="connsiteX16" fmla="*/ 4500099 w 4549123"/>
              <a:gd name="connsiteY16" fmla="*/ 846069 h 5549966"/>
              <a:gd name="connsiteX17" fmla="*/ 4498499 w 4549123"/>
              <a:gd name="connsiteY17" fmla="*/ 853854 h 5549966"/>
              <a:gd name="connsiteX18" fmla="*/ 4492261 w 4549123"/>
              <a:gd name="connsiteY18" fmla="*/ 965485 h 5549966"/>
              <a:gd name="connsiteX19" fmla="*/ 4494338 w 4549123"/>
              <a:gd name="connsiteY19" fmla="*/ 966385 h 5549966"/>
              <a:gd name="connsiteX20" fmla="*/ 4498457 w 4549123"/>
              <a:gd name="connsiteY20" fmla="*/ 1002567 h 5549966"/>
              <a:gd name="connsiteX21" fmla="*/ 4493659 w 4549123"/>
              <a:gd name="connsiteY21" fmla="*/ 1101094 h 5549966"/>
              <a:gd name="connsiteX22" fmla="*/ 4493554 w 4549123"/>
              <a:gd name="connsiteY22" fmla="*/ 1159389 h 5549966"/>
              <a:gd name="connsiteX23" fmla="*/ 4497857 w 4549123"/>
              <a:gd name="connsiteY23" fmla="*/ 1180505 h 5549966"/>
              <a:gd name="connsiteX24" fmla="*/ 4500947 w 4549123"/>
              <a:gd name="connsiteY24" fmla="*/ 1210687 h 5549966"/>
              <a:gd name="connsiteX25" fmla="*/ 4509764 w 4549123"/>
              <a:gd name="connsiteY25" fmla="*/ 1263157 h 5549966"/>
              <a:gd name="connsiteX26" fmla="*/ 4512041 w 4549123"/>
              <a:gd name="connsiteY26" fmla="*/ 1313374 h 5549966"/>
              <a:gd name="connsiteX27" fmla="*/ 4511161 w 4549123"/>
              <a:gd name="connsiteY27" fmla="*/ 1347004 h 5549966"/>
              <a:gd name="connsiteX28" fmla="*/ 4510698 w 4549123"/>
              <a:gd name="connsiteY28" fmla="*/ 1351864 h 5549966"/>
              <a:gd name="connsiteX29" fmla="*/ 4501579 w 4549123"/>
              <a:gd name="connsiteY29" fmla="*/ 1391762 h 5549966"/>
              <a:gd name="connsiteX30" fmla="*/ 4504843 w 4549123"/>
              <a:gd name="connsiteY30" fmla="*/ 1395707 h 5549966"/>
              <a:gd name="connsiteX31" fmla="*/ 4507685 w 4549123"/>
              <a:gd name="connsiteY31" fmla="*/ 1408524 h 5549966"/>
              <a:gd name="connsiteX32" fmla="*/ 4502944 w 4549123"/>
              <a:gd name="connsiteY32" fmla="*/ 1419109 h 5549966"/>
              <a:gd name="connsiteX33" fmla="*/ 4492760 w 4549123"/>
              <a:gd name="connsiteY33" fmla="*/ 1469337 h 5549966"/>
              <a:gd name="connsiteX34" fmla="*/ 4481863 w 4549123"/>
              <a:gd name="connsiteY34" fmla="*/ 1543038 h 5549966"/>
              <a:gd name="connsiteX35" fmla="*/ 4476982 w 4549123"/>
              <a:gd name="connsiteY35" fmla="*/ 1553997 h 5549966"/>
              <a:gd name="connsiteX36" fmla="*/ 4462554 w 4549123"/>
              <a:gd name="connsiteY36" fmla="*/ 1626071 h 5549966"/>
              <a:gd name="connsiteX37" fmla="*/ 4458839 w 4549123"/>
              <a:gd name="connsiteY37" fmla="*/ 1664103 h 5549966"/>
              <a:gd name="connsiteX38" fmla="*/ 4462499 w 4549123"/>
              <a:gd name="connsiteY38" fmla="*/ 1668558 h 5549966"/>
              <a:gd name="connsiteX39" fmla="*/ 4460849 w 4549123"/>
              <a:gd name="connsiteY39" fmla="*/ 1679756 h 5549966"/>
              <a:gd name="connsiteX40" fmla="*/ 4461261 w 4549123"/>
              <a:gd name="connsiteY40" fmla="*/ 1682815 h 5549966"/>
              <a:gd name="connsiteX41" fmla="*/ 4462772 w 4549123"/>
              <a:gd name="connsiteY41" fmla="*/ 1700268 h 5549966"/>
              <a:gd name="connsiteX42" fmla="*/ 4451302 w 4549123"/>
              <a:gd name="connsiteY42" fmla="*/ 1735163 h 5549966"/>
              <a:gd name="connsiteX43" fmla="*/ 4449242 w 4549123"/>
              <a:gd name="connsiteY43" fmla="*/ 1735289 h 5549966"/>
              <a:gd name="connsiteX44" fmla="*/ 4440744 w 4549123"/>
              <a:gd name="connsiteY44" fmla="*/ 1887374 h 5549966"/>
              <a:gd name="connsiteX45" fmla="*/ 4449435 w 4549123"/>
              <a:gd name="connsiteY45" fmla="*/ 1911536 h 5549966"/>
              <a:gd name="connsiteX46" fmla="*/ 4451713 w 4549123"/>
              <a:gd name="connsiteY46" fmla="*/ 1961755 h 5549966"/>
              <a:gd name="connsiteX47" fmla="*/ 4450832 w 4549123"/>
              <a:gd name="connsiteY47" fmla="*/ 1995384 h 5549966"/>
              <a:gd name="connsiteX48" fmla="*/ 4450370 w 4549123"/>
              <a:gd name="connsiteY48" fmla="*/ 2000244 h 5549966"/>
              <a:gd name="connsiteX49" fmla="*/ 4441250 w 4549123"/>
              <a:gd name="connsiteY49" fmla="*/ 2040142 h 5549966"/>
              <a:gd name="connsiteX50" fmla="*/ 4444515 w 4549123"/>
              <a:gd name="connsiteY50" fmla="*/ 2044087 h 5549966"/>
              <a:gd name="connsiteX51" fmla="*/ 4447356 w 4549123"/>
              <a:gd name="connsiteY51" fmla="*/ 2056904 h 5549966"/>
              <a:gd name="connsiteX52" fmla="*/ 4442615 w 4549123"/>
              <a:gd name="connsiteY52" fmla="*/ 2067489 h 5549966"/>
              <a:gd name="connsiteX53" fmla="*/ 4432431 w 4549123"/>
              <a:gd name="connsiteY53" fmla="*/ 2117719 h 5549966"/>
              <a:gd name="connsiteX54" fmla="*/ 4425100 w 4549123"/>
              <a:gd name="connsiteY54" fmla="*/ 2167300 h 5549966"/>
              <a:gd name="connsiteX55" fmla="*/ 4369017 w 4549123"/>
              <a:gd name="connsiteY55" fmla="*/ 3223633 h 5549966"/>
              <a:gd name="connsiteX56" fmla="*/ 4356231 w 4549123"/>
              <a:gd name="connsiteY56" fmla="*/ 3477281 h 5549966"/>
              <a:gd name="connsiteX57" fmla="*/ 4345146 w 4549123"/>
              <a:gd name="connsiteY57" fmla="*/ 3639984 h 5549966"/>
              <a:gd name="connsiteX58" fmla="*/ 4254385 w 4549123"/>
              <a:gd name="connsiteY58" fmla="*/ 5278921 h 5549966"/>
              <a:gd name="connsiteX59" fmla="*/ 4259683 w 4549123"/>
              <a:gd name="connsiteY59" fmla="*/ 5315626 h 5549966"/>
              <a:gd name="connsiteX60" fmla="*/ 4263217 w 4549123"/>
              <a:gd name="connsiteY60" fmla="*/ 5350090 h 5549966"/>
              <a:gd name="connsiteX61" fmla="*/ 4266049 w 4549123"/>
              <a:gd name="connsiteY61" fmla="*/ 5450399 h 5549966"/>
              <a:gd name="connsiteX62" fmla="*/ 4247492 w 4549123"/>
              <a:gd name="connsiteY62" fmla="*/ 5484804 h 5549966"/>
              <a:gd name="connsiteX63" fmla="*/ 4242840 w 4549123"/>
              <a:gd name="connsiteY63" fmla="*/ 5487504 h 5549966"/>
              <a:gd name="connsiteX64" fmla="*/ 4239383 w 4549123"/>
              <a:gd name="connsiteY64" fmla="*/ 5549951 h 5549966"/>
              <a:gd name="connsiteX65" fmla="*/ 266751 w 4549123"/>
              <a:gd name="connsiteY65" fmla="*/ 5218723 h 5549966"/>
              <a:gd name="connsiteX66" fmla="*/ 12505 w 4549123"/>
              <a:gd name="connsiteY66" fmla="*/ 5243704 h 5549966"/>
              <a:gd name="connsiteX67" fmla="*/ 0 w 4549123"/>
              <a:gd name="connsiteY67" fmla="*/ 5239903 h 5549966"/>
              <a:gd name="connsiteX68" fmla="*/ 4220 w 4549123"/>
              <a:gd name="connsiteY68" fmla="*/ 5233298 h 5549966"/>
              <a:gd name="connsiteX69" fmla="*/ 4489 w 4549123"/>
              <a:gd name="connsiteY69" fmla="*/ 5230552 h 5549966"/>
              <a:gd name="connsiteX70" fmla="*/ 4759 w 4549123"/>
              <a:gd name="connsiteY70" fmla="*/ 5227804 h 5549966"/>
              <a:gd name="connsiteX71" fmla="*/ 5296 w 4549123"/>
              <a:gd name="connsiteY71" fmla="*/ 5222308 h 5549966"/>
              <a:gd name="connsiteX72" fmla="*/ 4981 w 4549123"/>
              <a:gd name="connsiteY72" fmla="*/ 5216405 h 5549966"/>
              <a:gd name="connsiteX73" fmla="*/ 4397 w 4549123"/>
              <a:gd name="connsiteY73" fmla="*/ 5213249 h 5549966"/>
              <a:gd name="connsiteX74" fmla="*/ 4666 w 4549123"/>
              <a:gd name="connsiteY74" fmla="*/ 5210500 h 5549966"/>
              <a:gd name="connsiteX75" fmla="*/ 4350 w 4549123"/>
              <a:gd name="connsiteY75" fmla="*/ 5204597 h 5549966"/>
              <a:gd name="connsiteX76" fmla="*/ 3767 w 4549123"/>
              <a:gd name="connsiteY76" fmla="*/ 5201441 h 5549966"/>
              <a:gd name="connsiteX77" fmla="*/ 3137 w 4549123"/>
              <a:gd name="connsiteY77" fmla="*/ 5189632 h 5549966"/>
              <a:gd name="connsiteX78" fmla="*/ 2553 w 4549123"/>
              <a:gd name="connsiteY78" fmla="*/ 5186477 h 5549966"/>
              <a:gd name="connsiteX79" fmla="*/ 2821 w 4549123"/>
              <a:gd name="connsiteY79" fmla="*/ 5183728 h 5549966"/>
              <a:gd name="connsiteX80" fmla="*/ 1386 w 4549123"/>
              <a:gd name="connsiteY80" fmla="*/ 5180163 h 5549966"/>
              <a:gd name="connsiteX81" fmla="*/ 6798 w 4549123"/>
              <a:gd name="connsiteY81" fmla="*/ 5116566 h 5549966"/>
              <a:gd name="connsiteX82" fmla="*/ 74412 w 4549123"/>
              <a:gd name="connsiteY82" fmla="*/ 3839310 h 5549966"/>
              <a:gd name="connsiteX83" fmla="*/ 299102 w 4549123"/>
              <a:gd name="connsiteY83" fmla="*/ 0 h 5549966"/>
              <a:gd name="connsiteX0" fmla="*/ 303426 w 4553447"/>
              <a:gd name="connsiteY0" fmla="*/ 0 h 5549966"/>
              <a:gd name="connsiteX1" fmla="*/ 3305612 w 4553447"/>
              <a:gd name="connsiteY1" fmla="*/ 171842 h 5549966"/>
              <a:gd name="connsiteX2" fmla="*/ 4134423 w 4553447"/>
              <a:gd name="connsiteY2" fmla="*/ 226950 h 5549966"/>
              <a:gd name="connsiteX3" fmla="*/ 4507617 w 4553447"/>
              <a:gd name="connsiteY3" fmla="*/ 247374 h 5549966"/>
              <a:gd name="connsiteX4" fmla="*/ 4535496 w 4553447"/>
              <a:gd name="connsiteY4" fmla="*/ 269179 h 5549966"/>
              <a:gd name="connsiteX5" fmla="*/ 4533722 w 4553447"/>
              <a:gd name="connsiteY5" fmla="*/ 300930 h 5549966"/>
              <a:gd name="connsiteX6" fmla="*/ 4536644 w 4553447"/>
              <a:gd name="connsiteY6" fmla="*/ 302647 h 5549966"/>
              <a:gd name="connsiteX7" fmla="*/ 4553070 w 4553447"/>
              <a:gd name="connsiteY7" fmla="*/ 334222 h 5549966"/>
              <a:gd name="connsiteX8" fmla="*/ 4530809 w 4553447"/>
              <a:gd name="connsiteY8" fmla="*/ 391868 h 5549966"/>
              <a:gd name="connsiteX9" fmla="*/ 4527321 w 4553447"/>
              <a:gd name="connsiteY9" fmla="*/ 415489 h 5549966"/>
              <a:gd name="connsiteX10" fmla="*/ 4522216 w 4553447"/>
              <a:gd name="connsiteY10" fmla="*/ 506828 h 5549966"/>
              <a:gd name="connsiteX11" fmla="*/ 4521566 w 4553447"/>
              <a:gd name="connsiteY11" fmla="*/ 553245 h 5549966"/>
              <a:gd name="connsiteX12" fmla="*/ 4518467 w 4553447"/>
              <a:gd name="connsiteY12" fmla="*/ 581709 h 5549966"/>
              <a:gd name="connsiteX13" fmla="*/ 4517798 w 4553447"/>
              <a:gd name="connsiteY13" fmla="*/ 585890 h 5549966"/>
              <a:gd name="connsiteX14" fmla="*/ 4504861 w 4553447"/>
              <a:gd name="connsiteY14" fmla="*/ 817404 h 5549966"/>
              <a:gd name="connsiteX15" fmla="*/ 4506574 w 4553447"/>
              <a:gd name="connsiteY15" fmla="*/ 822238 h 5549966"/>
              <a:gd name="connsiteX16" fmla="*/ 4504423 w 4553447"/>
              <a:gd name="connsiteY16" fmla="*/ 846069 h 5549966"/>
              <a:gd name="connsiteX17" fmla="*/ 4502823 w 4553447"/>
              <a:gd name="connsiteY17" fmla="*/ 853854 h 5549966"/>
              <a:gd name="connsiteX18" fmla="*/ 4496585 w 4553447"/>
              <a:gd name="connsiteY18" fmla="*/ 965485 h 5549966"/>
              <a:gd name="connsiteX19" fmla="*/ 4498662 w 4553447"/>
              <a:gd name="connsiteY19" fmla="*/ 966385 h 5549966"/>
              <a:gd name="connsiteX20" fmla="*/ 4502781 w 4553447"/>
              <a:gd name="connsiteY20" fmla="*/ 1002567 h 5549966"/>
              <a:gd name="connsiteX21" fmla="*/ 4497983 w 4553447"/>
              <a:gd name="connsiteY21" fmla="*/ 1101094 h 5549966"/>
              <a:gd name="connsiteX22" fmla="*/ 4497878 w 4553447"/>
              <a:gd name="connsiteY22" fmla="*/ 1159389 h 5549966"/>
              <a:gd name="connsiteX23" fmla="*/ 4502181 w 4553447"/>
              <a:gd name="connsiteY23" fmla="*/ 1180505 h 5549966"/>
              <a:gd name="connsiteX24" fmla="*/ 4505271 w 4553447"/>
              <a:gd name="connsiteY24" fmla="*/ 1210687 h 5549966"/>
              <a:gd name="connsiteX25" fmla="*/ 4514088 w 4553447"/>
              <a:gd name="connsiteY25" fmla="*/ 1263157 h 5549966"/>
              <a:gd name="connsiteX26" fmla="*/ 4516365 w 4553447"/>
              <a:gd name="connsiteY26" fmla="*/ 1313374 h 5549966"/>
              <a:gd name="connsiteX27" fmla="*/ 4515485 w 4553447"/>
              <a:gd name="connsiteY27" fmla="*/ 1347004 h 5549966"/>
              <a:gd name="connsiteX28" fmla="*/ 4515022 w 4553447"/>
              <a:gd name="connsiteY28" fmla="*/ 1351864 h 5549966"/>
              <a:gd name="connsiteX29" fmla="*/ 4505903 w 4553447"/>
              <a:gd name="connsiteY29" fmla="*/ 1391762 h 5549966"/>
              <a:gd name="connsiteX30" fmla="*/ 4509167 w 4553447"/>
              <a:gd name="connsiteY30" fmla="*/ 1395707 h 5549966"/>
              <a:gd name="connsiteX31" fmla="*/ 4512009 w 4553447"/>
              <a:gd name="connsiteY31" fmla="*/ 1408524 h 5549966"/>
              <a:gd name="connsiteX32" fmla="*/ 4507268 w 4553447"/>
              <a:gd name="connsiteY32" fmla="*/ 1419109 h 5549966"/>
              <a:gd name="connsiteX33" fmla="*/ 4497084 w 4553447"/>
              <a:gd name="connsiteY33" fmla="*/ 1469337 h 5549966"/>
              <a:gd name="connsiteX34" fmla="*/ 4486187 w 4553447"/>
              <a:gd name="connsiteY34" fmla="*/ 1543038 h 5549966"/>
              <a:gd name="connsiteX35" fmla="*/ 4481306 w 4553447"/>
              <a:gd name="connsiteY35" fmla="*/ 1553997 h 5549966"/>
              <a:gd name="connsiteX36" fmla="*/ 4466878 w 4553447"/>
              <a:gd name="connsiteY36" fmla="*/ 1626071 h 5549966"/>
              <a:gd name="connsiteX37" fmla="*/ 4463163 w 4553447"/>
              <a:gd name="connsiteY37" fmla="*/ 1664103 h 5549966"/>
              <a:gd name="connsiteX38" fmla="*/ 4466823 w 4553447"/>
              <a:gd name="connsiteY38" fmla="*/ 1668558 h 5549966"/>
              <a:gd name="connsiteX39" fmla="*/ 4465173 w 4553447"/>
              <a:gd name="connsiteY39" fmla="*/ 1679756 h 5549966"/>
              <a:gd name="connsiteX40" fmla="*/ 4465585 w 4553447"/>
              <a:gd name="connsiteY40" fmla="*/ 1682815 h 5549966"/>
              <a:gd name="connsiteX41" fmla="*/ 4467096 w 4553447"/>
              <a:gd name="connsiteY41" fmla="*/ 1700268 h 5549966"/>
              <a:gd name="connsiteX42" fmla="*/ 4455626 w 4553447"/>
              <a:gd name="connsiteY42" fmla="*/ 1735163 h 5549966"/>
              <a:gd name="connsiteX43" fmla="*/ 4453566 w 4553447"/>
              <a:gd name="connsiteY43" fmla="*/ 1735289 h 5549966"/>
              <a:gd name="connsiteX44" fmla="*/ 4445068 w 4553447"/>
              <a:gd name="connsiteY44" fmla="*/ 1887374 h 5549966"/>
              <a:gd name="connsiteX45" fmla="*/ 4453759 w 4553447"/>
              <a:gd name="connsiteY45" fmla="*/ 1911536 h 5549966"/>
              <a:gd name="connsiteX46" fmla="*/ 4456037 w 4553447"/>
              <a:gd name="connsiteY46" fmla="*/ 1961755 h 5549966"/>
              <a:gd name="connsiteX47" fmla="*/ 4455156 w 4553447"/>
              <a:gd name="connsiteY47" fmla="*/ 1995384 h 5549966"/>
              <a:gd name="connsiteX48" fmla="*/ 4454694 w 4553447"/>
              <a:gd name="connsiteY48" fmla="*/ 2000244 h 5549966"/>
              <a:gd name="connsiteX49" fmla="*/ 4445574 w 4553447"/>
              <a:gd name="connsiteY49" fmla="*/ 2040142 h 5549966"/>
              <a:gd name="connsiteX50" fmla="*/ 4448839 w 4553447"/>
              <a:gd name="connsiteY50" fmla="*/ 2044087 h 5549966"/>
              <a:gd name="connsiteX51" fmla="*/ 4451680 w 4553447"/>
              <a:gd name="connsiteY51" fmla="*/ 2056904 h 5549966"/>
              <a:gd name="connsiteX52" fmla="*/ 4446939 w 4553447"/>
              <a:gd name="connsiteY52" fmla="*/ 2067489 h 5549966"/>
              <a:gd name="connsiteX53" fmla="*/ 4436755 w 4553447"/>
              <a:gd name="connsiteY53" fmla="*/ 2117719 h 5549966"/>
              <a:gd name="connsiteX54" fmla="*/ 4429424 w 4553447"/>
              <a:gd name="connsiteY54" fmla="*/ 2167300 h 5549966"/>
              <a:gd name="connsiteX55" fmla="*/ 4373341 w 4553447"/>
              <a:gd name="connsiteY55" fmla="*/ 3223633 h 5549966"/>
              <a:gd name="connsiteX56" fmla="*/ 4360555 w 4553447"/>
              <a:gd name="connsiteY56" fmla="*/ 3477281 h 5549966"/>
              <a:gd name="connsiteX57" fmla="*/ 4349470 w 4553447"/>
              <a:gd name="connsiteY57" fmla="*/ 3639984 h 5549966"/>
              <a:gd name="connsiteX58" fmla="*/ 4258709 w 4553447"/>
              <a:gd name="connsiteY58" fmla="*/ 5278921 h 5549966"/>
              <a:gd name="connsiteX59" fmla="*/ 4264007 w 4553447"/>
              <a:gd name="connsiteY59" fmla="*/ 5315626 h 5549966"/>
              <a:gd name="connsiteX60" fmla="*/ 4267541 w 4553447"/>
              <a:gd name="connsiteY60" fmla="*/ 5350090 h 5549966"/>
              <a:gd name="connsiteX61" fmla="*/ 4270373 w 4553447"/>
              <a:gd name="connsiteY61" fmla="*/ 5450399 h 5549966"/>
              <a:gd name="connsiteX62" fmla="*/ 4251816 w 4553447"/>
              <a:gd name="connsiteY62" fmla="*/ 5484804 h 5549966"/>
              <a:gd name="connsiteX63" fmla="*/ 4247164 w 4553447"/>
              <a:gd name="connsiteY63" fmla="*/ 5487504 h 5549966"/>
              <a:gd name="connsiteX64" fmla="*/ 4243707 w 4553447"/>
              <a:gd name="connsiteY64" fmla="*/ 5549951 h 5549966"/>
              <a:gd name="connsiteX65" fmla="*/ 271075 w 4553447"/>
              <a:gd name="connsiteY65" fmla="*/ 5218723 h 5549966"/>
              <a:gd name="connsiteX66" fmla="*/ 0 w 4553447"/>
              <a:gd name="connsiteY66" fmla="*/ 5280167 h 5549966"/>
              <a:gd name="connsiteX67" fmla="*/ 4324 w 4553447"/>
              <a:gd name="connsiteY67" fmla="*/ 5239903 h 5549966"/>
              <a:gd name="connsiteX68" fmla="*/ 8544 w 4553447"/>
              <a:gd name="connsiteY68" fmla="*/ 5233298 h 5549966"/>
              <a:gd name="connsiteX69" fmla="*/ 8813 w 4553447"/>
              <a:gd name="connsiteY69" fmla="*/ 5230552 h 5549966"/>
              <a:gd name="connsiteX70" fmla="*/ 9083 w 4553447"/>
              <a:gd name="connsiteY70" fmla="*/ 5227804 h 5549966"/>
              <a:gd name="connsiteX71" fmla="*/ 9620 w 4553447"/>
              <a:gd name="connsiteY71" fmla="*/ 5222308 h 5549966"/>
              <a:gd name="connsiteX72" fmla="*/ 9305 w 4553447"/>
              <a:gd name="connsiteY72" fmla="*/ 5216405 h 5549966"/>
              <a:gd name="connsiteX73" fmla="*/ 8721 w 4553447"/>
              <a:gd name="connsiteY73" fmla="*/ 5213249 h 5549966"/>
              <a:gd name="connsiteX74" fmla="*/ 8990 w 4553447"/>
              <a:gd name="connsiteY74" fmla="*/ 5210500 h 5549966"/>
              <a:gd name="connsiteX75" fmla="*/ 8674 w 4553447"/>
              <a:gd name="connsiteY75" fmla="*/ 5204597 h 5549966"/>
              <a:gd name="connsiteX76" fmla="*/ 8091 w 4553447"/>
              <a:gd name="connsiteY76" fmla="*/ 5201441 h 5549966"/>
              <a:gd name="connsiteX77" fmla="*/ 7461 w 4553447"/>
              <a:gd name="connsiteY77" fmla="*/ 5189632 h 5549966"/>
              <a:gd name="connsiteX78" fmla="*/ 6877 w 4553447"/>
              <a:gd name="connsiteY78" fmla="*/ 5186477 h 5549966"/>
              <a:gd name="connsiteX79" fmla="*/ 7145 w 4553447"/>
              <a:gd name="connsiteY79" fmla="*/ 5183728 h 5549966"/>
              <a:gd name="connsiteX80" fmla="*/ 5710 w 4553447"/>
              <a:gd name="connsiteY80" fmla="*/ 5180163 h 5549966"/>
              <a:gd name="connsiteX81" fmla="*/ 11122 w 4553447"/>
              <a:gd name="connsiteY81" fmla="*/ 5116566 h 5549966"/>
              <a:gd name="connsiteX82" fmla="*/ 78736 w 4553447"/>
              <a:gd name="connsiteY82" fmla="*/ 3839310 h 5549966"/>
              <a:gd name="connsiteX83" fmla="*/ 303426 w 4553447"/>
              <a:gd name="connsiteY83" fmla="*/ 0 h 5549966"/>
              <a:gd name="connsiteX0" fmla="*/ 303426 w 4553447"/>
              <a:gd name="connsiteY0" fmla="*/ 0 h 5549973"/>
              <a:gd name="connsiteX1" fmla="*/ 3305612 w 4553447"/>
              <a:gd name="connsiteY1" fmla="*/ 171842 h 5549973"/>
              <a:gd name="connsiteX2" fmla="*/ 4134423 w 4553447"/>
              <a:gd name="connsiteY2" fmla="*/ 226950 h 5549973"/>
              <a:gd name="connsiteX3" fmla="*/ 4507617 w 4553447"/>
              <a:gd name="connsiteY3" fmla="*/ 247374 h 5549973"/>
              <a:gd name="connsiteX4" fmla="*/ 4535496 w 4553447"/>
              <a:gd name="connsiteY4" fmla="*/ 269179 h 5549973"/>
              <a:gd name="connsiteX5" fmla="*/ 4533722 w 4553447"/>
              <a:gd name="connsiteY5" fmla="*/ 300930 h 5549973"/>
              <a:gd name="connsiteX6" fmla="*/ 4536644 w 4553447"/>
              <a:gd name="connsiteY6" fmla="*/ 302647 h 5549973"/>
              <a:gd name="connsiteX7" fmla="*/ 4553070 w 4553447"/>
              <a:gd name="connsiteY7" fmla="*/ 334222 h 5549973"/>
              <a:gd name="connsiteX8" fmla="*/ 4530809 w 4553447"/>
              <a:gd name="connsiteY8" fmla="*/ 391868 h 5549973"/>
              <a:gd name="connsiteX9" fmla="*/ 4527321 w 4553447"/>
              <a:gd name="connsiteY9" fmla="*/ 415489 h 5549973"/>
              <a:gd name="connsiteX10" fmla="*/ 4522216 w 4553447"/>
              <a:gd name="connsiteY10" fmla="*/ 506828 h 5549973"/>
              <a:gd name="connsiteX11" fmla="*/ 4521566 w 4553447"/>
              <a:gd name="connsiteY11" fmla="*/ 553245 h 5549973"/>
              <a:gd name="connsiteX12" fmla="*/ 4518467 w 4553447"/>
              <a:gd name="connsiteY12" fmla="*/ 581709 h 5549973"/>
              <a:gd name="connsiteX13" fmla="*/ 4517798 w 4553447"/>
              <a:gd name="connsiteY13" fmla="*/ 585890 h 5549973"/>
              <a:gd name="connsiteX14" fmla="*/ 4504861 w 4553447"/>
              <a:gd name="connsiteY14" fmla="*/ 817404 h 5549973"/>
              <a:gd name="connsiteX15" fmla="*/ 4506574 w 4553447"/>
              <a:gd name="connsiteY15" fmla="*/ 822238 h 5549973"/>
              <a:gd name="connsiteX16" fmla="*/ 4504423 w 4553447"/>
              <a:gd name="connsiteY16" fmla="*/ 846069 h 5549973"/>
              <a:gd name="connsiteX17" fmla="*/ 4502823 w 4553447"/>
              <a:gd name="connsiteY17" fmla="*/ 853854 h 5549973"/>
              <a:gd name="connsiteX18" fmla="*/ 4496585 w 4553447"/>
              <a:gd name="connsiteY18" fmla="*/ 965485 h 5549973"/>
              <a:gd name="connsiteX19" fmla="*/ 4498662 w 4553447"/>
              <a:gd name="connsiteY19" fmla="*/ 966385 h 5549973"/>
              <a:gd name="connsiteX20" fmla="*/ 4502781 w 4553447"/>
              <a:gd name="connsiteY20" fmla="*/ 1002567 h 5549973"/>
              <a:gd name="connsiteX21" fmla="*/ 4497983 w 4553447"/>
              <a:gd name="connsiteY21" fmla="*/ 1101094 h 5549973"/>
              <a:gd name="connsiteX22" fmla="*/ 4497878 w 4553447"/>
              <a:gd name="connsiteY22" fmla="*/ 1159389 h 5549973"/>
              <a:gd name="connsiteX23" fmla="*/ 4502181 w 4553447"/>
              <a:gd name="connsiteY23" fmla="*/ 1180505 h 5549973"/>
              <a:gd name="connsiteX24" fmla="*/ 4505271 w 4553447"/>
              <a:gd name="connsiteY24" fmla="*/ 1210687 h 5549973"/>
              <a:gd name="connsiteX25" fmla="*/ 4514088 w 4553447"/>
              <a:gd name="connsiteY25" fmla="*/ 1263157 h 5549973"/>
              <a:gd name="connsiteX26" fmla="*/ 4516365 w 4553447"/>
              <a:gd name="connsiteY26" fmla="*/ 1313374 h 5549973"/>
              <a:gd name="connsiteX27" fmla="*/ 4515485 w 4553447"/>
              <a:gd name="connsiteY27" fmla="*/ 1347004 h 5549973"/>
              <a:gd name="connsiteX28" fmla="*/ 4515022 w 4553447"/>
              <a:gd name="connsiteY28" fmla="*/ 1351864 h 5549973"/>
              <a:gd name="connsiteX29" fmla="*/ 4505903 w 4553447"/>
              <a:gd name="connsiteY29" fmla="*/ 1391762 h 5549973"/>
              <a:gd name="connsiteX30" fmla="*/ 4509167 w 4553447"/>
              <a:gd name="connsiteY30" fmla="*/ 1395707 h 5549973"/>
              <a:gd name="connsiteX31" fmla="*/ 4512009 w 4553447"/>
              <a:gd name="connsiteY31" fmla="*/ 1408524 h 5549973"/>
              <a:gd name="connsiteX32" fmla="*/ 4507268 w 4553447"/>
              <a:gd name="connsiteY32" fmla="*/ 1419109 h 5549973"/>
              <a:gd name="connsiteX33" fmla="*/ 4497084 w 4553447"/>
              <a:gd name="connsiteY33" fmla="*/ 1469337 h 5549973"/>
              <a:gd name="connsiteX34" fmla="*/ 4486187 w 4553447"/>
              <a:gd name="connsiteY34" fmla="*/ 1543038 h 5549973"/>
              <a:gd name="connsiteX35" fmla="*/ 4481306 w 4553447"/>
              <a:gd name="connsiteY35" fmla="*/ 1553997 h 5549973"/>
              <a:gd name="connsiteX36" fmla="*/ 4466878 w 4553447"/>
              <a:gd name="connsiteY36" fmla="*/ 1626071 h 5549973"/>
              <a:gd name="connsiteX37" fmla="*/ 4463163 w 4553447"/>
              <a:gd name="connsiteY37" fmla="*/ 1664103 h 5549973"/>
              <a:gd name="connsiteX38" fmla="*/ 4466823 w 4553447"/>
              <a:gd name="connsiteY38" fmla="*/ 1668558 h 5549973"/>
              <a:gd name="connsiteX39" fmla="*/ 4465173 w 4553447"/>
              <a:gd name="connsiteY39" fmla="*/ 1679756 h 5549973"/>
              <a:gd name="connsiteX40" fmla="*/ 4465585 w 4553447"/>
              <a:gd name="connsiteY40" fmla="*/ 1682815 h 5549973"/>
              <a:gd name="connsiteX41" fmla="*/ 4467096 w 4553447"/>
              <a:gd name="connsiteY41" fmla="*/ 1700268 h 5549973"/>
              <a:gd name="connsiteX42" fmla="*/ 4455626 w 4553447"/>
              <a:gd name="connsiteY42" fmla="*/ 1735163 h 5549973"/>
              <a:gd name="connsiteX43" fmla="*/ 4453566 w 4553447"/>
              <a:gd name="connsiteY43" fmla="*/ 1735289 h 5549973"/>
              <a:gd name="connsiteX44" fmla="*/ 4445068 w 4553447"/>
              <a:gd name="connsiteY44" fmla="*/ 1887374 h 5549973"/>
              <a:gd name="connsiteX45" fmla="*/ 4453759 w 4553447"/>
              <a:gd name="connsiteY45" fmla="*/ 1911536 h 5549973"/>
              <a:gd name="connsiteX46" fmla="*/ 4456037 w 4553447"/>
              <a:gd name="connsiteY46" fmla="*/ 1961755 h 5549973"/>
              <a:gd name="connsiteX47" fmla="*/ 4455156 w 4553447"/>
              <a:gd name="connsiteY47" fmla="*/ 1995384 h 5549973"/>
              <a:gd name="connsiteX48" fmla="*/ 4454694 w 4553447"/>
              <a:gd name="connsiteY48" fmla="*/ 2000244 h 5549973"/>
              <a:gd name="connsiteX49" fmla="*/ 4445574 w 4553447"/>
              <a:gd name="connsiteY49" fmla="*/ 2040142 h 5549973"/>
              <a:gd name="connsiteX50" fmla="*/ 4448839 w 4553447"/>
              <a:gd name="connsiteY50" fmla="*/ 2044087 h 5549973"/>
              <a:gd name="connsiteX51" fmla="*/ 4451680 w 4553447"/>
              <a:gd name="connsiteY51" fmla="*/ 2056904 h 5549973"/>
              <a:gd name="connsiteX52" fmla="*/ 4446939 w 4553447"/>
              <a:gd name="connsiteY52" fmla="*/ 2067489 h 5549973"/>
              <a:gd name="connsiteX53" fmla="*/ 4436755 w 4553447"/>
              <a:gd name="connsiteY53" fmla="*/ 2117719 h 5549973"/>
              <a:gd name="connsiteX54" fmla="*/ 4429424 w 4553447"/>
              <a:gd name="connsiteY54" fmla="*/ 2167300 h 5549973"/>
              <a:gd name="connsiteX55" fmla="*/ 4373341 w 4553447"/>
              <a:gd name="connsiteY55" fmla="*/ 3223633 h 5549973"/>
              <a:gd name="connsiteX56" fmla="*/ 4360555 w 4553447"/>
              <a:gd name="connsiteY56" fmla="*/ 3477281 h 5549973"/>
              <a:gd name="connsiteX57" fmla="*/ 4349470 w 4553447"/>
              <a:gd name="connsiteY57" fmla="*/ 3639984 h 5549973"/>
              <a:gd name="connsiteX58" fmla="*/ 4258709 w 4553447"/>
              <a:gd name="connsiteY58" fmla="*/ 5278921 h 5549973"/>
              <a:gd name="connsiteX59" fmla="*/ 4264007 w 4553447"/>
              <a:gd name="connsiteY59" fmla="*/ 5315626 h 5549973"/>
              <a:gd name="connsiteX60" fmla="*/ 4267541 w 4553447"/>
              <a:gd name="connsiteY60" fmla="*/ 5350090 h 5549973"/>
              <a:gd name="connsiteX61" fmla="*/ 4270373 w 4553447"/>
              <a:gd name="connsiteY61" fmla="*/ 5450399 h 5549973"/>
              <a:gd name="connsiteX62" fmla="*/ 4251816 w 4553447"/>
              <a:gd name="connsiteY62" fmla="*/ 5484804 h 5549973"/>
              <a:gd name="connsiteX63" fmla="*/ 4247164 w 4553447"/>
              <a:gd name="connsiteY63" fmla="*/ 5487504 h 5549973"/>
              <a:gd name="connsiteX64" fmla="*/ 4243707 w 4553447"/>
              <a:gd name="connsiteY64" fmla="*/ 5549951 h 5549973"/>
              <a:gd name="connsiteX65" fmla="*/ 310344 w 4553447"/>
              <a:gd name="connsiteY65" fmla="*/ 5297261 h 5549973"/>
              <a:gd name="connsiteX66" fmla="*/ 0 w 4553447"/>
              <a:gd name="connsiteY66" fmla="*/ 5280167 h 5549973"/>
              <a:gd name="connsiteX67" fmla="*/ 4324 w 4553447"/>
              <a:gd name="connsiteY67" fmla="*/ 5239903 h 5549973"/>
              <a:gd name="connsiteX68" fmla="*/ 8544 w 4553447"/>
              <a:gd name="connsiteY68" fmla="*/ 5233298 h 5549973"/>
              <a:gd name="connsiteX69" fmla="*/ 8813 w 4553447"/>
              <a:gd name="connsiteY69" fmla="*/ 5230552 h 5549973"/>
              <a:gd name="connsiteX70" fmla="*/ 9083 w 4553447"/>
              <a:gd name="connsiteY70" fmla="*/ 5227804 h 5549973"/>
              <a:gd name="connsiteX71" fmla="*/ 9620 w 4553447"/>
              <a:gd name="connsiteY71" fmla="*/ 5222308 h 5549973"/>
              <a:gd name="connsiteX72" fmla="*/ 9305 w 4553447"/>
              <a:gd name="connsiteY72" fmla="*/ 5216405 h 5549973"/>
              <a:gd name="connsiteX73" fmla="*/ 8721 w 4553447"/>
              <a:gd name="connsiteY73" fmla="*/ 5213249 h 5549973"/>
              <a:gd name="connsiteX74" fmla="*/ 8990 w 4553447"/>
              <a:gd name="connsiteY74" fmla="*/ 5210500 h 5549973"/>
              <a:gd name="connsiteX75" fmla="*/ 8674 w 4553447"/>
              <a:gd name="connsiteY75" fmla="*/ 5204597 h 5549973"/>
              <a:gd name="connsiteX76" fmla="*/ 8091 w 4553447"/>
              <a:gd name="connsiteY76" fmla="*/ 5201441 h 5549973"/>
              <a:gd name="connsiteX77" fmla="*/ 7461 w 4553447"/>
              <a:gd name="connsiteY77" fmla="*/ 5189632 h 5549973"/>
              <a:gd name="connsiteX78" fmla="*/ 6877 w 4553447"/>
              <a:gd name="connsiteY78" fmla="*/ 5186477 h 5549973"/>
              <a:gd name="connsiteX79" fmla="*/ 7145 w 4553447"/>
              <a:gd name="connsiteY79" fmla="*/ 5183728 h 5549973"/>
              <a:gd name="connsiteX80" fmla="*/ 5710 w 4553447"/>
              <a:gd name="connsiteY80" fmla="*/ 5180163 h 5549973"/>
              <a:gd name="connsiteX81" fmla="*/ 11122 w 4553447"/>
              <a:gd name="connsiteY81" fmla="*/ 5116566 h 5549973"/>
              <a:gd name="connsiteX82" fmla="*/ 78736 w 4553447"/>
              <a:gd name="connsiteY82" fmla="*/ 3839310 h 5549973"/>
              <a:gd name="connsiteX83" fmla="*/ 303426 w 4553447"/>
              <a:gd name="connsiteY83" fmla="*/ 0 h 5549973"/>
              <a:gd name="connsiteX0" fmla="*/ 303426 w 4553447"/>
              <a:gd name="connsiteY0" fmla="*/ 0 h 5549974"/>
              <a:gd name="connsiteX1" fmla="*/ 3305612 w 4553447"/>
              <a:gd name="connsiteY1" fmla="*/ 171842 h 5549974"/>
              <a:gd name="connsiteX2" fmla="*/ 4134423 w 4553447"/>
              <a:gd name="connsiteY2" fmla="*/ 226950 h 5549974"/>
              <a:gd name="connsiteX3" fmla="*/ 4507617 w 4553447"/>
              <a:gd name="connsiteY3" fmla="*/ 247374 h 5549974"/>
              <a:gd name="connsiteX4" fmla="*/ 4535496 w 4553447"/>
              <a:gd name="connsiteY4" fmla="*/ 269179 h 5549974"/>
              <a:gd name="connsiteX5" fmla="*/ 4533722 w 4553447"/>
              <a:gd name="connsiteY5" fmla="*/ 300930 h 5549974"/>
              <a:gd name="connsiteX6" fmla="*/ 4536644 w 4553447"/>
              <a:gd name="connsiteY6" fmla="*/ 302647 h 5549974"/>
              <a:gd name="connsiteX7" fmla="*/ 4553070 w 4553447"/>
              <a:gd name="connsiteY7" fmla="*/ 334222 h 5549974"/>
              <a:gd name="connsiteX8" fmla="*/ 4530809 w 4553447"/>
              <a:gd name="connsiteY8" fmla="*/ 391868 h 5549974"/>
              <a:gd name="connsiteX9" fmla="*/ 4527321 w 4553447"/>
              <a:gd name="connsiteY9" fmla="*/ 415489 h 5549974"/>
              <a:gd name="connsiteX10" fmla="*/ 4522216 w 4553447"/>
              <a:gd name="connsiteY10" fmla="*/ 506828 h 5549974"/>
              <a:gd name="connsiteX11" fmla="*/ 4521566 w 4553447"/>
              <a:gd name="connsiteY11" fmla="*/ 553245 h 5549974"/>
              <a:gd name="connsiteX12" fmla="*/ 4518467 w 4553447"/>
              <a:gd name="connsiteY12" fmla="*/ 581709 h 5549974"/>
              <a:gd name="connsiteX13" fmla="*/ 4517798 w 4553447"/>
              <a:gd name="connsiteY13" fmla="*/ 585890 h 5549974"/>
              <a:gd name="connsiteX14" fmla="*/ 4504861 w 4553447"/>
              <a:gd name="connsiteY14" fmla="*/ 817404 h 5549974"/>
              <a:gd name="connsiteX15" fmla="*/ 4506574 w 4553447"/>
              <a:gd name="connsiteY15" fmla="*/ 822238 h 5549974"/>
              <a:gd name="connsiteX16" fmla="*/ 4504423 w 4553447"/>
              <a:gd name="connsiteY16" fmla="*/ 846069 h 5549974"/>
              <a:gd name="connsiteX17" fmla="*/ 4502823 w 4553447"/>
              <a:gd name="connsiteY17" fmla="*/ 853854 h 5549974"/>
              <a:gd name="connsiteX18" fmla="*/ 4496585 w 4553447"/>
              <a:gd name="connsiteY18" fmla="*/ 965485 h 5549974"/>
              <a:gd name="connsiteX19" fmla="*/ 4498662 w 4553447"/>
              <a:gd name="connsiteY19" fmla="*/ 966385 h 5549974"/>
              <a:gd name="connsiteX20" fmla="*/ 4502781 w 4553447"/>
              <a:gd name="connsiteY20" fmla="*/ 1002567 h 5549974"/>
              <a:gd name="connsiteX21" fmla="*/ 4497983 w 4553447"/>
              <a:gd name="connsiteY21" fmla="*/ 1101094 h 5549974"/>
              <a:gd name="connsiteX22" fmla="*/ 4497878 w 4553447"/>
              <a:gd name="connsiteY22" fmla="*/ 1159389 h 5549974"/>
              <a:gd name="connsiteX23" fmla="*/ 4502181 w 4553447"/>
              <a:gd name="connsiteY23" fmla="*/ 1180505 h 5549974"/>
              <a:gd name="connsiteX24" fmla="*/ 4505271 w 4553447"/>
              <a:gd name="connsiteY24" fmla="*/ 1210687 h 5549974"/>
              <a:gd name="connsiteX25" fmla="*/ 4514088 w 4553447"/>
              <a:gd name="connsiteY25" fmla="*/ 1263157 h 5549974"/>
              <a:gd name="connsiteX26" fmla="*/ 4516365 w 4553447"/>
              <a:gd name="connsiteY26" fmla="*/ 1313374 h 5549974"/>
              <a:gd name="connsiteX27" fmla="*/ 4515485 w 4553447"/>
              <a:gd name="connsiteY27" fmla="*/ 1347004 h 5549974"/>
              <a:gd name="connsiteX28" fmla="*/ 4515022 w 4553447"/>
              <a:gd name="connsiteY28" fmla="*/ 1351864 h 5549974"/>
              <a:gd name="connsiteX29" fmla="*/ 4505903 w 4553447"/>
              <a:gd name="connsiteY29" fmla="*/ 1391762 h 5549974"/>
              <a:gd name="connsiteX30" fmla="*/ 4509167 w 4553447"/>
              <a:gd name="connsiteY30" fmla="*/ 1395707 h 5549974"/>
              <a:gd name="connsiteX31" fmla="*/ 4512009 w 4553447"/>
              <a:gd name="connsiteY31" fmla="*/ 1408524 h 5549974"/>
              <a:gd name="connsiteX32" fmla="*/ 4507268 w 4553447"/>
              <a:gd name="connsiteY32" fmla="*/ 1419109 h 5549974"/>
              <a:gd name="connsiteX33" fmla="*/ 4497084 w 4553447"/>
              <a:gd name="connsiteY33" fmla="*/ 1469337 h 5549974"/>
              <a:gd name="connsiteX34" fmla="*/ 4486187 w 4553447"/>
              <a:gd name="connsiteY34" fmla="*/ 1543038 h 5549974"/>
              <a:gd name="connsiteX35" fmla="*/ 4481306 w 4553447"/>
              <a:gd name="connsiteY35" fmla="*/ 1553997 h 5549974"/>
              <a:gd name="connsiteX36" fmla="*/ 4466878 w 4553447"/>
              <a:gd name="connsiteY36" fmla="*/ 1626071 h 5549974"/>
              <a:gd name="connsiteX37" fmla="*/ 4463163 w 4553447"/>
              <a:gd name="connsiteY37" fmla="*/ 1664103 h 5549974"/>
              <a:gd name="connsiteX38" fmla="*/ 4466823 w 4553447"/>
              <a:gd name="connsiteY38" fmla="*/ 1668558 h 5549974"/>
              <a:gd name="connsiteX39" fmla="*/ 4465173 w 4553447"/>
              <a:gd name="connsiteY39" fmla="*/ 1679756 h 5549974"/>
              <a:gd name="connsiteX40" fmla="*/ 4465585 w 4553447"/>
              <a:gd name="connsiteY40" fmla="*/ 1682815 h 5549974"/>
              <a:gd name="connsiteX41" fmla="*/ 4467096 w 4553447"/>
              <a:gd name="connsiteY41" fmla="*/ 1700268 h 5549974"/>
              <a:gd name="connsiteX42" fmla="*/ 4455626 w 4553447"/>
              <a:gd name="connsiteY42" fmla="*/ 1735163 h 5549974"/>
              <a:gd name="connsiteX43" fmla="*/ 4453566 w 4553447"/>
              <a:gd name="connsiteY43" fmla="*/ 1735289 h 5549974"/>
              <a:gd name="connsiteX44" fmla="*/ 4445068 w 4553447"/>
              <a:gd name="connsiteY44" fmla="*/ 1887374 h 5549974"/>
              <a:gd name="connsiteX45" fmla="*/ 4453759 w 4553447"/>
              <a:gd name="connsiteY45" fmla="*/ 1911536 h 5549974"/>
              <a:gd name="connsiteX46" fmla="*/ 4456037 w 4553447"/>
              <a:gd name="connsiteY46" fmla="*/ 1961755 h 5549974"/>
              <a:gd name="connsiteX47" fmla="*/ 4455156 w 4553447"/>
              <a:gd name="connsiteY47" fmla="*/ 1995384 h 5549974"/>
              <a:gd name="connsiteX48" fmla="*/ 4454694 w 4553447"/>
              <a:gd name="connsiteY48" fmla="*/ 2000244 h 5549974"/>
              <a:gd name="connsiteX49" fmla="*/ 4445574 w 4553447"/>
              <a:gd name="connsiteY49" fmla="*/ 2040142 h 5549974"/>
              <a:gd name="connsiteX50" fmla="*/ 4448839 w 4553447"/>
              <a:gd name="connsiteY50" fmla="*/ 2044087 h 5549974"/>
              <a:gd name="connsiteX51" fmla="*/ 4451680 w 4553447"/>
              <a:gd name="connsiteY51" fmla="*/ 2056904 h 5549974"/>
              <a:gd name="connsiteX52" fmla="*/ 4446939 w 4553447"/>
              <a:gd name="connsiteY52" fmla="*/ 2067489 h 5549974"/>
              <a:gd name="connsiteX53" fmla="*/ 4436755 w 4553447"/>
              <a:gd name="connsiteY53" fmla="*/ 2117719 h 5549974"/>
              <a:gd name="connsiteX54" fmla="*/ 4429424 w 4553447"/>
              <a:gd name="connsiteY54" fmla="*/ 2167300 h 5549974"/>
              <a:gd name="connsiteX55" fmla="*/ 4373341 w 4553447"/>
              <a:gd name="connsiteY55" fmla="*/ 3223633 h 5549974"/>
              <a:gd name="connsiteX56" fmla="*/ 4360555 w 4553447"/>
              <a:gd name="connsiteY56" fmla="*/ 3477281 h 5549974"/>
              <a:gd name="connsiteX57" fmla="*/ 4349470 w 4553447"/>
              <a:gd name="connsiteY57" fmla="*/ 3639984 h 5549974"/>
              <a:gd name="connsiteX58" fmla="*/ 4258709 w 4553447"/>
              <a:gd name="connsiteY58" fmla="*/ 5278921 h 5549974"/>
              <a:gd name="connsiteX59" fmla="*/ 4264007 w 4553447"/>
              <a:gd name="connsiteY59" fmla="*/ 5315626 h 5549974"/>
              <a:gd name="connsiteX60" fmla="*/ 4267541 w 4553447"/>
              <a:gd name="connsiteY60" fmla="*/ 5350090 h 5549974"/>
              <a:gd name="connsiteX61" fmla="*/ 4270373 w 4553447"/>
              <a:gd name="connsiteY61" fmla="*/ 5450399 h 5549974"/>
              <a:gd name="connsiteX62" fmla="*/ 4251816 w 4553447"/>
              <a:gd name="connsiteY62" fmla="*/ 5484804 h 5549974"/>
              <a:gd name="connsiteX63" fmla="*/ 4247164 w 4553447"/>
              <a:gd name="connsiteY63" fmla="*/ 5487504 h 5549974"/>
              <a:gd name="connsiteX64" fmla="*/ 4243707 w 4553447"/>
              <a:gd name="connsiteY64" fmla="*/ 5549951 h 5549974"/>
              <a:gd name="connsiteX65" fmla="*/ 310344 w 4553447"/>
              <a:gd name="connsiteY65" fmla="*/ 5297261 h 5549974"/>
              <a:gd name="connsiteX66" fmla="*/ 0 w 4553447"/>
              <a:gd name="connsiteY66" fmla="*/ 5280167 h 5549974"/>
              <a:gd name="connsiteX67" fmla="*/ 4324 w 4553447"/>
              <a:gd name="connsiteY67" fmla="*/ 5239903 h 5549974"/>
              <a:gd name="connsiteX68" fmla="*/ 8544 w 4553447"/>
              <a:gd name="connsiteY68" fmla="*/ 5233298 h 5549974"/>
              <a:gd name="connsiteX69" fmla="*/ 8813 w 4553447"/>
              <a:gd name="connsiteY69" fmla="*/ 5230552 h 5549974"/>
              <a:gd name="connsiteX70" fmla="*/ 9083 w 4553447"/>
              <a:gd name="connsiteY70" fmla="*/ 5227804 h 5549974"/>
              <a:gd name="connsiteX71" fmla="*/ 9620 w 4553447"/>
              <a:gd name="connsiteY71" fmla="*/ 5222308 h 5549974"/>
              <a:gd name="connsiteX72" fmla="*/ 9305 w 4553447"/>
              <a:gd name="connsiteY72" fmla="*/ 5216405 h 5549974"/>
              <a:gd name="connsiteX73" fmla="*/ 8721 w 4553447"/>
              <a:gd name="connsiteY73" fmla="*/ 5213249 h 5549974"/>
              <a:gd name="connsiteX74" fmla="*/ 8990 w 4553447"/>
              <a:gd name="connsiteY74" fmla="*/ 5210500 h 5549974"/>
              <a:gd name="connsiteX75" fmla="*/ 8674 w 4553447"/>
              <a:gd name="connsiteY75" fmla="*/ 5204597 h 5549974"/>
              <a:gd name="connsiteX76" fmla="*/ 8091 w 4553447"/>
              <a:gd name="connsiteY76" fmla="*/ 5201441 h 5549974"/>
              <a:gd name="connsiteX77" fmla="*/ 7461 w 4553447"/>
              <a:gd name="connsiteY77" fmla="*/ 5189632 h 5549974"/>
              <a:gd name="connsiteX78" fmla="*/ 6877 w 4553447"/>
              <a:gd name="connsiteY78" fmla="*/ 5186477 h 5549974"/>
              <a:gd name="connsiteX79" fmla="*/ 7145 w 4553447"/>
              <a:gd name="connsiteY79" fmla="*/ 5183728 h 5549974"/>
              <a:gd name="connsiteX80" fmla="*/ 5710 w 4553447"/>
              <a:gd name="connsiteY80" fmla="*/ 5180163 h 5549974"/>
              <a:gd name="connsiteX81" fmla="*/ 11122 w 4553447"/>
              <a:gd name="connsiteY81" fmla="*/ 5116566 h 5549974"/>
              <a:gd name="connsiteX82" fmla="*/ 78736 w 4553447"/>
              <a:gd name="connsiteY82" fmla="*/ 3839310 h 5549974"/>
              <a:gd name="connsiteX83" fmla="*/ 303426 w 4553447"/>
              <a:gd name="connsiteY83" fmla="*/ 0 h 5549974"/>
              <a:gd name="connsiteX0" fmla="*/ 303343 w 4553364"/>
              <a:gd name="connsiteY0" fmla="*/ 0 h 5549974"/>
              <a:gd name="connsiteX1" fmla="*/ 3305529 w 4553364"/>
              <a:gd name="connsiteY1" fmla="*/ 171842 h 5549974"/>
              <a:gd name="connsiteX2" fmla="*/ 4134340 w 4553364"/>
              <a:gd name="connsiteY2" fmla="*/ 226950 h 5549974"/>
              <a:gd name="connsiteX3" fmla="*/ 4507534 w 4553364"/>
              <a:gd name="connsiteY3" fmla="*/ 247374 h 5549974"/>
              <a:gd name="connsiteX4" fmla="*/ 4535413 w 4553364"/>
              <a:gd name="connsiteY4" fmla="*/ 269179 h 5549974"/>
              <a:gd name="connsiteX5" fmla="*/ 4533639 w 4553364"/>
              <a:gd name="connsiteY5" fmla="*/ 300930 h 5549974"/>
              <a:gd name="connsiteX6" fmla="*/ 4536561 w 4553364"/>
              <a:gd name="connsiteY6" fmla="*/ 302647 h 5549974"/>
              <a:gd name="connsiteX7" fmla="*/ 4552987 w 4553364"/>
              <a:gd name="connsiteY7" fmla="*/ 334222 h 5549974"/>
              <a:gd name="connsiteX8" fmla="*/ 4530726 w 4553364"/>
              <a:gd name="connsiteY8" fmla="*/ 391868 h 5549974"/>
              <a:gd name="connsiteX9" fmla="*/ 4527238 w 4553364"/>
              <a:gd name="connsiteY9" fmla="*/ 415489 h 5549974"/>
              <a:gd name="connsiteX10" fmla="*/ 4522133 w 4553364"/>
              <a:gd name="connsiteY10" fmla="*/ 506828 h 5549974"/>
              <a:gd name="connsiteX11" fmla="*/ 4521483 w 4553364"/>
              <a:gd name="connsiteY11" fmla="*/ 553245 h 5549974"/>
              <a:gd name="connsiteX12" fmla="*/ 4518384 w 4553364"/>
              <a:gd name="connsiteY12" fmla="*/ 581709 h 5549974"/>
              <a:gd name="connsiteX13" fmla="*/ 4517715 w 4553364"/>
              <a:gd name="connsiteY13" fmla="*/ 585890 h 5549974"/>
              <a:gd name="connsiteX14" fmla="*/ 4504778 w 4553364"/>
              <a:gd name="connsiteY14" fmla="*/ 817404 h 5549974"/>
              <a:gd name="connsiteX15" fmla="*/ 4506491 w 4553364"/>
              <a:gd name="connsiteY15" fmla="*/ 822238 h 5549974"/>
              <a:gd name="connsiteX16" fmla="*/ 4504340 w 4553364"/>
              <a:gd name="connsiteY16" fmla="*/ 846069 h 5549974"/>
              <a:gd name="connsiteX17" fmla="*/ 4502740 w 4553364"/>
              <a:gd name="connsiteY17" fmla="*/ 853854 h 5549974"/>
              <a:gd name="connsiteX18" fmla="*/ 4496502 w 4553364"/>
              <a:gd name="connsiteY18" fmla="*/ 965485 h 5549974"/>
              <a:gd name="connsiteX19" fmla="*/ 4498579 w 4553364"/>
              <a:gd name="connsiteY19" fmla="*/ 966385 h 5549974"/>
              <a:gd name="connsiteX20" fmla="*/ 4502698 w 4553364"/>
              <a:gd name="connsiteY20" fmla="*/ 1002567 h 5549974"/>
              <a:gd name="connsiteX21" fmla="*/ 4497900 w 4553364"/>
              <a:gd name="connsiteY21" fmla="*/ 1101094 h 5549974"/>
              <a:gd name="connsiteX22" fmla="*/ 4497795 w 4553364"/>
              <a:gd name="connsiteY22" fmla="*/ 1159389 h 5549974"/>
              <a:gd name="connsiteX23" fmla="*/ 4502098 w 4553364"/>
              <a:gd name="connsiteY23" fmla="*/ 1180505 h 5549974"/>
              <a:gd name="connsiteX24" fmla="*/ 4505188 w 4553364"/>
              <a:gd name="connsiteY24" fmla="*/ 1210687 h 5549974"/>
              <a:gd name="connsiteX25" fmla="*/ 4514005 w 4553364"/>
              <a:gd name="connsiteY25" fmla="*/ 1263157 h 5549974"/>
              <a:gd name="connsiteX26" fmla="*/ 4516282 w 4553364"/>
              <a:gd name="connsiteY26" fmla="*/ 1313374 h 5549974"/>
              <a:gd name="connsiteX27" fmla="*/ 4515402 w 4553364"/>
              <a:gd name="connsiteY27" fmla="*/ 1347004 h 5549974"/>
              <a:gd name="connsiteX28" fmla="*/ 4514939 w 4553364"/>
              <a:gd name="connsiteY28" fmla="*/ 1351864 h 5549974"/>
              <a:gd name="connsiteX29" fmla="*/ 4505820 w 4553364"/>
              <a:gd name="connsiteY29" fmla="*/ 1391762 h 5549974"/>
              <a:gd name="connsiteX30" fmla="*/ 4509084 w 4553364"/>
              <a:gd name="connsiteY30" fmla="*/ 1395707 h 5549974"/>
              <a:gd name="connsiteX31" fmla="*/ 4511926 w 4553364"/>
              <a:gd name="connsiteY31" fmla="*/ 1408524 h 5549974"/>
              <a:gd name="connsiteX32" fmla="*/ 4507185 w 4553364"/>
              <a:gd name="connsiteY32" fmla="*/ 1419109 h 5549974"/>
              <a:gd name="connsiteX33" fmla="*/ 4497001 w 4553364"/>
              <a:gd name="connsiteY33" fmla="*/ 1469337 h 5549974"/>
              <a:gd name="connsiteX34" fmla="*/ 4486104 w 4553364"/>
              <a:gd name="connsiteY34" fmla="*/ 1543038 h 5549974"/>
              <a:gd name="connsiteX35" fmla="*/ 4481223 w 4553364"/>
              <a:gd name="connsiteY35" fmla="*/ 1553997 h 5549974"/>
              <a:gd name="connsiteX36" fmla="*/ 4466795 w 4553364"/>
              <a:gd name="connsiteY36" fmla="*/ 1626071 h 5549974"/>
              <a:gd name="connsiteX37" fmla="*/ 4463080 w 4553364"/>
              <a:gd name="connsiteY37" fmla="*/ 1664103 h 5549974"/>
              <a:gd name="connsiteX38" fmla="*/ 4466740 w 4553364"/>
              <a:gd name="connsiteY38" fmla="*/ 1668558 h 5549974"/>
              <a:gd name="connsiteX39" fmla="*/ 4465090 w 4553364"/>
              <a:gd name="connsiteY39" fmla="*/ 1679756 h 5549974"/>
              <a:gd name="connsiteX40" fmla="*/ 4465502 w 4553364"/>
              <a:gd name="connsiteY40" fmla="*/ 1682815 h 5549974"/>
              <a:gd name="connsiteX41" fmla="*/ 4467013 w 4553364"/>
              <a:gd name="connsiteY41" fmla="*/ 1700268 h 5549974"/>
              <a:gd name="connsiteX42" fmla="*/ 4455543 w 4553364"/>
              <a:gd name="connsiteY42" fmla="*/ 1735163 h 5549974"/>
              <a:gd name="connsiteX43" fmla="*/ 4453483 w 4553364"/>
              <a:gd name="connsiteY43" fmla="*/ 1735289 h 5549974"/>
              <a:gd name="connsiteX44" fmla="*/ 4444985 w 4553364"/>
              <a:gd name="connsiteY44" fmla="*/ 1887374 h 5549974"/>
              <a:gd name="connsiteX45" fmla="*/ 4453676 w 4553364"/>
              <a:gd name="connsiteY45" fmla="*/ 1911536 h 5549974"/>
              <a:gd name="connsiteX46" fmla="*/ 4455954 w 4553364"/>
              <a:gd name="connsiteY46" fmla="*/ 1961755 h 5549974"/>
              <a:gd name="connsiteX47" fmla="*/ 4455073 w 4553364"/>
              <a:gd name="connsiteY47" fmla="*/ 1995384 h 5549974"/>
              <a:gd name="connsiteX48" fmla="*/ 4454611 w 4553364"/>
              <a:gd name="connsiteY48" fmla="*/ 2000244 h 5549974"/>
              <a:gd name="connsiteX49" fmla="*/ 4445491 w 4553364"/>
              <a:gd name="connsiteY49" fmla="*/ 2040142 h 5549974"/>
              <a:gd name="connsiteX50" fmla="*/ 4448756 w 4553364"/>
              <a:gd name="connsiteY50" fmla="*/ 2044087 h 5549974"/>
              <a:gd name="connsiteX51" fmla="*/ 4451597 w 4553364"/>
              <a:gd name="connsiteY51" fmla="*/ 2056904 h 5549974"/>
              <a:gd name="connsiteX52" fmla="*/ 4446856 w 4553364"/>
              <a:gd name="connsiteY52" fmla="*/ 2067489 h 5549974"/>
              <a:gd name="connsiteX53" fmla="*/ 4436672 w 4553364"/>
              <a:gd name="connsiteY53" fmla="*/ 2117719 h 5549974"/>
              <a:gd name="connsiteX54" fmla="*/ 4429341 w 4553364"/>
              <a:gd name="connsiteY54" fmla="*/ 2167300 h 5549974"/>
              <a:gd name="connsiteX55" fmla="*/ 4373258 w 4553364"/>
              <a:gd name="connsiteY55" fmla="*/ 3223633 h 5549974"/>
              <a:gd name="connsiteX56" fmla="*/ 4360472 w 4553364"/>
              <a:gd name="connsiteY56" fmla="*/ 3477281 h 5549974"/>
              <a:gd name="connsiteX57" fmla="*/ 4349387 w 4553364"/>
              <a:gd name="connsiteY57" fmla="*/ 3639984 h 5549974"/>
              <a:gd name="connsiteX58" fmla="*/ 4258626 w 4553364"/>
              <a:gd name="connsiteY58" fmla="*/ 5278921 h 5549974"/>
              <a:gd name="connsiteX59" fmla="*/ 4263924 w 4553364"/>
              <a:gd name="connsiteY59" fmla="*/ 5315626 h 5549974"/>
              <a:gd name="connsiteX60" fmla="*/ 4267458 w 4553364"/>
              <a:gd name="connsiteY60" fmla="*/ 5350090 h 5549974"/>
              <a:gd name="connsiteX61" fmla="*/ 4270290 w 4553364"/>
              <a:gd name="connsiteY61" fmla="*/ 5450399 h 5549974"/>
              <a:gd name="connsiteX62" fmla="*/ 4251733 w 4553364"/>
              <a:gd name="connsiteY62" fmla="*/ 5484804 h 5549974"/>
              <a:gd name="connsiteX63" fmla="*/ 4247081 w 4553364"/>
              <a:gd name="connsiteY63" fmla="*/ 5487504 h 5549974"/>
              <a:gd name="connsiteX64" fmla="*/ 4243624 w 4553364"/>
              <a:gd name="connsiteY64" fmla="*/ 5549951 h 5549974"/>
              <a:gd name="connsiteX65" fmla="*/ 310261 w 4553364"/>
              <a:gd name="connsiteY65" fmla="*/ 5297261 h 5549974"/>
              <a:gd name="connsiteX66" fmla="*/ 0 w 4553364"/>
              <a:gd name="connsiteY66" fmla="*/ 5293146 h 5549974"/>
              <a:gd name="connsiteX67" fmla="*/ 4241 w 4553364"/>
              <a:gd name="connsiteY67" fmla="*/ 5239903 h 5549974"/>
              <a:gd name="connsiteX68" fmla="*/ 8461 w 4553364"/>
              <a:gd name="connsiteY68" fmla="*/ 5233298 h 5549974"/>
              <a:gd name="connsiteX69" fmla="*/ 8730 w 4553364"/>
              <a:gd name="connsiteY69" fmla="*/ 5230552 h 5549974"/>
              <a:gd name="connsiteX70" fmla="*/ 9000 w 4553364"/>
              <a:gd name="connsiteY70" fmla="*/ 5227804 h 5549974"/>
              <a:gd name="connsiteX71" fmla="*/ 9537 w 4553364"/>
              <a:gd name="connsiteY71" fmla="*/ 5222308 h 5549974"/>
              <a:gd name="connsiteX72" fmla="*/ 9222 w 4553364"/>
              <a:gd name="connsiteY72" fmla="*/ 5216405 h 5549974"/>
              <a:gd name="connsiteX73" fmla="*/ 8638 w 4553364"/>
              <a:gd name="connsiteY73" fmla="*/ 5213249 h 5549974"/>
              <a:gd name="connsiteX74" fmla="*/ 8907 w 4553364"/>
              <a:gd name="connsiteY74" fmla="*/ 5210500 h 5549974"/>
              <a:gd name="connsiteX75" fmla="*/ 8591 w 4553364"/>
              <a:gd name="connsiteY75" fmla="*/ 5204597 h 5549974"/>
              <a:gd name="connsiteX76" fmla="*/ 8008 w 4553364"/>
              <a:gd name="connsiteY76" fmla="*/ 5201441 h 5549974"/>
              <a:gd name="connsiteX77" fmla="*/ 7378 w 4553364"/>
              <a:gd name="connsiteY77" fmla="*/ 5189632 h 5549974"/>
              <a:gd name="connsiteX78" fmla="*/ 6794 w 4553364"/>
              <a:gd name="connsiteY78" fmla="*/ 5186477 h 5549974"/>
              <a:gd name="connsiteX79" fmla="*/ 7062 w 4553364"/>
              <a:gd name="connsiteY79" fmla="*/ 5183728 h 5549974"/>
              <a:gd name="connsiteX80" fmla="*/ 5627 w 4553364"/>
              <a:gd name="connsiteY80" fmla="*/ 5180163 h 5549974"/>
              <a:gd name="connsiteX81" fmla="*/ 11039 w 4553364"/>
              <a:gd name="connsiteY81" fmla="*/ 5116566 h 5549974"/>
              <a:gd name="connsiteX82" fmla="*/ 78653 w 4553364"/>
              <a:gd name="connsiteY82" fmla="*/ 3839310 h 5549974"/>
              <a:gd name="connsiteX83" fmla="*/ 303343 w 4553364"/>
              <a:gd name="connsiteY83" fmla="*/ 0 h 5549974"/>
              <a:gd name="connsiteX0" fmla="*/ 303343 w 4553364"/>
              <a:gd name="connsiteY0" fmla="*/ 0 h 5549951"/>
              <a:gd name="connsiteX1" fmla="*/ 3305529 w 4553364"/>
              <a:gd name="connsiteY1" fmla="*/ 171842 h 5549951"/>
              <a:gd name="connsiteX2" fmla="*/ 4134340 w 4553364"/>
              <a:gd name="connsiteY2" fmla="*/ 226950 h 5549951"/>
              <a:gd name="connsiteX3" fmla="*/ 4507534 w 4553364"/>
              <a:gd name="connsiteY3" fmla="*/ 247374 h 5549951"/>
              <a:gd name="connsiteX4" fmla="*/ 4535413 w 4553364"/>
              <a:gd name="connsiteY4" fmla="*/ 269179 h 5549951"/>
              <a:gd name="connsiteX5" fmla="*/ 4533639 w 4553364"/>
              <a:gd name="connsiteY5" fmla="*/ 300930 h 5549951"/>
              <a:gd name="connsiteX6" fmla="*/ 4536561 w 4553364"/>
              <a:gd name="connsiteY6" fmla="*/ 302647 h 5549951"/>
              <a:gd name="connsiteX7" fmla="*/ 4552987 w 4553364"/>
              <a:gd name="connsiteY7" fmla="*/ 334222 h 5549951"/>
              <a:gd name="connsiteX8" fmla="*/ 4530726 w 4553364"/>
              <a:gd name="connsiteY8" fmla="*/ 391868 h 5549951"/>
              <a:gd name="connsiteX9" fmla="*/ 4527238 w 4553364"/>
              <a:gd name="connsiteY9" fmla="*/ 415489 h 5549951"/>
              <a:gd name="connsiteX10" fmla="*/ 4522133 w 4553364"/>
              <a:gd name="connsiteY10" fmla="*/ 506828 h 5549951"/>
              <a:gd name="connsiteX11" fmla="*/ 4521483 w 4553364"/>
              <a:gd name="connsiteY11" fmla="*/ 553245 h 5549951"/>
              <a:gd name="connsiteX12" fmla="*/ 4518384 w 4553364"/>
              <a:gd name="connsiteY12" fmla="*/ 581709 h 5549951"/>
              <a:gd name="connsiteX13" fmla="*/ 4517715 w 4553364"/>
              <a:gd name="connsiteY13" fmla="*/ 585890 h 5549951"/>
              <a:gd name="connsiteX14" fmla="*/ 4504778 w 4553364"/>
              <a:gd name="connsiteY14" fmla="*/ 817404 h 5549951"/>
              <a:gd name="connsiteX15" fmla="*/ 4506491 w 4553364"/>
              <a:gd name="connsiteY15" fmla="*/ 822238 h 5549951"/>
              <a:gd name="connsiteX16" fmla="*/ 4504340 w 4553364"/>
              <a:gd name="connsiteY16" fmla="*/ 846069 h 5549951"/>
              <a:gd name="connsiteX17" fmla="*/ 4502740 w 4553364"/>
              <a:gd name="connsiteY17" fmla="*/ 853854 h 5549951"/>
              <a:gd name="connsiteX18" fmla="*/ 4496502 w 4553364"/>
              <a:gd name="connsiteY18" fmla="*/ 965485 h 5549951"/>
              <a:gd name="connsiteX19" fmla="*/ 4498579 w 4553364"/>
              <a:gd name="connsiteY19" fmla="*/ 966385 h 5549951"/>
              <a:gd name="connsiteX20" fmla="*/ 4502698 w 4553364"/>
              <a:gd name="connsiteY20" fmla="*/ 1002567 h 5549951"/>
              <a:gd name="connsiteX21" fmla="*/ 4497900 w 4553364"/>
              <a:gd name="connsiteY21" fmla="*/ 1101094 h 5549951"/>
              <a:gd name="connsiteX22" fmla="*/ 4497795 w 4553364"/>
              <a:gd name="connsiteY22" fmla="*/ 1159389 h 5549951"/>
              <a:gd name="connsiteX23" fmla="*/ 4502098 w 4553364"/>
              <a:gd name="connsiteY23" fmla="*/ 1180505 h 5549951"/>
              <a:gd name="connsiteX24" fmla="*/ 4505188 w 4553364"/>
              <a:gd name="connsiteY24" fmla="*/ 1210687 h 5549951"/>
              <a:gd name="connsiteX25" fmla="*/ 4514005 w 4553364"/>
              <a:gd name="connsiteY25" fmla="*/ 1263157 h 5549951"/>
              <a:gd name="connsiteX26" fmla="*/ 4516282 w 4553364"/>
              <a:gd name="connsiteY26" fmla="*/ 1313374 h 5549951"/>
              <a:gd name="connsiteX27" fmla="*/ 4515402 w 4553364"/>
              <a:gd name="connsiteY27" fmla="*/ 1347004 h 5549951"/>
              <a:gd name="connsiteX28" fmla="*/ 4514939 w 4553364"/>
              <a:gd name="connsiteY28" fmla="*/ 1351864 h 5549951"/>
              <a:gd name="connsiteX29" fmla="*/ 4505820 w 4553364"/>
              <a:gd name="connsiteY29" fmla="*/ 1391762 h 5549951"/>
              <a:gd name="connsiteX30" fmla="*/ 4509084 w 4553364"/>
              <a:gd name="connsiteY30" fmla="*/ 1395707 h 5549951"/>
              <a:gd name="connsiteX31" fmla="*/ 4511926 w 4553364"/>
              <a:gd name="connsiteY31" fmla="*/ 1408524 h 5549951"/>
              <a:gd name="connsiteX32" fmla="*/ 4507185 w 4553364"/>
              <a:gd name="connsiteY32" fmla="*/ 1419109 h 5549951"/>
              <a:gd name="connsiteX33" fmla="*/ 4497001 w 4553364"/>
              <a:gd name="connsiteY33" fmla="*/ 1469337 h 5549951"/>
              <a:gd name="connsiteX34" fmla="*/ 4486104 w 4553364"/>
              <a:gd name="connsiteY34" fmla="*/ 1543038 h 5549951"/>
              <a:gd name="connsiteX35" fmla="*/ 4481223 w 4553364"/>
              <a:gd name="connsiteY35" fmla="*/ 1553997 h 5549951"/>
              <a:gd name="connsiteX36" fmla="*/ 4466795 w 4553364"/>
              <a:gd name="connsiteY36" fmla="*/ 1626071 h 5549951"/>
              <a:gd name="connsiteX37" fmla="*/ 4463080 w 4553364"/>
              <a:gd name="connsiteY37" fmla="*/ 1664103 h 5549951"/>
              <a:gd name="connsiteX38" fmla="*/ 4466740 w 4553364"/>
              <a:gd name="connsiteY38" fmla="*/ 1668558 h 5549951"/>
              <a:gd name="connsiteX39" fmla="*/ 4465090 w 4553364"/>
              <a:gd name="connsiteY39" fmla="*/ 1679756 h 5549951"/>
              <a:gd name="connsiteX40" fmla="*/ 4465502 w 4553364"/>
              <a:gd name="connsiteY40" fmla="*/ 1682815 h 5549951"/>
              <a:gd name="connsiteX41" fmla="*/ 4467013 w 4553364"/>
              <a:gd name="connsiteY41" fmla="*/ 1700268 h 5549951"/>
              <a:gd name="connsiteX42" fmla="*/ 4455543 w 4553364"/>
              <a:gd name="connsiteY42" fmla="*/ 1735163 h 5549951"/>
              <a:gd name="connsiteX43" fmla="*/ 4453483 w 4553364"/>
              <a:gd name="connsiteY43" fmla="*/ 1735289 h 5549951"/>
              <a:gd name="connsiteX44" fmla="*/ 4444985 w 4553364"/>
              <a:gd name="connsiteY44" fmla="*/ 1887374 h 5549951"/>
              <a:gd name="connsiteX45" fmla="*/ 4453676 w 4553364"/>
              <a:gd name="connsiteY45" fmla="*/ 1911536 h 5549951"/>
              <a:gd name="connsiteX46" fmla="*/ 4455954 w 4553364"/>
              <a:gd name="connsiteY46" fmla="*/ 1961755 h 5549951"/>
              <a:gd name="connsiteX47" fmla="*/ 4455073 w 4553364"/>
              <a:gd name="connsiteY47" fmla="*/ 1995384 h 5549951"/>
              <a:gd name="connsiteX48" fmla="*/ 4454611 w 4553364"/>
              <a:gd name="connsiteY48" fmla="*/ 2000244 h 5549951"/>
              <a:gd name="connsiteX49" fmla="*/ 4445491 w 4553364"/>
              <a:gd name="connsiteY49" fmla="*/ 2040142 h 5549951"/>
              <a:gd name="connsiteX50" fmla="*/ 4448756 w 4553364"/>
              <a:gd name="connsiteY50" fmla="*/ 2044087 h 5549951"/>
              <a:gd name="connsiteX51" fmla="*/ 4451597 w 4553364"/>
              <a:gd name="connsiteY51" fmla="*/ 2056904 h 5549951"/>
              <a:gd name="connsiteX52" fmla="*/ 4446856 w 4553364"/>
              <a:gd name="connsiteY52" fmla="*/ 2067489 h 5549951"/>
              <a:gd name="connsiteX53" fmla="*/ 4436672 w 4553364"/>
              <a:gd name="connsiteY53" fmla="*/ 2117719 h 5549951"/>
              <a:gd name="connsiteX54" fmla="*/ 4429341 w 4553364"/>
              <a:gd name="connsiteY54" fmla="*/ 2167300 h 5549951"/>
              <a:gd name="connsiteX55" fmla="*/ 4373258 w 4553364"/>
              <a:gd name="connsiteY55" fmla="*/ 3223633 h 5549951"/>
              <a:gd name="connsiteX56" fmla="*/ 4360472 w 4553364"/>
              <a:gd name="connsiteY56" fmla="*/ 3477281 h 5549951"/>
              <a:gd name="connsiteX57" fmla="*/ 4349387 w 4553364"/>
              <a:gd name="connsiteY57" fmla="*/ 3639984 h 5549951"/>
              <a:gd name="connsiteX58" fmla="*/ 4258626 w 4553364"/>
              <a:gd name="connsiteY58" fmla="*/ 5278921 h 5549951"/>
              <a:gd name="connsiteX59" fmla="*/ 4263924 w 4553364"/>
              <a:gd name="connsiteY59" fmla="*/ 5315626 h 5549951"/>
              <a:gd name="connsiteX60" fmla="*/ 4267458 w 4553364"/>
              <a:gd name="connsiteY60" fmla="*/ 5350090 h 5549951"/>
              <a:gd name="connsiteX61" fmla="*/ 4270290 w 4553364"/>
              <a:gd name="connsiteY61" fmla="*/ 5450399 h 5549951"/>
              <a:gd name="connsiteX62" fmla="*/ 4251733 w 4553364"/>
              <a:gd name="connsiteY62" fmla="*/ 5484804 h 5549951"/>
              <a:gd name="connsiteX63" fmla="*/ 4247081 w 4553364"/>
              <a:gd name="connsiteY63" fmla="*/ 5487504 h 5549951"/>
              <a:gd name="connsiteX64" fmla="*/ 4243624 w 4553364"/>
              <a:gd name="connsiteY64" fmla="*/ 5549951 h 5549951"/>
              <a:gd name="connsiteX65" fmla="*/ 0 w 4553364"/>
              <a:gd name="connsiteY65" fmla="*/ 5293146 h 5549951"/>
              <a:gd name="connsiteX66" fmla="*/ 4241 w 4553364"/>
              <a:gd name="connsiteY66" fmla="*/ 5239903 h 5549951"/>
              <a:gd name="connsiteX67" fmla="*/ 8461 w 4553364"/>
              <a:gd name="connsiteY67" fmla="*/ 5233298 h 5549951"/>
              <a:gd name="connsiteX68" fmla="*/ 8730 w 4553364"/>
              <a:gd name="connsiteY68" fmla="*/ 5230552 h 5549951"/>
              <a:gd name="connsiteX69" fmla="*/ 9000 w 4553364"/>
              <a:gd name="connsiteY69" fmla="*/ 5227804 h 5549951"/>
              <a:gd name="connsiteX70" fmla="*/ 9537 w 4553364"/>
              <a:gd name="connsiteY70" fmla="*/ 5222308 h 5549951"/>
              <a:gd name="connsiteX71" fmla="*/ 9222 w 4553364"/>
              <a:gd name="connsiteY71" fmla="*/ 5216405 h 5549951"/>
              <a:gd name="connsiteX72" fmla="*/ 8638 w 4553364"/>
              <a:gd name="connsiteY72" fmla="*/ 5213249 h 5549951"/>
              <a:gd name="connsiteX73" fmla="*/ 8907 w 4553364"/>
              <a:gd name="connsiteY73" fmla="*/ 5210500 h 5549951"/>
              <a:gd name="connsiteX74" fmla="*/ 8591 w 4553364"/>
              <a:gd name="connsiteY74" fmla="*/ 5204597 h 5549951"/>
              <a:gd name="connsiteX75" fmla="*/ 8008 w 4553364"/>
              <a:gd name="connsiteY75" fmla="*/ 5201441 h 5549951"/>
              <a:gd name="connsiteX76" fmla="*/ 7378 w 4553364"/>
              <a:gd name="connsiteY76" fmla="*/ 5189632 h 5549951"/>
              <a:gd name="connsiteX77" fmla="*/ 6794 w 4553364"/>
              <a:gd name="connsiteY77" fmla="*/ 5186477 h 5549951"/>
              <a:gd name="connsiteX78" fmla="*/ 7062 w 4553364"/>
              <a:gd name="connsiteY78" fmla="*/ 5183728 h 5549951"/>
              <a:gd name="connsiteX79" fmla="*/ 5627 w 4553364"/>
              <a:gd name="connsiteY79" fmla="*/ 5180163 h 5549951"/>
              <a:gd name="connsiteX80" fmla="*/ 11039 w 4553364"/>
              <a:gd name="connsiteY80" fmla="*/ 5116566 h 5549951"/>
              <a:gd name="connsiteX81" fmla="*/ 78653 w 4553364"/>
              <a:gd name="connsiteY81" fmla="*/ 3839310 h 5549951"/>
              <a:gd name="connsiteX82" fmla="*/ 303343 w 4553364"/>
              <a:gd name="connsiteY82" fmla="*/ 0 h 5549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4553364" h="5549951">
                <a:moveTo>
                  <a:pt x="303343" y="0"/>
                </a:moveTo>
                <a:cubicBezTo>
                  <a:pt x="628090" y="31218"/>
                  <a:pt x="2667030" y="134017"/>
                  <a:pt x="3305529" y="171842"/>
                </a:cubicBezTo>
                <a:lnTo>
                  <a:pt x="4134340" y="226950"/>
                </a:lnTo>
                <a:lnTo>
                  <a:pt x="4507534" y="247374"/>
                </a:lnTo>
                <a:lnTo>
                  <a:pt x="4535413" y="269179"/>
                </a:lnTo>
                <a:cubicBezTo>
                  <a:pt x="4534822" y="279763"/>
                  <a:pt x="4534230" y="290346"/>
                  <a:pt x="4533639" y="300930"/>
                </a:cubicBezTo>
                <a:lnTo>
                  <a:pt x="4536561" y="302647"/>
                </a:lnTo>
                <a:cubicBezTo>
                  <a:pt x="4546159" y="304354"/>
                  <a:pt x="4555357" y="291327"/>
                  <a:pt x="4552987" y="334222"/>
                </a:cubicBezTo>
                <a:cubicBezTo>
                  <a:pt x="4542346" y="354710"/>
                  <a:pt x="4535332" y="373686"/>
                  <a:pt x="4530726" y="391868"/>
                </a:cubicBezTo>
                <a:lnTo>
                  <a:pt x="4527238" y="415489"/>
                </a:lnTo>
                <a:lnTo>
                  <a:pt x="4522133" y="506828"/>
                </a:lnTo>
                <a:cubicBezTo>
                  <a:pt x="4521916" y="522300"/>
                  <a:pt x="4521700" y="537773"/>
                  <a:pt x="4521483" y="553245"/>
                </a:cubicBezTo>
                <a:cubicBezTo>
                  <a:pt x="4521212" y="558170"/>
                  <a:pt x="4520118" y="568699"/>
                  <a:pt x="4518384" y="581709"/>
                </a:cubicBezTo>
                <a:lnTo>
                  <a:pt x="4517715" y="585890"/>
                </a:lnTo>
                <a:lnTo>
                  <a:pt x="4504778" y="817404"/>
                </a:lnTo>
                <a:lnTo>
                  <a:pt x="4506491" y="822238"/>
                </a:lnTo>
                <a:cubicBezTo>
                  <a:pt x="4506993" y="829783"/>
                  <a:pt x="4505912" y="837845"/>
                  <a:pt x="4504340" y="846069"/>
                </a:cubicBezTo>
                <a:lnTo>
                  <a:pt x="4502740" y="853854"/>
                </a:lnTo>
                <a:lnTo>
                  <a:pt x="4496502" y="965485"/>
                </a:lnTo>
                <a:lnTo>
                  <a:pt x="4498579" y="966385"/>
                </a:lnTo>
                <a:cubicBezTo>
                  <a:pt x="4500020" y="972743"/>
                  <a:pt x="4502811" y="980116"/>
                  <a:pt x="4502698" y="1002567"/>
                </a:cubicBezTo>
                <a:cubicBezTo>
                  <a:pt x="4491860" y="1029868"/>
                  <a:pt x="4512316" y="1067217"/>
                  <a:pt x="4497900" y="1101094"/>
                </a:cubicBezTo>
                <a:cubicBezTo>
                  <a:pt x="4494173" y="1113552"/>
                  <a:pt x="4492281" y="1152106"/>
                  <a:pt x="4497795" y="1159389"/>
                </a:cubicBezTo>
                <a:cubicBezTo>
                  <a:pt x="4498610" y="1167426"/>
                  <a:pt x="4495953" y="1176807"/>
                  <a:pt x="4502098" y="1180505"/>
                </a:cubicBezTo>
                <a:cubicBezTo>
                  <a:pt x="4509397" y="1186625"/>
                  <a:pt x="4495916" y="1214705"/>
                  <a:pt x="4505188" y="1210687"/>
                </a:cubicBezTo>
                <a:cubicBezTo>
                  <a:pt x="4495912" y="1230628"/>
                  <a:pt x="4511023" y="1246424"/>
                  <a:pt x="4514005" y="1263157"/>
                </a:cubicBezTo>
                <a:lnTo>
                  <a:pt x="4516282" y="1313374"/>
                </a:lnTo>
                <a:cubicBezTo>
                  <a:pt x="4515989" y="1324584"/>
                  <a:pt x="4515695" y="1335794"/>
                  <a:pt x="4515402" y="1347004"/>
                </a:cubicBezTo>
                <a:cubicBezTo>
                  <a:pt x="4515248" y="1348624"/>
                  <a:pt x="4515093" y="1350244"/>
                  <a:pt x="4514939" y="1351864"/>
                </a:cubicBezTo>
                <a:lnTo>
                  <a:pt x="4505820" y="1391762"/>
                </a:lnTo>
                <a:cubicBezTo>
                  <a:pt x="4507026" y="1392770"/>
                  <a:pt x="4508128" y="1394098"/>
                  <a:pt x="4509084" y="1395707"/>
                </a:cubicBezTo>
                <a:lnTo>
                  <a:pt x="4511926" y="1408524"/>
                </a:lnTo>
                <a:lnTo>
                  <a:pt x="4507185" y="1419109"/>
                </a:lnTo>
                <a:lnTo>
                  <a:pt x="4497001" y="1469337"/>
                </a:lnTo>
                <a:lnTo>
                  <a:pt x="4486104" y="1543038"/>
                </a:lnTo>
                <a:lnTo>
                  <a:pt x="4481223" y="1553997"/>
                </a:lnTo>
                <a:cubicBezTo>
                  <a:pt x="4475132" y="1579288"/>
                  <a:pt x="4478280" y="1610368"/>
                  <a:pt x="4466795" y="1626071"/>
                </a:cubicBezTo>
                <a:lnTo>
                  <a:pt x="4463080" y="1664103"/>
                </a:lnTo>
                <a:lnTo>
                  <a:pt x="4466740" y="1668558"/>
                </a:lnTo>
                <a:lnTo>
                  <a:pt x="4465090" y="1679756"/>
                </a:lnTo>
                <a:cubicBezTo>
                  <a:pt x="4465227" y="1680776"/>
                  <a:pt x="4465365" y="1681795"/>
                  <a:pt x="4465502" y="1682815"/>
                </a:cubicBezTo>
                <a:cubicBezTo>
                  <a:pt x="4466309" y="1688654"/>
                  <a:pt x="4466966" y="1694439"/>
                  <a:pt x="4467013" y="1700268"/>
                </a:cubicBezTo>
                <a:cubicBezTo>
                  <a:pt x="4452441" y="1697000"/>
                  <a:pt x="4458150" y="1726126"/>
                  <a:pt x="4455543" y="1735163"/>
                </a:cubicBezTo>
                <a:lnTo>
                  <a:pt x="4453483" y="1735289"/>
                </a:lnTo>
                <a:lnTo>
                  <a:pt x="4444985" y="1887374"/>
                </a:lnTo>
                <a:lnTo>
                  <a:pt x="4453676" y="1911536"/>
                </a:lnTo>
                <a:cubicBezTo>
                  <a:pt x="4454435" y="1928276"/>
                  <a:pt x="4455195" y="1945015"/>
                  <a:pt x="4455954" y="1961755"/>
                </a:cubicBezTo>
                <a:cubicBezTo>
                  <a:pt x="4455660" y="1972965"/>
                  <a:pt x="4455367" y="1984174"/>
                  <a:pt x="4455073" y="1995384"/>
                </a:cubicBezTo>
                <a:lnTo>
                  <a:pt x="4454611" y="2000244"/>
                </a:lnTo>
                <a:lnTo>
                  <a:pt x="4445491" y="2040142"/>
                </a:lnTo>
                <a:cubicBezTo>
                  <a:pt x="4446698" y="2041150"/>
                  <a:pt x="4447799" y="2042479"/>
                  <a:pt x="4448756" y="2044087"/>
                </a:cubicBezTo>
                <a:lnTo>
                  <a:pt x="4451597" y="2056904"/>
                </a:lnTo>
                <a:lnTo>
                  <a:pt x="4446856" y="2067489"/>
                </a:lnTo>
                <a:lnTo>
                  <a:pt x="4436672" y="2117719"/>
                </a:lnTo>
                <a:lnTo>
                  <a:pt x="4429341" y="2167300"/>
                </a:lnTo>
                <a:cubicBezTo>
                  <a:pt x="4410647" y="2519411"/>
                  <a:pt x="4376873" y="2876607"/>
                  <a:pt x="4373258" y="3223633"/>
                </a:cubicBezTo>
                <a:cubicBezTo>
                  <a:pt x="4370306" y="3302336"/>
                  <a:pt x="4363423" y="3398578"/>
                  <a:pt x="4360472" y="3477281"/>
                </a:cubicBezTo>
                <a:cubicBezTo>
                  <a:pt x="4367079" y="3471365"/>
                  <a:pt x="4356688" y="3621544"/>
                  <a:pt x="4349387" y="3639984"/>
                </a:cubicBezTo>
                <a:lnTo>
                  <a:pt x="4258626" y="5278921"/>
                </a:lnTo>
                <a:lnTo>
                  <a:pt x="4263924" y="5315626"/>
                </a:lnTo>
                <a:cubicBezTo>
                  <a:pt x="4269712" y="5323538"/>
                  <a:pt x="4266397" y="5327627"/>
                  <a:pt x="4267458" y="5350090"/>
                </a:cubicBezTo>
                <a:cubicBezTo>
                  <a:pt x="4268519" y="5372551"/>
                  <a:pt x="4251794" y="5406222"/>
                  <a:pt x="4270290" y="5450399"/>
                </a:cubicBezTo>
                <a:cubicBezTo>
                  <a:pt x="4269872" y="5457964"/>
                  <a:pt x="4260193" y="5476308"/>
                  <a:pt x="4251733" y="5484804"/>
                </a:cubicBezTo>
                <a:lnTo>
                  <a:pt x="4247081" y="5487504"/>
                </a:lnTo>
                <a:cubicBezTo>
                  <a:pt x="4245929" y="5508319"/>
                  <a:pt x="4247889" y="5526348"/>
                  <a:pt x="4243624" y="5549951"/>
                </a:cubicBezTo>
                <a:cubicBezTo>
                  <a:pt x="3535777" y="5517558"/>
                  <a:pt x="706564" y="5344821"/>
                  <a:pt x="0" y="5293146"/>
                </a:cubicBezTo>
                <a:lnTo>
                  <a:pt x="4241" y="5239903"/>
                </a:lnTo>
                <a:lnTo>
                  <a:pt x="8461" y="5233298"/>
                </a:lnTo>
                <a:cubicBezTo>
                  <a:pt x="8991" y="5232196"/>
                  <a:pt x="8639" y="5231467"/>
                  <a:pt x="8730" y="5230552"/>
                </a:cubicBezTo>
                <a:lnTo>
                  <a:pt x="9000" y="5227804"/>
                </a:lnTo>
                <a:cubicBezTo>
                  <a:pt x="9178" y="5225973"/>
                  <a:pt x="9545" y="5223940"/>
                  <a:pt x="9537" y="5222308"/>
                </a:cubicBezTo>
                <a:cubicBezTo>
                  <a:pt x="9481" y="5211840"/>
                  <a:pt x="8399" y="5224803"/>
                  <a:pt x="9222" y="5216405"/>
                </a:cubicBezTo>
                <a:cubicBezTo>
                  <a:pt x="9028" y="5215352"/>
                  <a:pt x="8703" y="5214469"/>
                  <a:pt x="8638" y="5213249"/>
                </a:cubicBezTo>
                <a:cubicBezTo>
                  <a:pt x="8596" y="5212477"/>
                  <a:pt x="8947" y="5211272"/>
                  <a:pt x="8907" y="5210500"/>
                </a:cubicBezTo>
                <a:cubicBezTo>
                  <a:pt x="8526" y="5203355"/>
                  <a:pt x="7974" y="5210896"/>
                  <a:pt x="8591" y="5204597"/>
                </a:cubicBezTo>
                <a:lnTo>
                  <a:pt x="8008" y="5201441"/>
                </a:lnTo>
                <a:cubicBezTo>
                  <a:pt x="6593" y="5193798"/>
                  <a:pt x="6556" y="5198023"/>
                  <a:pt x="7378" y="5189632"/>
                </a:cubicBezTo>
                <a:cubicBezTo>
                  <a:pt x="7183" y="5188581"/>
                  <a:pt x="6860" y="5187696"/>
                  <a:pt x="6794" y="5186477"/>
                </a:cubicBezTo>
                <a:cubicBezTo>
                  <a:pt x="6752" y="5185706"/>
                  <a:pt x="7185" y="5184394"/>
                  <a:pt x="7062" y="5183728"/>
                </a:cubicBezTo>
                <a:cubicBezTo>
                  <a:pt x="6788" y="5182241"/>
                  <a:pt x="4614" y="5182665"/>
                  <a:pt x="5627" y="5180163"/>
                </a:cubicBezTo>
                <a:lnTo>
                  <a:pt x="11039" y="5116566"/>
                </a:lnTo>
                <a:lnTo>
                  <a:pt x="78653" y="3839310"/>
                </a:lnTo>
                <a:lnTo>
                  <a:pt x="30334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920E98-D1CE-7B4D-8555-A201C2E0EA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420419">
            <a:off x="1104416" y="1735146"/>
            <a:ext cx="4254392" cy="297807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6EDF1-647A-9B4E-B339-A67A2D0D4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785256"/>
            <a:ext cx="5792970" cy="4971963"/>
          </a:xfrm>
        </p:spPr>
        <p:txBody>
          <a:bodyPr>
            <a:noAutofit/>
          </a:bodyPr>
          <a:lstStyle/>
          <a:p>
            <a:r>
              <a:rPr lang="en-US" sz="2000" dirty="0"/>
              <a:t>A probability table is an alternative to a Venn diagram when illustrating a probability problem diagrammatically. Consider the Venn diagram which illustrates two intersecting sets 𝐴 and 𝐵.</a:t>
            </a:r>
          </a:p>
          <a:p>
            <a:r>
              <a:rPr lang="en-US" sz="2000" dirty="0"/>
              <a:t>From the Venn diagram it can be seen that the sample space is divided by the sets into four disjoint regions: 𝐴∩𝐵, 𝐴∩𝐵′, 𝐴′∩𝐵 and 𝐴′∩𝐵′. These regions may be represented in a table as follows. Such a table is sometimes referred to as a Karnaugh map.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6BEFBD8-C05C-43C7-8D7B-58D37F70F5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B622FDA5-36F9-4DD4-87A3-58FC513B83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734870DF-B7C4-4149-9E0F-2B602F26BDE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A1CD7D4A-FA69-4C48-A532-9ED58E181AC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F57FB85D-1649-470D-A7BA-3475C85101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03CCCF79-BC42-40CC-A81F-1C5962B62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193556" y="5316608"/>
            <a:ext cx="444795" cy="1655141"/>
          </a:xfrm>
          <a:custGeom>
            <a:avLst/>
            <a:gdLst>
              <a:gd name="connsiteX0" fmla="*/ 0 w 555597"/>
              <a:gd name="connsiteY0" fmla="*/ 83880 h 1999290"/>
              <a:gd name="connsiteX1" fmla="*/ 49282 w 555597"/>
              <a:gd name="connsiteY1" fmla="*/ 71215 h 1999290"/>
              <a:gd name="connsiteX2" fmla="*/ 174397 w 555597"/>
              <a:gd name="connsiteY2" fmla="*/ 45224 h 1999290"/>
              <a:gd name="connsiteX3" fmla="*/ 242049 w 555597"/>
              <a:gd name="connsiteY3" fmla="*/ 54744 h 1999290"/>
              <a:gd name="connsiteX4" fmla="*/ 326503 w 555597"/>
              <a:gd name="connsiteY4" fmla="*/ 39434 h 1999290"/>
              <a:gd name="connsiteX5" fmla="*/ 343350 w 555597"/>
              <a:gd name="connsiteY5" fmla="*/ 40491 h 1999290"/>
              <a:gd name="connsiteX6" fmla="*/ 349790 w 555597"/>
              <a:gd name="connsiteY6" fmla="*/ 52348 h 1999290"/>
              <a:gd name="connsiteX7" fmla="*/ 355722 w 555597"/>
              <a:gd name="connsiteY7" fmla="*/ 54552 h 1999290"/>
              <a:gd name="connsiteX8" fmla="*/ 374741 w 555597"/>
              <a:gd name="connsiteY8" fmla="*/ 39676 h 1999290"/>
              <a:gd name="connsiteX9" fmla="*/ 469664 w 555597"/>
              <a:gd name="connsiteY9" fmla="*/ 48453 h 1999290"/>
              <a:gd name="connsiteX10" fmla="*/ 521607 w 555597"/>
              <a:gd name="connsiteY10" fmla="*/ 10408 h 1999290"/>
              <a:gd name="connsiteX11" fmla="*/ 555597 w 555597"/>
              <a:gd name="connsiteY11" fmla="*/ 0 h 1999290"/>
              <a:gd name="connsiteX12" fmla="*/ 555597 w 555597"/>
              <a:gd name="connsiteY12" fmla="*/ 1995494 h 1999290"/>
              <a:gd name="connsiteX13" fmla="*/ 537215 w 555597"/>
              <a:gd name="connsiteY13" fmla="*/ 1991185 h 1999290"/>
              <a:gd name="connsiteX14" fmla="*/ 479386 w 555597"/>
              <a:gd name="connsiteY14" fmla="*/ 1992931 h 1999290"/>
              <a:gd name="connsiteX15" fmla="*/ 462617 w 555597"/>
              <a:gd name="connsiteY15" fmla="*/ 1999290 h 1999290"/>
              <a:gd name="connsiteX16" fmla="*/ 420522 w 555597"/>
              <a:gd name="connsiteY16" fmla="*/ 1999290 h 1999290"/>
              <a:gd name="connsiteX17" fmla="*/ 382909 w 555597"/>
              <a:gd name="connsiteY17" fmla="*/ 1988738 h 1999290"/>
              <a:gd name="connsiteX18" fmla="*/ 295360 w 555597"/>
              <a:gd name="connsiteY18" fmla="*/ 1977122 h 1999290"/>
              <a:gd name="connsiteX19" fmla="*/ 256969 w 555597"/>
              <a:gd name="connsiteY19" fmla="*/ 1970444 h 1999290"/>
              <a:gd name="connsiteX20" fmla="*/ 227096 w 555597"/>
              <a:gd name="connsiteY20" fmla="*/ 1951548 h 1999290"/>
              <a:gd name="connsiteX21" fmla="*/ 222890 w 555597"/>
              <a:gd name="connsiteY21" fmla="*/ 1935696 h 1999290"/>
              <a:gd name="connsiteX22" fmla="*/ 202274 w 555597"/>
              <a:gd name="connsiteY22" fmla="*/ 1929911 h 1999290"/>
              <a:gd name="connsiteX23" fmla="*/ 197448 w 555597"/>
              <a:gd name="connsiteY23" fmla="*/ 1925621 h 1999290"/>
              <a:gd name="connsiteX24" fmla="*/ 169099 w 555597"/>
              <a:gd name="connsiteY24" fmla="*/ 1903786 h 1999290"/>
              <a:gd name="connsiteX25" fmla="*/ 92344 w 555597"/>
              <a:gd name="connsiteY25" fmla="*/ 1925464 h 1999290"/>
              <a:gd name="connsiteX26" fmla="*/ 11266 w 555597"/>
              <a:gd name="connsiteY26" fmla="*/ 1895947 h 1999290"/>
              <a:gd name="connsiteX27" fmla="*/ 0 w 555597"/>
              <a:gd name="connsiteY27" fmla="*/ 1893933 h 1999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555597" h="1999290">
                <a:moveTo>
                  <a:pt x="0" y="83880"/>
                </a:moveTo>
                <a:lnTo>
                  <a:pt x="49282" y="71215"/>
                </a:lnTo>
                <a:cubicBezTo>
                  <a:pt x="91656" y="63184"/>
                  <a:pt x="135655" y="58277"/>
                  <a:pt x="174397" y="45224"/>
                </a:cubicBezTo>
                <a:cubicBezTo>
                  <a:pt x="225837" y="94025"/>
                  <a:pt x="195077" y="47856"/>
                  <a:pt x="242049" y="54744"/>
                </a:cubicBezTo>
                <a:lnTo>
                  <a:pt x="326503" y="39434"/>
                </a:lnTo>
                <a:lnTo>
                  <a:pt x="343350" y="40491"/>
                </a:lnTo>
                <a:lnTo>
                  <a:pt x="349790" y="52348"/>
                </a:lnTo>
                <a:lnTo>
                  <a:pt x="355722" y="54552"/>
                </a:lnTo>
                <a:lnTo>
                  <a:pt x="374741" y="39676"/>
                </a:lnTo>
                <a:cubicBezTo>
                  <a:pt x="402796" y="31662"/>
                  <a:pt x="441033" y="50452"/>
                  <a:pt x="469664" y="48453"/>
                </a:cubicBezTo>
                <a:cubicBezTo>
                  <a:pt x="478380" y="29604"/>
                  <a:pt x="496522" y="19255"/>
                  <a:pt x="521607" y="10408"/>
                </a:cubicBezTo>
                <a:lnTo>
                  <a:pt x="555597" y="0"/>
                </a:lnTo>
                <a:lnTo>
                  <a:pt x="555597" y="1995494"/>
                </a:lnTo>
                <a:lnTo>
                  <a:pt x="537215" y="1991185"/>
                </a:lnTo>
                <a:cubicBezTo>
                  <a:pt x="514565" y="1988101"/>
                  <a:pt x="490837" y="1988688"/>
                  <a:pt x="479386" y="1992931"/>
                </a:cubicBezTo>
                <a:lnTo>
                  <a:pt x="462617" y="1999290"/>
                </a:lnTo>
                <a:lnTo>
                  <a:pt x="420522" y="1999290"/>
                </a:lnTo>
                <a:lnTo>
                  <a:pt x="382909" y="1988738"/>
                </a:lnTo>
                <a:cubicBezTo>
                  <a:pt x="350860" y="1976654"/>
                  <a:pt x="320299" y="1963332"/>
                  <a:pt x="295360" y="1977122"/>
                </a:cubicBezTo>
                <a:cubicBezTo>
                  <a:pt x="281004" y="1978006"/>
                  <a:pt x="268406" y="1975325"/>
                  <a:pt x="256969" y="1970444"/>
                </a:cubicBezTo>
                <a:lnTo>
                  <a:pt x="227096" y="1951548"/>
                </a:lnTo>
                <a:lnTo>
                  <a:pt x="222890" y="1935696"/>
                </a:lnTo>
                <a:lnTo>
                  <a:pt x="202274" y="1929911"/>
                </a:lnTo>
                <a:lnTo>
                  <a:pt x="197448" y="1925621"/>
                </a:lnTo>
                <a:cubicBezTo>
                  <a:pt x="188240" y="1917376"/>
                  <a:pt x="178991" y="1909643"/>
                  <a:pt x="169099" y="1903786"/>
                </a:cubicBezTo>
                <a:cubicBezTo>
                  <a:pt x="158518" y="1969055"/>
                  <a:pt x="83191" y="1864739"/>
                  <a:pt x="92344" y="1925464"/>
                </a:cubicBezTo>
                <a:cubicBezTo>
                  <a:pt x="36140" y="1904645"/>
                  <a:pt x="59596" y="1967908"/>
                  <a:pt x="11266" y="1895947"/>
                </a:cubicBezTo>
                <a:lnTo>
                  <a:pt x="0" y="1893933"/>
                </a:lnTo>
                <a:close/>
              </a:path>
            </a:pathLst>
          </a:custGeom>
          <a:blipFill dpi="0" rotWithShape="1">
            <a:blip r:embed="rId3">
              <a:alphaModFix amt="84000"/>
            </a:blip>
            <a:srcRect/>
            <a:tile tx="0" ty="0" sx="100000" sy="100000" flip="none" algn="tl"/>
          </a:blipFill>
          <a:ln>
            <a:noFill/>
          </a:ln>
          <a:effectLst>
            <a:outerShdw blurRad="63500" dist="12700" dir="8100000" algn="tr" rotWithShape="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258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46AD51EB-971C-4722-9A98-42EB5ABCAD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E0FAF8-6B47-E546-83FF-E6D0851D5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3611" y="3930649"/>
            <a:ext cx="4026089" cy="2241551"/>
          </a:xfrm>
        </p:spPr>
        <p:txBody>
          <a:bodyPr anchor="ctr">
            <a:normAutofit/>
          </a:bodyPr>
          <a:lstStyle/>
          <a:p>
            <a:r>
              <a:rPr lang="en-US" dirty="0"/>
              <a:t>A probability table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CEE03C-7532-3C4B-B358-5BC16643F5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918299"/>
            <a:ext cx="4706861" cy="226807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4920E98-D1CE-7B4D-8555-A201C2E0EA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6667178" y="685800"/>
            <a:ext cx="3904386" cy="273307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6EDF1-647A-9B4E-B339-A67A2D0D4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0200" y="3930649"/>
            <a:ext cx="6108700" cy="2241551"/>
          </a:xfrm>
        </p:spPr>
        <p:txBody>
          <a:bodyPr anchor="ctr">
            <a:noAutofit/>
          </a:bodyPr>
          <a:lstStyle/>
          <a:p>
            <a:r>
              <a:rPr lang="en-US" sz="2000" dirty="0"/>
              <a:t>From the Venn diagram it can be seen that the sample space is divided by the sets into four disjoint regions: 𝐴∩𝐵, 𝐴∩𝐵′, 𝐴′∩𝐵 and 𝐴′∩𝐵′. These regions may be represented in a table as follows. Such a table is sometimes referred to as a Karnaugh map.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2DDEDFE-DA0E-4A73-8894-7BF19EB343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D6D243BB-17C9-4E35-A6AB-BCBE2E1DAD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4D667C39-1E9A-4EBF-9AE0-A66827DE6D7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6BB0F062-CC3E-4632-907E-DADDD30529E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0926B424-CBBD-44D8-9FE6-A5CD6739E1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67846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22F7359-1863-4822-93A7-799CF04B1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961261-D63C-DE4A-83C4-618D97E46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9" y="382814"/>
            <a:ext cx="5127523" cy="605971"/>
          </a:xfrm>
        </p:spPr>
        <p:txBody>
          <a:bodyPr>
            <a:normAutofit fontScale="90000"/>
          </a:bodyPr>
          <a:lstStyle/>
          <a:p>
            <a:r>
              <a:rPr lang="en-US" dirty="0"/>
              <a:t>A probability table 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517C5DB-67FF-4533-82A8-808A327A5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21821" y="1"/>
            <a:ext cx="3700657" cy="2536937"/>
          </a:xfrm>
          <a:custGeom>
            <a:avLst/>
            <a:gdLst>
              <a:gd name="connsiteX0" fmla="*/ 135020 w 3853233"/>
              <a:gd name="connsiteY0" fmla="*/ 0 h 2536937"/>
              <a:gd name="connsiteX1" fmla="*/ 3853233 w 3853233"/>
              <a:gd name="connsiteY1" fmla="*/ 0 h 2536937"/>
              <a:gd name="connsiteX2" fmla="*/ 3705676 w 3853233"/>
              <a:gd name="connsiteY2" fmla="*/ 2536937 h 2536937"/>
              <a:gd name="connsiteX3" fmla="*/ 0 w 3853233"/>
              <a:gd name="connsiteY3" fmla="*/ 2321402 h 2536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53233" h="2536937">
                <a:moveTo>
                  <a:pt x="135020" y="0"/>
                </a:moveTo>
                <a:lnTo>
                  <a:pt x="3853233" y="0"/>
                </a:lnTo>
                <a:lnTo>
                  <a:pt x="3705676" y="2536937"/>
                </a:lnTo>
                <a:lnTo>
                  <a:pt x="0" y="2321402"/>
                </a:lnTo>
                <a:close/>
              </a:path>
            </a:pathLst>
          </a:custGeom>
          <a:solidFill>
            <a:schemeClr val="tx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ED3CBEA-284B-4C3B-B645-69B1C0A12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30473" y="0"/>
            <a:ext cx="3465634" cy="2440996"/>
          </a:xfrm>
          <a:custGeom>
            <a:avLst/>
            <a:gdLst>
              <a:gd name="connsiteX0" fmla="*/ 112254 w 3608520"/>
              <a:gd name="connsiteY0" fmla="*/ 0 h 2440970"/>
              <a:gd name="connsiteX1" fmla="*/ 3608520 w 3608520"/>
              <a:gd name="connsiteY1" fmla="*/ 0 h 2440970"/>
              <a:gd name="connsiteX2" fmla="*/ 3467976 w 3608520"/>
              <a:gd name="connsiteY2" fmla="*/ 2416375 h 2440970"/>
              <a:gd name="connsiteX3" fmla="*/ 3434470 w 3608520"/>
              <a:gd name="connsiteY3" fmla="*/ 2414426 h 2440970"/>
              <a:gd name="connsiteX4" fmla="*/ 3433429 w 3608520"/>
              <a:gd name="connsiteY4" fmla="*/ 2432629 h 2440970"/>
              <a:gd name="connsiteX5" fmla="*/ 3392970 w 3608520"/>
              <a:gd name="connsiteY5" fmla="*/ 2430048 h 2440970"/>
              <a:gd name="connsiteX6" fmla="*/ 3390918 w 3608520"/>
              <a:gd name="connsiteY6" fmla="*/ 2432584 h 2440970"/>
              <a:gd name="connsiteX7" fmla="*/ 3367505 w 3608520"/>
              <a:gd name="connsiteY7" fmla="*/ 2440955 h 2440970"/>
              <a:gd name="connsiteX8" fmla="*/ 3303082 w 3608520"/>
              <a:gd name="connsiteY8" fmla="*/ 2431880 h 2440970"/>
              <a:gd name="connsiteX9" fmla="*/ 3281120 w 3608520"/>
              <a:gd name="connsiteY9" fmla="*/ 2427256 h 2440970"/>
              <a:gd name="connsiteX10" fmla="*/ 3257834 w 3608520"/>
              <a:gd name="connsiteY10" fmla="*/ 2421430 h 2440970"/>
              <a:gd name="connsiteX11" fmla="*/ 2196000 w 3608520"/>
              <a:gd name="connsiteY11" fmla="*/ 2353738 h 2440970"/>
              <a:gd name="connsiteX12" fmla="*/ 2090448 w 3608520"/>
              <a:gd name="connsiteY12" fmla="*/ 2348237 h 2440970"/>
              <a:gd name="connsiteX13" fmla="*/ 1926199 w 3608520"/>
              <a:gd name="connsiteY13" fmla="*/ 2337021 h 2440970"/>
              <a:gd name="connsiteX14" fmla="*/ 1241985 w 3608520"/>
              <a:gd name="connsiteY14" fmla="*/ 2291971 h 2440970"/>
              <a:gd name="connsiteX15" fmla="*/ 1209553 w 3608520"/>
              <a:gd name="connsiteY15" fmla="*/ 2292621 h 2440970"/>
              <a:gd name="connsiteX16" fmla="*/ 1176511 w 3608520"/>
              <a:gd name="connsiteY16" fmla="*/ 2294898 h 2440970"/>
              <a:gd name="connsiteX17" fmla="*/ 1169373 w 3608520"/>
              <a:gd name="connsiteY17" fmla="*/ 2296904 h 2440970"/>
              <a:gd name="connsiteX18" fmla="*/ 1161308 w 3608520"/>
              <a:gd name="connsiteY18" fmla="*/ 2294287 h 2440970"/>
              <a:gd name="connsiteX19" fmla="*/ 1158988 w 3608520"/>
              <a:gd name="connsiteY19" fmla="*/ 2292076 h 2440970"/>
              <a:gd name="connsiteX20" fmla="*/ 1132672 w 3608520"/>
              <a:gd name="connsiteY20" fmla="*/ 2294491 h 2440970"/>
              <a:gd name="connsiteX21" fmla="*/ 1129511 w 3608520"/>
              <a:gd name="connsiteY21" fmla="*/ 2294404 h 2440970"/>
              <a:gd name="connsiteX22" fmla="*/ 1107789 w 3608520"/>
              <a:gd name="connsiteY22" fmla="*/ 2292438 h 2440970"/>
              <a:gd name="connsiteX23" fmla="*/ 1075594 w 3608520"/>
              <a:gd name="connsiteY23" fmla="*/ 2287389 h 2440970"/>
              <a:gd name="connsiteX24" fmla="*/ 1060617 w 3608520"/>
              <a:gd name="connsiteY24" fmla="*/ 2280493 h 2440970"/>
              <a:gd name="connsiteX25" fmla="*/ 962078 w 3608520"/>
              <a:gd name="connsiteY25" fmla="*/ 2274257 h 2440970"/>
              <a:gd name="connsiteX26" fmla="*/ 961858 w 3608520"/>
              <a:gd name="connsiteY26" fmla="*/ 2275459 h 2440970"/>
              <a:gd name="connsiteX27" fmla="*/ 938608 w 3608520"/>
              <a:gd name="connsiteY27" fmla="*/ 2279626 h 2440970"/>
              <a:gd name="connsiteX28" fmla="*/ 927467 w 3608520"/>
              <a:gd name="connsiteY28" fmla="*/ 2277449 h 2440970"/>
              <a:gd name="connsiteX29" fmla="*/ 925525 w 3608520"/>
              <a:gd name="connsiteY29" fmla="*/ 2276981 h 2440970"/>
              <a:gd name="connsiteX30" fmla="*/ 918200 w 3608520"/>
              <a:gd name="connsiteY30" fmla="*/ 2277124 h 2440970"/>
              <a:gd name="connsiteX31" fmla="*/ 915577 w 3608520"/>
              <a:gd name="connsiteY31" fmla="*/ 2274643 h 2440970"/>
              <a:gd name="connsiteX32" fmla="*/ 890829 w 3608520"/>
              <a:gd name="connsiteY32" fmla="*/ 2274017 h 2440970"/>
              <a:gd name="connsiteX33" fmla="*/ 843430 w 3608520"/>
              <a:gd name="connsiteY33" fmla="*/ 2277177 h 2440970"/>
              <a:gd name="connsiteX34" fmla="*/ 836042 w 3608520"/>
              <a:gd name="connsiteY34" fmla="*/ 2279238 h 2440970"/>
              <a:gd name="connsiteX35" fmla="*/ 787832 w 3608520"/>
              <a:gd name="connsiteY35" fmla="*/ 2280202 h 2440970"/>
              <a:gd name="connsiteX36" fmla="*/ 754791 w 3608520"/>
              <a:gd name="connsiteY36" fmla="*/ 2282480 h 2440970"/>
              <a:gd name="connsiteX37" fmla="*/ 747654 w 3608520"/>
              <a:gd name="connsiteY37" fmla="*/ 2284487 h 2440970"/>
              <a:gd name="connsiteX38" fmla="*/ 739589 w 3608520"/>
              <a:gd name="connsiteY38" fmla="*/ 2281869 h 2440970"/>
              <a:gd name="connsiteX39" fmla="*/ 737268 w 3608520"/>
              <a:gd name="connsiteY39" fmla="*/ 2279657 h 2440970"/>
              <a:gd name="connsiteX40" fmla="*/ 710953 w 3608520"/>
              <a:gd name="connsiteY40" fmla="*/ 2282072 h 2440970"/>
              <a:gd name="connsiteX41" fmla="*/ 707792 w 3608520"/>
              <a:gd name="connsiteY41" fmla="*/ 2281986 h 2440970"/>
              <a:gd name="connsiteX42" fmla="*/ 686070 w 3608520"/>
              <a:gd name="connsiteY42" fmla="*/ 2280019 h 2440970"/>
              <a:gd name="connsiteX43" fmla="*/ 653876 w 3608520"/>
              <a:gd name="connsiteY43" fmla="*/ 2274972 h 2440970"/>
              <a:gd name="connsiteX44" fmla="*/ 620673 w 3608520"/>
              <a:gd name="connsiteY44" fmla="*/ 2265911 h 2440970"/>
              <a:gd name="connsiteX45" fmla="*/ 601439 w 3608520"/>
              <a:gd name="connsiteY45" fmla="*/ 2261864 h 2440970"/>
              <a:gd name="connsiteX46" fmla="*/ 588127 w 3608520"/>
              <a:gd name="connsiteY46" fmla="*/ 2257774 h 2440970"/>
              <a:gd name="connsiteX47" fmla="*/ 550569 w 3608520"/>
              <a:gd name="connsiteY47" fmla="*/ 2253530 h 2440970"/>
              <a:gd name="connsiteX48" fmla="*/ 486780 w 3608520"/>
              <a:gd name="connsiteY48" fmla="*/ 2249073 h 2440970"/>
              <a:gd name="connsiteX49" fmla="*/ 463752 w 3608520"/>
              <a:gd name="connsiteY49" fmla="*/ 2243978 h 2440970"/>
              <a:gd name="connsiteX50" fmla="*/ 463312 w 3608520"/>
              <a:gd name="connsiteY50" fmla="*/ 2242691 h 2440970"/>
              <a:gd name="connsiteX51" fmla="*/ 390985 w 3608520"/>
              <a:gd name="connsiteY51" fmla="*/ 2238113 h 2440970"/>
              <a:gd name="connsiteX52" fmla="*/ 385863 w 3608520"/>
              <a:gd name="connsiteY52" fmla="*/ 2238480 h 2440970"/>
              <a:gd name="connsiteX53" fmla="*/ 370367 w 3608520"/>
              <a:gd name="connsiteY53" fmla="*/ 2237984 h 2440970"/>
              <a:gd name="connsiteX54" fmla="*/ 367369 w 3608520"/>
              <a:gd name="connsiteY54" fmla="*/ 2236619 h 2440970"/>
              <a:gd name="connsiteX55" fmla="*/ 217367 w 3608520"/>
              <a:gd name="connsiteY55" fmla="*/ 2227126 h 2440970"/>
              <a:gd name="connsiteX56" fmla="*/ 214629 w 3608520"/>
              <a:gd name="connsiteY56" fmla="*/ 2227210 h 2440970"/>
              <a:gd name="connsiteX57" fmla="*/ 196085 w 3608520"/>
              <a:gd name="connsiteY57" fmla="*/ 2226930 h 2440970"/>
              <a:gd name="connsiteX58" fmla="*/ 166142 w 3608520"/>
              <a:gd name="connsiteY58" fmla="*/ 2223884 h 2440970"/>
              <a:gd name="connsiteX59" fmla="*/ 106962 w 3608520"/>
              <a:gd name="connsiteY59" fmla="*/ 2220138 h 2440970"/>
              <a:gd name="connsiteX60" fmla="*/ 91511 w 3608520"/>
              <a:gd name="connsiteY60" fmla="*/ 2220444 h 2440970"/>
              <a:gd name="connsiteX61" fmla="*/ 52878 w 3608520"/>
              <a:gd name="connsiteY61" fmla="*/ 2229276 h 2440970"/>
              <a:gd name="connsiteX62" fmla="*/ 33646 w 3608520"/>
              <a:gd name="connsiteY62" fmla="*/ 2217285 h 2440970"/>
              <a:gd name="connsiteX63" fmla="*/ 32738 w 3608520"/>
              <a:gd name="connsiteY63" fmla="*/ 2215441 h 2440970"/>
              <a:gd name="connsiteX64" fmla="*/ 12165 w 3608520"/>
              <a:gd name="connsiteY64" fmla="*/ 2214139 h 2440970"/>
              <a:gd name="connsiteX65" fmla="*/ 0 w 3608520"/>
              <a:gd name="connsiteY65" fmla="*/ 2196134 h 2440970"/>
              <a:gd name="connsiteX66" fmla="*/ 12009 w 3608520"/>
              <a:gd name="connsiteY66" fmla="*/ 1975176 h 2440970"/>
              <a:gd name="connsiteX67" fmla="*/ 32399 w 3608520"/>
              <a:gd name="connsiteY67" fmla="*/ 1483741 h 2440970"/>
              <a:gd name="connsiteX68" fmla="*/ 111686 w 3608520"/>
              <a:gd name="connsiteY68" fmla="*/ 11843 h 2440970"/>
              <a:gd name="connsiteX0" fmla="*/ 112254 w 3608520"/>
              <a:gd name="connsiteY0" fmla="*/ 0 h 2440970"/>
              <a:gd name="connsiteX1" fmla="*/ 3608520 w 3608520"/>
              <a:gd name="connsiteY1" fmla="*/ 0 h 2440970"/>
              <a:gd name="connsiteX2" fmla="*/ 3467976 w 3608520"/>
              <a:gd name="connsiteY2" fmla="*/ 2416375 h 2440970"/>
              <a:gd name="connsiteX3" fmla="*/ 3434470 w 3608520"/>
              <a:gd name="connsiteY3" fmla="*/ 2414426 h 2440970"/>
              <a:gd name="connsiteX4" fmla="*/ 3392970 w 3608520"/>
              <a:gd name="connsiteY4" fmla="*/ 2430048 h 2440970"/>
              <a:gd name="connsiteX5" fmla="*/ 3390918 w 3608520"/>
              <a:gd name="connsiteY5" fmla="*/ 2432584 h 2440970"/>
              <a:gd name="connsiteX6" fmla="*/ 3367505 w 3608520"/>
              <a:gd name="connsiteY6" fmla="*/ 2440955 h 2440970"/>
              <a:gd name="connsiteX7" fmla="*/ 3303082 w 3608520"/>
              <a:gd name="connsiteY7" fmla="*/ 2431880 h 2440970"/>
              <a:gd name="connsiteX8" fmla="*/ 3281120 w 3608520"/>
              <a:gd name="connsiteY8" fmla="*/ 2427256 h 2440970"/>
              <a:gd name="connsiteX9" fmla="*/ 3257834 w 3608520"/>
              <a:gd name="connsiteY9" fmla="*/ 2421430 h 2440970"/>
              <a:gd name="connsiteX10" fmla="*/ 2196000 w 3608520"/>
              <a:gd name="connsiteY10" fmla="*/ 2353738 h 2440970"/>
              <a:gd name="connsiteX11" fmla="*/ 2090448 w 3608520"/>
              <a:gd name="connsiteY11" fmla="*/ 2348237 h 2440970"/>
              <a:gd name="connsiteX12" fmla="*/ 1926199 w 3608520"/>
              <a:gd name="connsiteY12" fmla="*/ 2337021 h 2440970"/>
              <a:gd name="connsiteX13" fmla="*/ 1241985 w 3608520"/>
              <a:gd name="connsiteY13" fmla="*/ 2291971 h 2440970"/>
              <a:gd name="connsiteX14" fmla="*/ 1209553 w 3608520"/>
              <a:gd name="connsiteY14" fmla="*/ 2292621 h 2440970"/>
              <a:gd name="connsiteX15" fmla="*/ 1176511 w 3608520"/>
              <a:gd name="connsiteY15" fmla="*/ 2294898 h 2440970"/>
              <a:gd name="connsiteX16" fmla="*/ 1169373 w 3608520"/>
              <a:gd name="connsiteY16" fmla="*/ 2296904 h 2440970"/>
              <a:gd name="connsiteX17" fmla="*/ 1161308 w 3608520"/>
              <a:gd name="connsiteY17" fmla="*/ 2294287 h 2440970"/>
              <a:gd name="connsiteX18" fmla="*/ 1158988 w 3608520"/>
              <a:gd name="connsiteY18" fmla="*/ 2292076 h 2440970"/>
              <a:gd name="connsiteX19" fmla="*/ 1132672 w 3608520"/>
              <a:gd name="connsiteY19" fmla="*/ 2294491 h 2440970"/>
              <a:gd name="connsiteX20" fmla="*/ 1129511 w 3608520"/>
              <a:gd name="connsiteY20" fmla="*/ 2294404 h 2440970"/>
              <a:gd name="connsiteX21" fmla="*/ 1107789 w 3608520"/>
              <a:gd name="connsiteY21" fmla="*/ 2292438 h 2440970"/>
              <a:gd name="connsiteX22" fmla="*/ 1075594 w 3608520"/>
              <a:gd name="connsiteY22" fmla="*/ 2287389 h 2440970"/>
              <a:gd name="connsiteX23" fmla="*/ 1060617 w 3608520"/>
              <a:gd name="connsiteY23" fmla="*/ 2280493 h 2440970"/>
              <a:gd name="connsiteX24" fmla="*/ 962078 w 3608520"/>
              <a:gd name="connsiteY24" fmla="*/ 2274257 h 2440970"/>
              <a:gd name="connsiteX25" fmla="*/ 961858 w 3608520"/>
              <a:gd name="connsiteY25" fmla="*/ 2275459 h 2440970"/>
              <a:gd name="connsiteX26" fmla="*/ 938608 w 3608520"/>
              <a:gd name="connsiteY26" fmla="*/ 2279626 h 2440970"/>
              <a:gd name="connsiteX27" fmla="*/ 927467 w 3608520"/>
              <a:gd name="connsiteY27" fmla="*/ 2277449 h 2440970"/>
              <a:gd name="connsiteX28" fmla="*/ 925525 w 3608520"/>
              <a:gd name="connsiteY28" fmla="*/ 2276981 h 2440970"/>
              <a:gd name="connsiteX29" fmla="*/ 918200 w 3608520"/>
              <a:gd name="connsiteY29" fmla="*/ 2277124 h 2440970"/>
              <a:gd name="connsiteX30" fmla="*/ 915577 w 3608520"/>
              <a:gd name="connsiteY30" fmla="*/ 2274643 h 2440970"/>
              <a:gd name="connsiteX31" fmla="*/ 890829 w 3608520"/>
              <a:gd name="connsiteY31" fmla="*/ 2274017 h 2440970"/>
              <a:gd name="connsiteX32" fmla="*/ 843430 w 3608520"/>
              <a:gd name="connsiteY32" fmla="*/ 2277177 h 2440970"/>
              <a:gd name="connsiteX33" fmla="*/ 836042 w 3608520"/>
              <a:gd name="connsiteY33" fmla="*/ 2279238 h 2440970"/>
              <a:gd name="connsiteX34" fmla="*/ 787832 w 3608520"/>
              <a:gd name="connsiteY34" fmla="*/ 2280202 h 2440970"/>
              <a:gd name="connsiteX35" fmla="*/ 754791 w 3608520"/>
              <a:gd name="connsiteY35" fmla="*/ 2282480 h 2440970"/>
              <a:gd name="connsiteX36" fmla="*/ 747654 w 3608520"/>
              <a:gd name="connsiteY36" fmla="*/ 2284487 h 2440970"/>
              <a:gd name="connsiteX37" fmla="*/ 739589 w 3608520"/>
              <a:gd name="connsiteY37" fmla="*/ 2281869 h 2440970"/>
              <a:gd name="connsiteX38" fmla="*/ 737268 w 3608520"/>
              <a:gd name="connsiteY38" fmla="*/ 2279657 h 2440970"/>
              <a:gd name="connsiteX39" fmla="*/ 710953 w 3608520"/>
              <a:gd name="connsiteY39" fmla="*/ 2282072 h 2440970"/>
              <a:gd name="connsiteX40" fmla="*/ 707792 w 3608520"/>
              <a:gd name="connsiteY40" fmla="*/ 2281986 h 2440970"/>
              <a:gd name="connsiteX41" fmla="*/ 686070 w 3608520"/>
              <a:gd name="connsiteY41" fmla="*/ 2280019 h 2440970"/>
              <a:gd name="connsiteX42" fmla="*/ 653876 w 3608520"/>
              <a:gd name="connsiteY42" fmla="*/ 2274972 h 2440970"/>
              <a:gd name="connsiteX43" fmla="*/ 620673 w 3608520"/>
              <a:gd name="connsiteY43" fmla="*/ 2265911 h 2440970"/>
              <a:gd name="connsiteX44" fmla="*/ 601439 w 3608520"/>
              <a:gd name="connsiteY44" fmla="*/ 2261864 h 2440970"/>
              <a:gd name="connsiteX45" fmla="*/ 588127 w 3608520"/>
              <a:gd name="connsiteY45" fmla="*/ 2257774 h 2440970"/>
              <a:gd name="connsiteX46" fmla="*/ 550569 w 3608520"/>
              <a:gd name="connsiteY46" fmla="*/ 2253530 h 2440970"/>
              <a:gd name="connsiteX47" fmla="*/ 486780 w 3608520"/>
              <a:gd name="connsiteY47" fmla="*/ 2249073 h 2440970"/>
              <a:gd name="connsiteX48" fmla="*/ 463752 w 3608520"/>
              <a:gd name="connsiteY48" fmla="*/ 2243978 h 2440970"/>
              <a:gd name="connsiteX49" fmla="*/ 463312 w 3608520"/>
              <a:gd name="connsiteY49" fmla="*/ 2242691 h 2440970"/>
              <a:gd name="connsiteX50" fmla="*/ 390985 w 3608520"/>
              <a:gd name="connsiteY50" fmla="*/ 2238113 h 2440970"/>
              <a:gd name="connsiteX51" fmla="*/ 385863 w 3608520"/>
              <a:gd name="connsiteY51" fmla="*/ 2238480 h 2440970"/>
              <a:gd name="connsiteX52" fmla="*/ 370367 w 3608520"/>
              <a:gd name="connsiteY52" fmla="*/ 2237984 h 2440970"/>
              <a:gd name="connsiteX53" fmla="*/ 367369 w 3608520"/>
              <a:gd name="connsiteY53" fmla="*/ 2236619 h 2440970"/>
              <a:gd name="connsiteX54" fmla="*/ 217367 w 3608520"/>
              <a:gd name="connsiteY54" fmla="*/ 2227126 h 2440970"/>
              <a:gd name="connsiteX55" fmla="*/ 214629 w 3608520"/>
              <a:gd name="connsiteY55" fmla="*/ 2227210 h 2440970"/>
              <a:gd name="connsiteX56" fmla="*/ 196085 w 3608520"/>
              <a:gd name="connsiteY56" fmla="*/ 2226930 h 2440970"/>
              <a:gd name="connsiteX57" fmla="*/ 166142 w 3608520"/>
              <a:gd name="connsiteY57" fmla="*/ 2223884 h 2440970"/>
              <a:gd name="connsiteX58" fmla="*/ 106962 w 3608520"/>
              <a:gd name="connsiteY58" fmla="*/ 2220138 h 2440970"/>
              <a:gd name="connsiteX59" fmla="*/ 91511 w 3608520"/>
              <a:gd name="connsiteY59" fmla="*/ 2220444 h 2440970"/>
              <a:gd name="connsiteX60" fmla="*/ 52878 w 3608520"/>
              <a:gd name="connsiteY60" fmla="*/ 2229276 h 2440970"/>
              <a:gd name="connsiteX61" fmla="*/ 33646 w 3608520"/>
              <a:gd name="connsiteY61" fmla="*/ 2217285 h 2440970"/>
              <a:gd name="connsiteX62" fmla="*/ 32738 w 3608520"/>
              <a:gd name="connsiteY62" fmla="*/ 2215441 h 2440970"/>
              <a:gd name="connsiteX63" fmla="*/ 12165 w 3608520"/>
              <a:gd name="connsiteY63" fmla="*/ 2214139 h 2440970"/>
              <a:gd name="connsiteX64" fmla="*/ 0 w 3608520"/>
              <a:gd name="connsiteY64" fmla="*/ 2196134 h 2440970"/>
              <a:gd name="connsiteX65" fmla="*/ 12009 w 3608520"/>
              <a:gd name="connsiteY65" fmla="*/ 1975176 h 2440970"/>
              <a:gd name="connsiteX66" fmla="*/ 32399 w 3608520"/>
              <a:gd name="connsiteY66" fmla="*/ 1483741 h 2440970"/>
              <a:gd name="connsiteX67" fmla="*/ 111686 w 3608520"/>
              <a:gd name="connsiteY67" fmla="*/ 11843 h 2440970"/>
              <a:gd name="connsiteX68" fmla="*/ 112254 w 3608520"/>
              <a:gd name="connsiteY68" fmla="*/ 0 h 2440970"/>
              <a:gd name="connsiteX0" fmla="*/ 112254 w 3608520"/>
              <a:gd name="connsiteY0" fmla="*/ 0 h 2440970"/>
              <a:gd name="connsiteX1" fmla="*/ 3608520 w 3608520"/>
              <a:gd name="connsiteY1" fmla="*/ 0 h 2440970"/>
              <a:gd name="connsiteX2" fmla="*/ 3467976 w 3608520"/>
              <a:gd name="connsiteY2" fmla="*/ 2416375 h 2440970"/>
              <a:gd name="connsiteX3" fmla="*/ 3392970 w 3608520"/>
              <a:gd name="connsiteY3" fmla="*/ 2430048 h 2440970"/>
              <a:gd name="connsiteX4" fmla="*/ 3390918 w 3608520"/>
              <a:gd name="connsiteY4" fmla="*/ 2432584 h 2440970"/>
              <a:gd name="connsiteX5" fmla="*/ 3367505 w 3608520"/>
              <a:gd name="connsiteY5" fmla="*/ 2440955 h 2440970"/>
              <a:gd name="connsiteX6" fmla="*/ 3303082 w 3608520"/>
              <a:gd name="connsiteY6" fmla="*/ 2431880 h 2440970"/>
              <a:gd name="connsiteX7" fmla="*/ 3281120 w 3608520"/>
              <a:gd name="connsiteY7" fmla="*/ 2427256 h 2440970"/>
              <a:gd name="connsiteX8" fmla="*/ 3257834 w 3608520"/>
              <a:gd name="connsiteY8" fmla="*/ 2421430 h 2440970"/>
              <a:gd name="connsiteX9" fmla="*/ 2196000 w 3608520"/>
              <a:gd name="connsiteY9" fmla="*/ 2353738 h 2440970"/>
              <a:gd name="connsiteX10" fmla="*/ 2090448 w 3608520"/>
              <a:gd name="connsiteY10" fmla="*/ 2348237 h 2440970"/>
              <a:gd name="connsiteX11" fmla="*/ 1926199 w 3608520"/>
              <a:gd name="connsiteY11" fmla="*/ 2337021 h 2440970"/>
              <a:gd name="connsiteX12" fmla="*/ 1241985 w 3608520"/>
              <a:gd name="connsiteY12" fmla="*/ 2291971 h 2440970"/>
              <a:gd name="connsiteX13" fmla="*/ 1209553 w 3608520"/>
              <a:gd name="connsiteY13" fmla="*/ 2292621 h 2440970"/>
              <a:gd name="connsiteX14" fmla="*/ 1176511 w 3608520"/>
              <a:gd name="connsiteY14" fmla="*/ 2294898 h 2440970"/>
              <a:gd name="connsiteX15" fmla="*/ 1169373 w 3608520"/>
              <a:gd name="connsiteY15" fmla="*/ 2296904 h 2440970"/>
              <a:gd name="connsiteX16" fmla="*/ 1161308 w 3608520"/>
              <a:gd name="connsiteY16" fmla="*/ 2294287 h 2440970"/>
              <a:gd name="connsiteX17" fmla="*/ 1158988 w 3608520"/>
              <a:gd name="connsiteY17" fmla="*/ 2292076 h 2440970"/>
              <a:gd name="connsiteX18" fmla="*/ 1132672 w 3608520"/>
              <a:gd name="connsiteY18" fmla="*/ 2294491 h 2440970"/>
              <a:gd name="connsiteX19" fmla="*/ 1129511 w 3608520"/>
              <a:gd name="connsiteY19" fmla="*/ 2294404 h 2440970"/>
              <a:gd name="connsiteX20" fmla="*/ 1107789 w 3608520"/>
              <a:gd name="connsiteY20" fmla="*/ 2292438 h 2440970"/>
              <a:gd name="connsiteX21" fmla="*/ 1075594 w 3608520"/>
              <a:gd name="connsiteY21" fmla="*/ 2287389 h 2440970"/>
              <a:gd name="connsiteX22" fmla="*/ 1060617 w 3608520"/>
              <a:gd name="connsiteY22" fmla="*/ 2280493 h 2440970"/>
              <a:gd name="connsiteX23" fmla="*/ 962078 w 3608520"/>
              <a:gd name="connsiteY23" fmla="*/ 2274257 h 2440970"/>
              <a:gd name="connsiteX24" fmla="*/ 961858 w 3608520"/>
              <a:gd name="connsiteY24" fmla="*/ 2275459 h 2440970"/>
              <a:gd name="connsiteX25" fmla="*/ 938608 w 3608520"/>
              <a:gd name="connsiteY25" fmla="*/ 2279626 h 2440970"/>
              <a:gd name="connsiteX26" fmla="*/ 927467 w 3608520"/>
              <a:gd name="connsiteY26" fmla="*/ 2277449 h 2440970"/>
              <a:gd name="connsiteX27" fmla="*/ 925525 w 3608520"/>
              <a:gd name="connsiteY27" fmla="*/ 2276981 h 2440970"/>
              <a:gd name="connsiteX28" fmla="*/ 918200 w 3608520"/>
              <a:gd name="connsiteY28" fmla="*/ 2277124 h 2440970"/>
              <a:gd name="connsiteX29" fmla="*/ 915577 w 3608520"/>
              <a:gd name="connsiteY29" fmla="*/ 2274643 h 2440970"/>
              <a:gd name="connsiteX30" fmla="*/ 890829 w 3608520"/>
              <a:gd name="connsiteY30" fmla="*/ 2274017 h 2440970"/>
              <a:gd name="connsiteX31" fmla="*/ 843430 w 3608520"/>
              <a:gd name="connsiteY31" fmla="*/ 2277177 h 2440970"/>
              <a:gd name="connsiteX32" fmla="*/ 836042 w 3608520"/>
              <a:gd name="connsiteY32" fmla="*/ 2279238 h 2440970"/>
              <a:gd name="connsiteX33" fmla="*/ 787832 w 3608520"/>
              <a:gd name="connsiteY33" fmla="*/ 2280202 h 2440970"/>
              <a:gd name="connsiteX34" fmla="*/ 754791 w 3608520"/>
              <a:gd name="connsiteY34" fmla="*/ 2282480 h 2440970"/>
              <a:gd name="connsiteX35" fmla="*/ 747654 w 3608520"/>
              <a:gd name="connsiteY35" fmla="*/ 2284487 h 2440970"/>
              <a:gd name="connsiteX36" fmla="*/ 739589 w 3608520"/>
              <a:gd name="connsiteY36" fmla="*/ 2281869 h 2440970"/>
              <a:gd name="connsiteX37" fmla="*/ 737268 w 3608520"/>
              <a:gd name="connsiteY37" fmla="*/ 2279657 h 2440970"/>
              <a:gd name="connsiteX38" fmla="*/ 710953 w 3608520"/>
              <a:gd name="connsiteY38" fmla="*/ 2282072 h 2440970"/>
              <a:gd name="connsiteX39" fmla="*/ 707792 w 3608520"/>
              <a:gd name="connsiteY39" fmla="*/ 2281986 h 2440970"/>
              <a:gd name="connsiteX40" fmla="*/ 686070 w 3608520"/>
              <a:gd name="connsiteY40" fmla="*/ 2280019 h 2440970"/>
              <a:gd name="connsiteX41" fmla="*/ 653876 w 3608520"/>
              <a:gd name="connsiteY41" fmla="*/ 2274972 h 2440970"/>
              <a:gd name="connsiteX42" fmla="*/ 620673 w 3608520"/>
              <a:gd name="connsiteY42" fmla="*/ 2265911 h 2440970"/>
              <a:gd name="connsiteX43" fmla="*/ 601439 w 3608520"/>
              <a:gd name="connsiteY43" fmla="*/ 2261864 h 2440970"/>
              <a:gd name="connsiteX44" fmla="*/ 588127 w 3608520"/>
              <a:gd name="connsiteY44" fmla="*/ 2257774 h 2440970"/>
              <a:gd name="connsiteX45" fmla="*/ 550569 w 3608520"/>
              <a:gd name="connsiteY45" fmla="*/ 2253530 h 2440970"/>
              <a:gd name="connsiteX46" fmla="*/ 486780 w 3608520"/>
              <a:gd name="connsiteY46" fmla="*/ 2249073 h 2440970"/>
              <a:gd name="connsiteX47" fmla="*/ 463752 w 3608520"/>
              <a:gd name="connsiteY47" fmla="*/ 2243978 h 2440970"/>
              <a:gd name="connsiteX48" fmla="*/ 463312 w 3608520"/>
              <a:gd name="connsiteY48" fmla="*/ 2242691 h 2440970"/>
              <a:gd name="connsiteX49" fmla="*/ 390985 w 3608520"/>
              <a:gd name="connsiteY49" fmla="*/ 2238113 h 2440970"/>
              <a:gd name="connsiteX50" fmla="*/ 385863 w 3608520"/>
              <a:gd name="connsiteY50" fmla="*/ 2238480 h 2440970"/>
              <a:gd name="connsiteX51" fmla="*/ 370367 w 3608520"/>
              <a:gd name="connsiteY51" fmla="*/ 2237984 h 2440970"/>
              <a:gd name="connsiteX52" fmla="*/ 367369 w 3608520"/>
              <a:gd name="connsiteY52" fmla="*/ 2236619 h 2440970"/>
              <a:gd name="connsiteX53" fmla="*/ 217367 w 3608520"/>
              <a:gd name="connsiteY53" fmla="*/ 2227126 h 2440970"/>
              <a:gd name="connsiteX54" fmla="*/ 214629 w 3608520"/>
              <a:gd name="connsiteY54" fmla="*/ 2227210 h 2440970"/>
              <a:gd name="connsiteX55" fmla="*/ 196085 w 3608520"/>
              <a:gd name="connsiteY55" fmla="*/ 2226930 h 2440970"/>
              <a:gd name="connsiteX56" fmla="*/ 166142 w 3608520"/>
              <a:gd name="connsiteY56" fmla="*/ 2223884 h 2440970"/>
              <a:gd name="connsiteX57" fmla="*/ 106962 w 3608520"/>
              <a:gd name="connsiteY57" fmla="*/ 2220138 h 2440970"/>
              <a:gd name="connsiteX58" fmla="*/ 91511 w 3608520"/>
              <a:gd name="connsiteY58" fmla="*/ 2220444 h 2440970"/>
              <a:gd name="connsiteX59" fmla="*/ 52878 w 3608520"/>
              <a:gd name="connsiteY59" fmla="*/ 2229276 h 2440970"/>
              <a:gd name="connsiteX60" fmla="*/ 33646 w 3608520"/>
              <a:gd name="connsiteY60" fmla="*/ 2217285 h 2440970"/>
              <a:gd name="connsiteX61" fmla="*/ 32738 w 3608520"/>
              <a:gd name="connsiteY61" fmla="*/ 2215441 h 2440970"/>
              <a:gd name="connsiteX62" fmla="*/ 12165 w 3608520"/>
              <a:gd name="connsiteY62" fmla="*/ 2214139 h 2440970"/>
              <a:gd name="connsiteX63" fmla="*/ 0 w 3608520"/>
              <a:gd name="connsiteY63" fmla="*/ 2196134 h 2440970"/>
              <a:gd name="connsiteX64" fmla="*/ 12009 w 3608520"/>
              <a:gd name="connsiteY64" fmla="*/ 1975176 h 2440970"/>
              <a:gd name="connsiteX65" fmla="*/ 32399 w 3608520"/>
              <a:gd name="connsiteY65" fmla="*/ 1483741 h 2440970"/>
              <a:gd name="connsiteX66" fmla="*/ 111686 w 3608520"/>
              <a:gd name="connsiteY66" fmla="*/ 11843 h 2440970"/>
              <a:gd name="connsiteX67" fmla="*/ 112254 w 3608520"/>
              <a:gd name="connsiteY67" fmla="*/ 0 h 2440970"/>
              <a:gd name="connsiteX0" fmla="*/ 112254 w 3608520"/>
              <a:gd name="connsiteY0" fmla="*/ 0 h 2440996"/>
              <a:gd name="connsiteX1" fmla="*/ 3608520 w 3608520"/>
              <a:gd name="connsiteY1" fmla="*/ 0 h 2440996"/>
              <a:gd name="connsiteX2" fmla="*/ 3467976 w 3608520"/>
              <a:gd name="connsiteY2" fmla="*/ 2416375 h 2440996"/>
              <a:gd name="connsiteX3" fmla="*/ 3392970 w 3608520"/>
              <a:gd name="connsiteY3" fmla="*/ 2430048 h 2440996"/>
              <a:gd name="connsiteX4" fmla="*/ 3446603 w 3608520"/>
              <a:gd name="connsiteY4" fmla="*/ 2435515 h 2440996"/>
              <a:gd name="connsiteX5" fmla="*/ 3367505 w 3608520"/>
              <a:gd name="connsiteY5" fmla="*/ 2440955 h 2440996"/>
              <a:gd name="connsiteX6" fmla="*/ 3303082 w 3608520"/>
              <a:gd name="connsiteY6" fmla="*/ 2431880 h 2440996"/>
              <a:gd name="connsiteX7" fmla="*/ 3281120 w 3608520"/>
              <a:gd name="connsiteY7" fmla="*/ 2427256 h 2440996"/>
              <a:gd name="connsiteX8" fmla="*/ 3257834 w 3608520"/>
              <a:gd name="connsiteY8" fmla="*/ 2421430 h 2440996"/>
              <a:gd name="connsiteX9" fmla="*/ 2196000 w 3608520"/>
              <a:gd name="connsiteY9" fmla="*/ 2353738 h 2440996"/>
              <a:gd name="connsiteX10" fmla="*/ 2090448 w 3608520"/>
              <a:gd name="connsiteY10" fmla="*/ 2348237 h 2440996"/>
              <a:gd name="connsiteX11" fmla="*/ 1926199 w 3608520"/>
              <a:gd name="connsiteY11" fmla="*/ 2337021 h 2440996"/>
              <a:gd name="connsiteX12" fmla="*/ 1241985 w 3608520"/>
              <a:gd name="connsiteY12" fmla="*/ 2291971 h 2440996"/>
              <a:gd name="connsiteX13" fmla="*/ 1209553 w 3608520"/>
              <a:gd name="connsiteY13" fmla="*/ 2292621 h 2440996"/>
              <a:gd name="connsiteX14" fmla="*/ 1176511 w 3608520"/>
              <a:gd name="connsiteY14" fmla="*/ 2294898 h 2440996"/>
              <a:gd name="connsiteX15" fmla="*/ 1169373 w 3608520"/>
              <a:gd name="connsiteY15" fmla="*/ 2296904 h 2440996"/>
              <a:gd name="connsiteX16" fmla="*/ 1161308 w 3608520"/>
              <a:gd name="connsiteY16" fmla="*/ 2294287 h 2440996"/>
              <a:gd name="connsiteX17" fmla="*/ 1158988 w 3608520"/>
              <a:gd name="connsiteY17" fmla="*/ 2292076 h 2440996"/>
              <a:gd name="connsiteX18" fmla="*/ 1132672 w 3608520"/>
              <a:gd name="connsiteY18" fmla="*/ 2294491 h 2440996"/>
              <a:gd name="connsiteX19" fmla="*/ 1129511 w 3608520"/>
              <a:gd name="connsiteY19" fmla="*/ 2294404 h 2440996"/>
              <a:gd name="connsiteX20" fmla="*/ 1107789 w 3608520"/>
              <a:gd name="connsiteY20" fmla="*/ 2292438 h 2440996"/>
              <a:gd name="connsiteX21" fmla="*/ 1075594 w 3608520"/>
              <a:gd name="connsiteY21" fmla="*/ 2287389 h 2440996"/>
              <a:gd name="connsiteX22" fmla="*/ 1060617 w 3608520"/>
              <a:gd name="connsiteY22" fmla="*/ 2280493 h 2440996"/>
              <a:gd name="connsiteX23" fmla="*/ 962078 w 3608520"/>
              <a:gd name="connsiteY23" fmla="*/ 2274257 h 2440996"/>
              <a:gd name="connsiteX24" fmla="*/ 961858 w 3608520"/>
              <a:gd name="connsiteY24" fmla="*/ 2275459 h 2440996"/>
              <a:gd name="connsiteX25" fmla="*/ 938608 w 3608520"/>
              <a:gd name="connsiteY25" fmla="*/ 2279626 h 2440996"/>
              <a:gd name="connsiteX26" fmla="*/ 927467 w 3608520"/>
              <a:gd name="connsiteY26" fmla="*/ 2277449 h 2440996"/>
              <a:gd name="connsiteX27" fmla="*/ 925525 w 3608520"/>
              <a:gd name="connsiteY27" fmla="*/ 2276981 h 2440996"/>
              <a:gd name="connsiteX28" fmla="*/ 918200 w 3608520"/>
              <a:gd name="connsiteY28" fmla="*/ 2277124 h 2440996"/>
              <a:gd name="connsiteX29" fmla="*/ 915577 w 3608520"/>
              <a:gd name="connsiteY29" fmla="*/ 2274643 h 2440996"/>
              <a:gd name="connsiteX30" fmla="*/ 890829 w 3608520"/>
              <a:gd name="connsiteY30" fmla="*/ 2274017 h 2440996"/>
              <a:gd name="connsiteX31" fmla="*/ 843430 w 3608520"/>
              <a:gd name="connsiteY31" fmla="*/ 2277177 h 2440996"/>
              <a:gd name="connsiteX32" fmla="*/ 836042 w 3608520"/>
              <a:gd name="connsiteY32" fmla="*/ 2279238 h 2440996"/>
              <a:gd name="connsiteX33" fmla="*/ 787832 w 3608520"/>
              <a:gd name="connsiteY33" fmla="*/ 2280202 h 2440996"/>
              <a:gd name="connsiteX34" fmla="*/ 754791 w 3608520"/>
              <a:gd name="connsiteY34" fmla="*/ 2282480 h 2440996"/>
              <a:gd name="connsiteX35" fmla="*/ 747654 w 3608520"/>
              <a:gd name="connsiteY35" fmla="*/ 2284487 h 2440996"/>
              <a:gd name="connsiteX36" fmla="*/ 739589 w 3608520"/>
              <a:gd name="connsiteY36" fmla="*/ 2281869 h 2440996"/>
              <a:gd name="connsiteX37" fmla="*/ 737268 w 3608520"/>
              <a:gd name="connsiteY37" fmla="*/ 2279657 h 2440996"/>
              <a:gd name="connsiteX38" fmla="*/ 710953 w 3608520"/>
              <a:gd name="connsiteY38" fmla="*/ 2282072 h 2440996"/>
              <a:gd name="connsiteX39" fmla="*/ 707792 w 3608520"/>
              <a:gd name="connsiteY39" fmla="*/ 2281986 h 2440996"/>
              <a:gd name="connsiteX40" fmla="*/ 686070 w 3608520"/>
              <a:gd name="connsiteY40" fmla="*/ 2280019 h 2440996"/>
              <a:gd name="connsiteX41" fmla="*/ 653876 w 3608520"/>
              <a:gd name="connsiteY41" fmla="*/ 2274972 h 2440996"/>
              <a:gd name="connsiteX42" fmla="*/ 620673 w 3608520"/>
              <a:gd name="connsiteY42" fmla="*/ 2265911 h 2440996"/>
              <a:gd name="connsiteX43" fmla="*/ 601439 w 3608520"/>
              <a:gd name="connsiteY43" fmla="*/ 2261864 h 2440996"/>
              <a:gd name="connsiteX44" fmla="*/ 588127 w 3608520"/>
              <a:gd name="connsiteY44" fmla="*/ 2257774 h 2440996"/>
              <a:gd name="connsiteX45" fmla="*/ 550569 w 3608520"/>
              <a:gd name="connsiteY45" fmla="*/ 2253530 h 2440996"/>
              <a:gd name="connsiteX46" fmla="*/ 486780 w 3608520"/>
              <a:gd name="connsiteY46" fmla="*/ 2249073 h 2440996"/>
              <a:gd name="connsiteX47" fmla="*/ 463752 w 3608520"/>
              <a:gd name="connsiteY47" fmla="*/ 2243978 h 2440996"/>
              <a:gd name="connsiteX48" fmla="*/ 463312 w 3608520"/>
              <a:gd name="connsiteY48" fmla="*/ 2242691 h 2440996"/>
              <a:gd name="connsiteX49" fmla="*/ 390985 w 3608520"/>
              <a:gd name="connsiteY49" fmla="*/ 2238113 h 2440996"/>
              <a:gd name="connsiteX50" fmla="*/ 385863 w 3608520"/>
              <a:gd name="connsiteY50" fmla="*/ 2238480 h 2440996"/>
              <a:gd name="connsiteX51" fmla="*/ 370367 w 3608520"/>
              <a:gd name="connsiteY51" fmla="*/ 2237984 h 2440996"/>
              <a:gd name="connsiteX52" fmla="*/ 367369 w 3608520"/>
              <a:gd name="connsiteY52" fmla="*/ 2236619 h 2440996"/>
              <a:gd name="connsiteX53" fmla="*/ 217367 w 3608520"/>
              <a:gd name="connsiteY53" fmla="*/ 2227126 h 2440996"/>
              <a:gd name="connsiteX54" fmla="*/ 214629 w 3608520"/>
              <a:gd name="connsiteY54" fmla="*/ 2227210 h 2440996"/>
              <a:gd name="connsiteX55" fmla="*/ 196085 w 3608520"/>
              <a:gd name="connsiteY55" fmla="*/ 2226930 h 2440996"/>
              <a:gd name="connsiteX56" fmla="*/ 166142 w 3608520"/>
              <a:gd name="connsiteY56" fmla="*/ 2223884 h 2440996"/>
              <a:gd name="connsiteX57" fmla="*/ 106962 w 3608520"/>
              <a:gd name="connsiteY57" fmla="*/ 2220138 h 2440996"/>
              <a:gd name="connsiteX58" fmla="*/ 91511 w 3608520"/>
              <a:gd name="connsiteY58" fmla="*/ 2220444 h 2440996"/>
              <a:gd name="connsiteX59" fmla="*/ 52878 w 3608520"/>
              <a:gd name="connsiteY59" fmla="*/ 2229276 h 2440996"/>
              <a:gd name="connsiteX60" fmla="*/ 33646 w 3608520"/>
              <a:gd name="connsiteY60" fmla="*/ 2217285 h 2440996"/>
              <a:gd name="connsiteX61" fmla="*/ 32738 w 3608520"/>
              <a:gd name="connsiteY61" fmla="*/ 2215441 h 2440996"/>
              <a:gd name="connsiteX62" fmla="*/ 12165 w 3608520"/>
              <a:gd name="connsiteY62" fmla="*/ 2214139 h 2440996"/>
              <a:gd name="connsiteX63" fmla="*/ 0 w 3608520"/>
              <a:gd name="connsiteY63" fmla="*/ 2196134 h 2440996"/>
              <a:gd name="connsiteX64" fmla="*/ 12009 w 3608520"/>
              <a:gd name="connsiteY64" fmla="*/ 1975176 h 2440996"/>
              <a:gd name="connsiteX65" fmla="*/ 32399 w 3608520"/>
              <a:gd name="connsiteY65" fmla="*/ 1483741 h 2440996"/>
              <a:gd name="connsiteX66" fmla="*/ 111686 w 3608520"/>
              <a:gd name="connsiteY66" fmla="*/ 11843 h 2440996"/>
              <a:gd name="connsiteX67" fmla="*/ 112254 w 3608520"/>
              <a:gd name="connsiteY67" fmla="*/ 0 h 2440996"/>
              <a:gd name="connsiteX0" fmla="*/ 112254 w 3608520"/>
              <a:gd name="connsiteY0" fmla="*/ 0 h 2440996"/>
              <a:gd name="connsiteX1" fmla="*/ 3608520 w 3608520"/>
              <a:gd name="connsiteY1" fmla="*/ 0 h 2440996"/>
              <a:gd name="connsiteX2" fmla="*/ 3467976 w 3608520"/>
              <a:gd name="connsiteY2" fmla="*/ 2416375 h 2440996"/>
              <a:gd name="connsiteX3" fmla="*/ 3446603 w 3608520"/>
              <a:gd name="connsiteY3" fmla="*/ 2435515 h 2440996"/>
              <a:gd name="connsiteX4" fmla="*/ 3367505 w 3608520"/>
              <a:gd name="connsiteY4" fmla="*/ 2440955 h 2440996"/>
              <a:gd name="connsiteX5" fmla="*/ 3303082 w 3608520"/>
              <a:gd name="connsiteY5" fmla="*/ 2431880 h 2440996"/>
              <a:gd name="connsiteX6" fmla="*/ 3281120 w 3608520"/>
              <a:gd name="connsiteY6" fmla="*/ 2427256 h 2440996"/>
              <a:gd name="connsiteX7" fmla="*/ 3257834 w 3608520"/>
              <a:gd name="connsiteY7" fmla="*/ 2421430 h 2440996"/>
              <a:gd name="connsiteX8" fmla="*/ 2196000 w 3608520"/>
              <a:gd name="connsiteY8" fmla="*/ 2353738 h 2440996"/>
              <a:gd name="connsiteX9" fmla="*/ 2090448 w 3608520"/>
              <a:gd name="connsiteY9" fmla="*/ 2348237 h 2440996"/>
              <a:gd name="connsiteX10" fmla="*/ 1926199 w 3608520"/>
              <a:gd name="connsiteY10" fmla="*/ 2337021 h 2440996"/>
              <a:gd name="connsiteX11" fmla="*/ 1241985 w 3608520"/>
              <a:gd name="connsiteY11" fmla="*/ 2291971 h 2440996"/>
              <a:gd name="connsiteX12" fmla="*/ 1209553 w 3608520"/>
              <a:gd name="connsiteY12" fmla="*/ 2292621 h 2440996"/>
              <a:gd name="connsiteX13" fmla="*/ 1176511 w 3608520"/>
              <a:gd name="connsiteY13" fmla="*/ 2294898 h 2440996"/>
              <a:gd name="connsiteX14" fmla="*/ 1169373 w 3608520"/>
              <a:gd name="connsiteY14" fmla="*/ 2296904 h 2440996"/>
              <a:gd name="connsiteX15" fmla="*/ 1161308 w 3608520"/>
              <a:gd name="connsiteY15" fmla="*/ 2294287 h 2440996"/>
              <a:gd name="connsiteX16" fmla="*/ 1158988 w 3608520"/>
              <a:gd name="connsiteY16" fmla="*/ 2292076 h 2440996"/>
              <a:gd name="connsiteX17" fmla="*/ 1132672 w 3608520"/>
              <a:gd name="connsiteY17" fmla="*/ 2294491 h 2440996"/>
              <a:gd name="connsiteX18" fmla="*/ 1129511 w 3608520"/>
              <a:gd name="connsiteY18" fmla="*/ 2294404 h 2440996"/>
              <a:gd name="connsiteX19" fmla="*/ 1107789 w 3608520"/>
              <a:gd name="connsiteY19" fmla="*/ 2292438 h 2440996"/>
              <a:gd name="connsiteX20" fmla="*/ 1075594 w 3608520"/>
              <a:gd name="connsiteY20" fmla="*/ 2287389 h 2440996"/>
              <a:gd name="connsiteX21" fmla="*/ 1060617 w 3608520"/>
              <a:gd name="connsiteY21" fmla="*/ 2280493 h 2440996"/>
              <a:gd name="connsiteX22" fmla="*/ 962078 w 3608520"/>
              <a:gd name="connsiteY22" fmla="*/ 2274257 h 2440996"/>
              <a:gd name="connsiteX23" fmla="*/ 961858 w 3608520"/>
              <a:gd name="connsiteY23" fmla="*/ 2275459 h 2440996"/>
              <a:gd name="connsiteX24" fmla="*/ 938608 w 3608520"/>
              <a:gd name="connsiteY24" fmla="*/ 2279626 h 2440996"/>
              <a:gd name="connsiteX25" fmla="*/ 927467 w 3608520"/>
              <a:gd name="connsiteY25" fmla="*/ 2277449 h 2440996"/>
              <a:gd name="connsiteX26" fmla="*/ 925525 w 3608520"/>
              <a:gd name="connsiteY26" fmla="*/ 2276981 h 2440996"/>
              <a:gd name="connsiteX27" fmla="*/ 918200 w 3608520"/>
              <a:gd name="connsiteY27" fmla="*/ 2277124 h 2440996"/>
              <a:gd name="connsiteX28" fmla="*/ 915577 w 3608520"/>
              <a:gd name="connsiteY28" fmla="*/ 2274643 h 2440996"/>
              <a:gd name="connsiteX29" fmla="*/ 890829 w 3608520"/>
              <a:gd name="connsiteY29" fmla="*/ 2274017 h 2440996"/>
              <a:gd name="connsiteX30" fmla="*/ 843430 w 3608520"/>
              <a:gd name="connsiteY30" fmla="*/ 2277177 h 2440996"/>
              <a:gd name="connsiteX31" fmla="*/ 836042 w 3608520"/>
              <a:gd name="connsiteY31" fmla="*/ 2279238 h 2440996"/>
              <a:gd name="connsiteX32" fmla="*/ 787832 w 3608520"/>
              <a:gd name="connsiteY32" fmla="*/ 2280202 h 2440996"/>
              <a:gd name="connsiteX33" fmla="*/ 754791 w 3608520"/>
              <a:gd name="connsiteY33" fmla="*/ 2282480 h 2440996"/>
              <a:gd name="connsiteX34" fmla="*/ 747654 w 3608520"/>
              <a:gd name="connsiteY34" fmla="*/ 2284487 h 2440996"/>
              <a:gd name="connsiteX35" fmla="*/ 739589 w 3608520"/>
              <a:gd name="connsiteY35" fmla="*/ 2281869 h 2440996"/>
              <a:gd name="connsiteX36" fmla="*/ 737268 w 3608520"/>
              <a:gd name="connsiteY36" fmla="*/ 2279657 h 2440996"/>
              <a:gd name="connsiteX37" fmla="*/ 710953 w 3608520"/>
              <a:gd name="connsiteY37" fmla="*/ 2282072 h 2440996"/>
              <a:gd name="connsiteX38" fmla="*/ 707792 w 3608520"/>
              <a:gd name="connsiteY38" fmla="*/ 2281986 h 2440996"/>
              <a:gd name="connsiteX39" fmla="*/ 686070 w 3608520"/>
              <a:gd name="connsiteY39" fmla="*/ 2280019 h 2440996"/>
              <a:gd name="connsiteX40" fmla="*/ 653876 w 3608520"/>
              <a:gd name="connsiteY40" fmla="*/ 2274972 h 2440996"/>
              <a:gd name="connsiteX41" fmla="*/ 620673 w 3608520"/>
              <a:gd name="connsiteY41" fmla="*/ 2265911 h 2440996"/>
              <a:gd name="connsiteX42" fmla="*/ 601439 w 3608520"/>
              <a:gd name="connsiteY42" fmla="*/ 2261864 h 2440996"/>
              <a:gd name="connsiteX43" fmla="*/ 588127 w 3608520"/>
              <a:gd name="connsiteY43" fmla="*/ 2257774 h 2440996"/>
              <a:gd name="connsiteX44" fmla="*/ 550569 w 3608520"/>
              <a:gd name="connsiteY44" fmla="*/ 2253530 h 2440996"/>
              <a:gd name="connsiteX45" fmla="*/ 486780 w 3608520"/>
              <a:gd name="connsiteY45" fmla="*/ 2249073 h 2440996"/>
              <a:gd name="connsiteX46" fmla="*/ 463752 w 3608520"/>
              <a:gd name="connsiteY46" fmla="*/ 2243978 h 2440996"/>
              <a:gd name="connsiteX47" fmla="*/ 463312 w 3608520"/>
              <a:gd name="connsiteY47" fmla="*/ 2242691 h 2440996"/>
              <a:gd name="connsiteX48" fmla="*/ 390985 w 3608520"/>
              <a:gd name="connsiteY48" fmla="*/ 2238113 h 2440996"/>
              <a:gd name="connsiteX49" fmla="*/ 385863 w 3608520"/>
              <a:gd name="connsiteY49" fmla="*/ 2238480 h 2440996"/>
              <a:gd name="connsiteX50" fmla="*/ 370367 w 3608520"/>
              <a:gd name="connsiteY50" fmla="*/ 2237984 h 2440996"/>
              <a:gd name="connsiteX51" fmla="*/ 367369 w 3608520"/>
              <a:gd name="connsiteY51" fmla="*/ 2236619 h 2440996"/>
              <a:gd name="connsiteX52" fmla="*/ 217367 w 3608520"/>
              <a:gd name="connsiteY52" fmla="*/ 2227126 h 2440996"/>
              <a:gd name="connsiteX53" fmla="*/ 214629 w 3608520"/>
              <a:gd name="connsiteY53" fmla="*/ 2227210 h 2440996"/>
              <a:gd name="connsiteX54" fmla="*/ 196085 w 3608520"/>
              <a:gd name="connsiteY54" fmla="*/ 2226930 h 2440996"/>
              <a:gd name="connsiteX55" fmla="*/ 166142 w 3608520"/>
              <a:gd name="connsiteY55" fmla="*/ 2223884 h 2440996"/>
              <a:gd name="connsiteX56" fmla="*/ 106962 w 3608520"/>
              <a:gd name="connsiteY56" fmla="*/ 2220138 h 2440996"/>
              <a:gd name="connsiteX57" fmla="*/ 91511 w 3608520"/>
              <a:gd name="connsiteY57" fmla="*/ 2220444 h 2440996"/>
              <a:gd name="connsiteX58" fmla="*/ 52878 w 3608520"/>
              <a:gd name="connsiteY58" fmla="*/ 2229276 h 2440996"/>
              <a:gd name="connsiteX59" fmla="*/ 33646 w 3608520"/>
              <a:gd name="connsiteY59" fmla="*/ 2217285 h 2440996"/>
              <a:gd name="connsiteX60" fmla="*/ 32738 w 3608520"/>
              <a:gd name="connsiteY60" fmla="*/ 2215441 h 2440996"/>
              <a:gd name="connsiteX61" fmla="*/ 12165 w 3608520"/>
              <a:gd name="connsiteY61" fmla="*/ 2214139 h 2440996"/>
              <a:gd name="connsiteX62" fmla="*/ 0 w 3608520"/>
              <a:gd name="connsiteY62" fmla="*/ 2196134 h 2440996"/>
              <a:gd name="connsiteX63" fmla="*/ 12009 w 3608520"/>
              <a:gd name="connsiteY63" fmla="*/ 1975176 h 2440996"/>
              <a:gd name="connsiteX64" fmla="*/ 32399 w 3608520"/>
              <a:gd name="connsiteY64" fmla="*/ 1483741 h 2440996"/>
              <a:gd name="connsiteX65" fmla="*/ 111686 w 3608520"/>
              <a:gd name="connsiteY65" fmla="*/ 11843 h 2440996"/>
              <a:gd name="connsiteX66" fmla="*/ 112254 w 3608520"/>
              <a:gd name="connsiteY66" fmla="*/ 0 h 2440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3608520" h="2440996">
                <a:moveTo>
                  <a:pt x="112254" y="0"/>
                </a:moveTo>
                <a:lnTo>
                  <a:pt x="3608520" y="0"/>
                </a:lnTo>
                <a:lnTo>
                  <a:pt x="3467976" y="2416375"/>
                </a:lnTo>
                <a:lnTo>
                  <a:pt x="3446603" y="2435515"/>
                </a:lnTo>
                <a:cubicBezTo>
                  <a:pt x="3440559" y="2439862"/>
                  <a:pt x="3372406" y="2441268"/>
                  <a:pt x="3367505" y="2440955"/>
                </a:cubicBezTo>
                <a:cubicBezTo>
                  <a:pt x="3340295" y="2426815"/>
                  <a:pt x="3317479" y="2434163"/>
                  <a:pt x="3303082" y="2431880"/>
                </a:cubicBezTo>
                <a:cubicBezTo>
                  <a:pt x="3288684" y="2429597"/>
                  <a:pt x="3285826" y="2431244"/>
                  <a:pt x="3281120" y="2427256"/>
                </a:cubicBezTo>
                <a:lnTo>
                  <a:pt x="3257834" y="2421430"/>
                </a:lnTo>
                <a:lnTo>
                  <a:pt x="2196000" y="2353738"/>
                </a:lnTo>
                <a:cubicBezTo>
                  <a:pt x="2183629" y="2356669"/>
                  <a:pt x="2086191" y="2351687"/>
                  <a:pt x="2090448" y="2348237"/>
                </a:cubicBezTo>
                <a:cubicBezTo>
                  <a:pt x="2039552" y="2344159"/>
                  <a:pt x="1977094" y="2341098"/>
                  <a:pt x="1926199" y="2337021"/>
                </a:cubicBezTo>
                <a:cubicBezTo>
                  <a:pt x="1702420" y="2313512"/>
                  <a:pt x="1470056" y="2306988"/>
                  <a:pt x="1241985" y="2291971"/>
                </a:cubicBezTo>
                <a:lnTo>
                  <a:pt x="1209553" y="2292621"/>
                </a:lnTo>
                <a:lnTo>
                  <a:pt x="1176511" y="2294898"/>
                </a:lnTo>
                <a:lnTo>
                  <a:pt x="1169373" y="2296904"/>
                </a:lnTo>
                <a:lnTo>
                  <a:pt x="1161308" y="2294287"/>
                </a:lnTo>
                <a:cubicBezTo>
                  <a:pt x="1160337" y="2293606"/>
                  <a:pt x="1159556" y="2292860"/>
                  <a:pt x="1158988" y="2292076"/>
                </a:cubicBezTo>
                <a:lnTo>
                  <a:pt x="1132672" y="2294491"/>
                </a:lnTo>
                <a:lnTo>
                  <a:pt x="1129511" y="2294404"/>
                </a:lnTo>
                <a:lnTo>
                  <a:pt x="1107789" y="2292438"/>
                </a:lnTo>
                <a:lnTo>
                  <a:pt x="1075594" y="2287389"/>
                </a:lnTo>
                <a:lnTo>
                  <a:pt x="1060617" y="2280493"/>
                </a:lnTo>
                <a:lnTo>
                  <a:pt x="962078" y="2274257"/>
                </a:lnTo>
                <a:cubicBezTo>
                  <a:pt x="962005" y="2274658"/>
                  <a:pt x="961931" y="2275058"/>
                  <a:pt x="961858" y="2275459"/>
                </a:cubicBezTo>
                <a:cubicBezTo>
                  <a:pt x="955862" y="2276325"/>
                  <a:pt x="937486" y="2270816"/>
                  <a:pt x="938608" y="2279626"/>
                </a:cubicBezTo>
                <a:cubicBezTo>
                  <a:pt x="934856" y="2279168"/>
                  <a:pt x="931174" y="2278354"/>
                  <a:pt x="927467" y="2277449"/>
                </a:cubicBezTo>
                <a:lnTo>
                  <a:pt x="925525" y="2276981"/>
                </a:lnTo>
                <a:lnTo>
                  <a:pt x="918200" y="2277124"/>
                </a:lnTo>
                <a:lnTo>
                  <a:pt x="915577" y="2274643"/>
                </a:lnTo>
                <a:lnTo>
                  <a:pt x="890829" y="2274017"/>
                </a:lnTo>
                <a:cubicBezTo>
                  <a:pt x="879940" y="2279611"/>
                  <a:pt x="860132" y="2275464"/>
                  <a:pt x="843430" y="2277177"/>
                </a:cubicBezTo>
                <a:lnTo>
                  <a:pt x="836042" y="2279238"/>
                </a:lnTo>
                <a:lnTo>
                  <a:pt x="787832" y="2280202"/>
                </a:lnTo>
                <a:lnTo>
                  <a:pt x="754791" y="2282480"/>
                </a:lnTo>
                <a:lnTo>
                  <a:pt x="747654" y="2284487"/>
                </a:lnTo>
                <a:lnTo>
                  <a:pt x="739589" y="2281869"/>
                </a:lnTo>
                <a:cubicBezTo>
                  <a:pt x="738617" y="2281187"/>
                  <a:pt x="737836" y="2280441"/>
                  <a:pt x="737268" y="2279657"/>
                </a:cubicBezTo>
                <a:lnTo>
                  <a:pt x="710953" y="2282072"/>
                </a:lnTo>
                <a:lnTo>
                  <a:pt x="707792" y="2281986"/>
                </a:lnTo>
                <a:lnTo>
                  <a:pt x="686070" y="2280019"/>
                </a:lnTo>
                <a:lnTo>
                  <a:pt x="653876" y="2274972"/>
                </a:lnTo>
                <a:cubicBezTo>
                  <a:pt x="643299" y="2271981"/>
                  <a:pt x="634142" y="2261929"/>
                  <a:pt x="620673" y="2265911"/>
                </a:cubicBezTo>
                <a:cubicBezTo>
                  <a:pt x="623885" y="2260755"/>
                  <a:pt x="604889" y="2266608"/>
                  <a:pt x="601439" y="2261864"/>
                </a:cubicBezTo>
                <a:cubicBezTo>
                  <a:pt x="599471" y="2257978"/>
                  <a:pt x="593249" y="2258847"/>
                  <a:pt x="588127" y="2257774"/>
                </a:cubicBezTo>
                <a:cubicBezTo>
                  <a:pt x="583808" y="2253994"/>
                  <a:pt x="558846" y="2252259"/>
                  <a:pt x="550569" y="2253530"/>
                </a:cubicBezTo>
                <a:cubicBezTo>
                  <a:pt x="527776" y="2259504"/>
                  <a:pt x="505097" y="2244717"/>
                  <a:pt x="486780" y="2249073"/>
                </a:cubicBezTo>
                <a:cubicBezTo>
                  <a:pt x="472311" y="2247481"/>
                  <a:pt x="467749" y="2245296"/>
                  <a:pt x="463752" y="2243978"/>
                </a:cubicBezTo>
                <a:lnTo>
                  <a:pt x="463312" y="2242691"/>
                </a:lnTo>
                <a:lnTo>
                  <a:pt x="390985" y="2238113"/>
                </a:lnTo>
                <a:lnTo>
                  <a:pt x="385863" y="2238480"/>
                </a:lnTo>
                <a:cubicBezTo>
                  <a:pt x="380459" y="2238796"/>
                  <a:pt x="375193" y="2238836"/>
                  <a:pt x="370367" y="2237984"/>
                </a:cubicBezTo>
                <a:lnTo>
                  <a:pt x="367369" y="2236619"/>
                </a:lnTo>
                <a:lnTo>
                  <a:pt x="217367" y="2227126"/>
                </a:lnTo>
                <a:lnTo>
                  <a:pt x="214629" y="2227210"/>
                </a:lnTo>
                <a:cubicBezTo>
                  <a:pt x="206132" y="2227269"/>
                  <a:pt x="199275" y="2227134"/>
                  <a:pt x="196085" y="2226930"/>
                </a:cubicBezTo>
                <a:lnTo>
                  <a:pt x="166142" y="2223884"/>
                </a:lnTo>
                <a:lnTo>
                  <a:pt x="106962" y="2220138"/>
                </a:lnTo>
                <a:lnTo>
                  <a:pt x="91511" y="2220444"/>
                </a:lnTo>
                <a:cubicBezTo>
                  <a:pt x="79489" y="2221810"/>
                  <a:pt x="66793" y="2224533"/>
                  <a:pt x="52878" y="2229276"/>
                </a:cubicBezTo>
                <a:cubicBezTo>
                  <a:pt x="25088" y="2227502"/>
                  <a:pt x="34099" y="2223055"/>
                  <a:pt x="33646" y="2217285"/>
                </a:cubicBezTo>
                <a:lnTo>
                  <a:pt x="32738" y="2215441"/>
                </a:lnTo>
                <a:lnTo>
                  <a:pt x="12165" y="2214139"/>
                </a:lnTo>
                <a:lnTo>
                  <a:pt x="0" y="2196134"/>
                </a:lnTo>
                <a:lnTo>
                  <a:pt x="12009" y="1975176"/>
                </a:lnTo>
                <a:lnTo>
                  <a:pt x="32399" y="1483741"/>
                </a:lnTo>
                <a:cubicBezTo>
                  <a:pt x="46416" y="1200055"/>
                  <a:pt x="90010" y="450450"/>
                  <a:pt x="111686" y="11843"/>
                </a:cubicBezTo>
                <a:cubicBezTo>
                  <a:pt x="111875" y="7895"/>
                  <a:pt x="112065" y="3948"/>
                  <a:pt x="112254" y="0"/>
                </a:cubicBezTo>
                <a:close/>
              </a:path>
            </a:pathLst>
          </a:cu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D8842E-A5D0-4243-9811-997E1A5FAE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540000">
            <a:off x="929770" y="540723"/>
            <a:ext cx="3067038" cy="1128341"/>
          </a:xfrm>
          <a:prstGeom prst="rect">
            <a:avLst/>
          </a:prstGeom>
        </p:spPr>
      </p:pic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75DC494-98A1-4062-9B1A-6AA869243C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81147" y="4240658"/>
            <a:ext cx="3644444" cy="2611518"/>
          </a:xfrm>
          <a:custGeom>
            <a:avLst/>
            <a:gdLst>
              <a:gd name="connsiteX0" fmla="*/ 85026 w 3794703"/>
              <a:gd name="connsiteY0" fmla="*/ 0 h 2434810"/>
              <a:gd name="connsiteX1" fmla="*/ 3794703 w 3794703"/>
              <a:gd name="connsiteY1" fmla="*/ 129545 h 2434810"/>
              <a:gd name="connsiteX2" fmla="*/ 3714202 w 3794703"/>
              <a:gd name="connsiteY2" fmla="*/ 2434810 h 2434810"/>
              <a:gd name="connsiteX3" fmla="*/ 0 w 3794703"/>
              <a:gd name="connsiteY3" fmla="*/ 2434810 h 243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94703" h="2434810">
                <a:moveTo>
                  <a:pt x="85026" y="0"/>
                </a:moveTo>
                <a:lnTo>
                  <a:pt x="3794703" y="129545"/>
                </a:lnTo>
                <a:lnTo>
                  <a:pt x="3714202" y="2434810"/>
                </a:lnTo>
                <a:lnTo>
                  <a:pt x="0" y="2434810"/>
                </a:lnTo>
                <a:close/>
              </a:path>
            </a:pathLst>
          </a:custGeom>
          <a:solidFill>
            <a:schemeClr val="tx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F84C814A-6017-4302-BA10-0E76AB823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3143" y="4355900"/>
            <a:ext cx="3454212" cy="2496276"/>
          </a:xfrm>
          <a:custGeom>
            <a:avLst/>
            <a:gdLst>
              <a:gd name="connsiteX0" fmla="*/ 157169 w 3596627"/>
              <a:gd name="connsiteY0" fmla="*/ 85 h 2327366"/>
              <a:gd name="connsiteX1" fmla="*/ 172192 w 3596627"/>
              <a:gd name="connsiteY1" fmla="*/ 4999 h 2327366"/>
              <a:gd name="connsiteX2" fmla="*/ 537703 w 3596627"/>
              <a:gd name="connsiteY2" fmla="*/ 17762 h 2327366"/>
              <a:gd name="connsiteX3" fmla="*/ 623399 w 3596627"/>
              <a:gd name="connsiteY3" fmla="*/ 20755 h 2327366"/>
              <a:gd name="connsiteX4" fmla="*/ 624275 w 3596627"/>
              <a:gd name="connsiteY4" fmla="*/ 20754 h 2327366"/>
              <a:gd name="connsiteX5" fmla="*/ 641137 w 3596627"/>
              <a:gd name="connsiteY5" fmla="*/ 19476 h 2327366"/>
              <a:gd name="connsiteX6" fmla="*/ 655754 w 3596627"/>
              <a:gd name="connsiteY6" fmla="*/ 21885 h 2327366"/>
              <a:gd name="connsiteX7" fmla="*/ 685741 w 3596627"/>
              <a:gd name="connsiteY7" fmla="*/ 22932 h 2327366"/>
              <a:gd name="connsiteX8" fmla="*/ 696087 w 3596627"/>
              <a:gd name="connsiteY8" fmla="*/ 21536 h 2327366"/>
              <a:gd name="connsiteX9" fmla="*/ 709805 w 3596627"/>
              <a:gd name="connsiteY9" fmla="*/ 18703 h 2327366"/>
              <a:gd name="connsiteX10" fmla="*/ 729453 w 3596627"/>
              <a:gd name="connsiteY10" fmla="*/ 16464 h 2327366"/>
              <a:gd name="connsiteX11" fmla="*/ 763564 w 3596627"/>
              <a:gd name="connsiteY11" fmla="*/ 10534 h 2327366"/>
              <a:gd name="connsiteX12" fmla="*/ 796289 w 3596627"/>
              <a:gd name="connsiteY12" fmla="*/ 8504 h 2327366"/>
              <a:gd name="connsiteX13" fmla="*/ 818235 w 3596627"/>
              <a:gd name="connsiteY13" fmla="*/ 8569 h 2327366"/>
              <a:gd name="connsiteX14" fmla="*/ 821411 w 3596627"/>
              <a:gd name="connsiteY14" fmla="*/ 8777 h 2327366"/>
              <a:gd name="connsiteX15" fmla="*/ 847551 w 3596627"/>
              <a:gd name="connsiteY15" fmla="*/ 13630 h 2327366"/>
              <a:gd name="connsiteX16" fmla="*/ 850082 w 3596627"/>
              <a:gd name="connsiteY16" fmla="*/ 11645 h 2327366"/>
              <a:gd name="connsiteX17" fmla="*/ 858406 w 3596627"/>
              <a:gd name="connsiteY17" fmla="*/ 9789 h 2327366"/>
              <a:gd name="connsiteX18" fmla="*/ 865370 w 3596627"/>
              <a:gd name="connsiteY18" fmla="*/ 12451 h 2327366"/>
              <a:gd name="connsiteX19" fmla="*/ 898261 w 3596627"/>
              <a:gd name="connsiteY19" fmla="*/ 17795 h 2327366"/>
              <a:gd name="connsiteX20" fmla="*/ 907383 w 3596627"/>
              <a:gd name="connsiteY20" fmla="*/ 18826 h 2327366"/>
              <a:gd name="connsiteX21" fmla="*/ 907465 w 3596627"/>
              <a:gd name="connsiteY21" fmla="*/ 18761 h 2327366"/>
              <a:gd name="connsiteX22" fmla="*/ 915720 w 3596627"/>
              <a:gd name="connsiteY22" fmla="*/ 16903 h 2327366"/>
              <a:gd name="connsiteX23" fmla="*/ 922624 w 3596627"/>
              <a:gd name="connsiteY23" fmla="*/ 19563 h 2327366"/>
              <a:gd name="connsiteX24" fmla="*/ 942103 w 3596627"/>
              <a:gd name="connsiteY24" fmla="*/ 22748 h 2327366"/>
              <a:gd name="connsiteX25" fmla="*/ 946472 w 3596627"/>
              <a:gd name="connsiteY25" fmla="*/ 23242 h 2327366"/>
              <a:gd name="connsiteX26" fmla="*/ 947493 w 3596627"/>
              <a:gd name="connsiteY26" fmla="*/ 23631 h 2327366"/>
              <a:gd name="connsiteX27" fmla="*/ 955236 w 3596627"/>
              <a:gd name="connsiteY27" fmla="*/ 24897 h 2327366"/>
              <a:gd name="connsiteX28" fmla="*/ 1003037 w 3596627"/>
              <a:gd name="connsiteY28" fmla="*/ 30330 h 2327366"/>
              <a:gd name="connsiteX29" fmla="*/ 1010185 w 3596627"/>
              <a:gd name="connsiteY29" fmla="*/ 33067 h 2327366"/>
              <a:gd name="connsiteX30" fmla="*/ 1026444 w 3596627"/>
              <a:gd name="connsiteY30" fmla="*/ 34666 h 2327366"/>
              <a:gd name="connsiteX31" fmla="*/ 1028589 w 3596627"/>
              <a:gd name="connsiteY31" fmla="*/ 32996 h 2327366"/>
              <a:gd name="connsiteX32" fmla="*/ 1035914 w 3596627"/>
              <a:gd name="connsiteY32" fmla="*/ 33820 h 2327366"/>
              <a:gd name="connsiteX33" fmla="*/ 1037904 w 3596627"/>
              <a:gd name="connsiteY33" fmla="*/ 33535 h 2327366"/>
              <a:gd name="connsiteX34" fmla="*/ 1049269 w 3596627"/>
              <a:gd name="connsiteY34" fmla="*/ 32404 h 2327366"/>
              <a:gd name="connsiteX35" fmla="*/ 1054180 w 3596627"/>
              <a:gd name="connsiteY35" fmla="*/ 35798 h 2327366"/>
              <a:gd name="connsiteX36" fmla="*/ 1179389 w 3596627"/>
              <a:gd name="connsiteY36" fmla="*/ 40171 h 2327366"/>
              <a:gd name="connsiteX37" fmla="*/ 1187237 w 3596627"/>
              <a:gd name="connsiteY37" fmla="*/ 37427 h 2327366"/>
              <a:gd name="connsiteX38" fmla="*/ 1219964 w 3596627"/>
              <a:gd name="connsiteY38" fmla="*/ 35397 h 2327366"/>
              <a:gd name="connsiteX39" fmla="*/ 1241910 w 3596627"/>
              <a:gd name="connsiteY39" fmla="*/ 35461 h 2327366"/>
              <a:gd name="connsiteX40" fmla="*/ 1245085 w 3596627"/>
              <a:gd name="connsiteY40" fmla="*/ 35668 h 2327366"/>
              <a:gd name="connsiteX41" fmla="*/ 1271225 w 3596627"/>
              <a:gd name="connsiteY41" fmla="*/ 40523 h 2327366"/>
              <a:gd name="connsiteX42" fmla="*/ 1273757 w 3596627"/>
              <a:gd name="connsiteY42" fmla="*/ 38537 h 2327366"/>
              <a:gd name="connsiteX43" fmla="*/ 1282080 w 3596627"/>
              <a:gd name="connsiteY43" fmla="*/ 36682 h 2327366"/>
              <a:gd name="connsiteX44" fmla="*/ 1289045 w 3596627"/>
              <a:gd name="connsiteY44" fmla="*/ 39344 h 2327366"/>
              <a:gd name="connsiteX45" fmla="*/ 1321937 w 3596627"/>
              <a:gd name="connsiteY45" fmla="*/ 44688 h 2327366"/>
              <a:gd name="connsiteX46" fmla="*/ 1327840 w 3596627"/>
              <a:gd name="connsiteY46" fmla="*/ 45355 h 2327366"/>
              <a:gd name="connsiteX47" fmla="*/ 1328258 w 3596627"/>
              <a:gd name="connsiteY47" fmla="*/ 45369 h 2327366"/>
              <a:gd name="connsiteX48" fmla="*/ 1335806 w 3596627"/>
              <a:gd name="connsiteY48" fmla="*/ 43670 h 2327366"/>
              <a:gd name="connsiteX49" fmla="*/ 1341409 w 3596627"/>
              <a:gd name="connsiteY49" fmla="*/ 45828 h 2327366"/>
              <a:gd name="connsiteX50" fmla="*/ 1859095 w 3596627"/>
              <a:gd name="connsiteY50" fmla="*/ 63906 h 2327366"/>
              <a:gd name="connsiteX51" fmla="*/ 2044078 w 3596627"/>
              <a:gd name="connsiteY51" fmla="*/ 67190 h 2327366"/>
              <a:gd name="connsiteX52" fmla="*/ 2209682 w 3596627"/>
              <a:gd name="connsiteY52" fmla="*/ 71312 h 2327366"/>
              <a:gd name="connsiteX53" fmla="*/ 2315947 w 3596627"/>
              <a:gd name="connsiteY53" fmla="*/ 75661 h 2327366"/>
              <a:gd name="connsiteX54" fmla="*/ 3386099 w 3596627"/>
              <a:gd name="connsiteY54" fmla="*/ 107106 h 2327366"/>
              <a:gd name="connsiteX55" fmla="*/ 3409972 w 3596627"/>
              <a:gd name="connsiteY55" fmla="*/ 103472 h 2327366"/>
              <a:gd name="connsiteX56" fmla="*/ 3432407 w 3596627"/>
              <a:gd name="connsiteY56" fmla="*/ 100913 h 2327366"/>
              <a:gd name="connsiteX57" fmla="*/ 3497797 w 3596627"/>
              <a:gd name="connsiteY57" fmla="*/ 97874 h 2327366"/>
              <a:gd name="connsiteX58" fmla="*/ 3508870 w 3596627"/>
              <a:gd name="connsiteY58" fmla="*/ 101351 h 2327366"/>
              <a:gd name="connsiteX59" fmla="*/ 3519348 w 3596627"/>
              <a:gd name="connsiteY59" fmla="*/ 107706 h 2327366"/>
              <a:gd name="connsiteX60" fmla="*/ 3532782 w 3596627"/>
              <a:gd name="connsiteY60" fmla="*/ 104208 h 2327366"/>
              <a:gd name="connsiteX61" fmla="*/ 3543760 w 3596627"/>
              <a:gd name="connsiteY61" fmla="*/ 107682 h 2327366"/>
              <a:gd name="connsiteX62" fmla="*/ 3550722 w 3596627"/>
              <a:gd name="connsiteY62" fmla="*/ 111939 h 2327366"/>
              <a:gd name="connsiteX63" fmla="*/ 3563070 w 3596627"/>
              <a:gd name="connsiteY63" fmla="*/ 112301 h 2327366"/>
              <a:gd name="connsiteX64" fmla="*/ 3562880 w 3596627"/>
              <a:gd name="connsiteY64" fmla="*/ 117601 h 2327366"/>
              <a:gd name="connsiteX65" fmla="*/ 3596627 w 3596627"/>
              <a:gd name="connsiteY65" fmla="*/ 118590 h 2327366"/>
              <a:gd name="connsiteX66" fmla="*/ 3519494 w 3596627"/>
              <a:gd name="connsiteY66" fmla="*/ 2327366 h 2327366"/>
              <a:gd name="connsiteX67" fmla="*/ 0 w 3596627"/>
              <a:gd name="connsiteY67" fmla="*/ 2327366 h 2327366"/>
              <a:gd name="connsiteX68" fmla="*/ 36766 w 3596627"/>
              <a:gd name="connsiteY68" fmla="*/ 1274525 h 2327366"/>
              <a:gd name="connsiteX69" fmla="*/ 37560 w 3596627"/>
              <a:gd name="connsiteY69" fmla="*/ 1251782 h 2327366"/>
              <a:gd name="connsiteX70" fmla="*/ 79274 w 3596627"/>
              <a:gd name="connsiteY70" fmla="*/ 57256 h 2327366"/>
              <a:gd name="connsiteX71" fmla="*/ 136761 w 3596627"/>
              <a:gd name="connsiteY71" fmla="*/ 3761 h 2327366"/>
              <a:gd name="connsiteX72" fmla="*/ 136837 w 3596627"/>
              <a:gd name="connsiteY72" fmla="*/ 3764 h 2327366"/>
              <a:gd name="connsiteX73" fmla="*/ 136846 w 3596627"/>
              <a:gd name="connsiteY73" fmla="*/ 2714 h 2327366"/>
              <a:gd name="connsiteX74" fmla="*/ 157169 w 3596627"/>
              <a:gd name="connsiteY74" fmla="*/ 85 h 2327366"/>
              <a:gd name="connsiteX0" fmla="*/ 157169 w 3596627"/>
              <a:gd name="connsiteY0" fmla="*/ 85 h 2327366"/>
              <a:gd name="connsiteX1" fmla="*/ 172192 w 3596627"/>
              <a:gd name="connsiteY1" fmla="*/ 4999 h 2327366"/>
              <a:gd name="connsiteX2" fmla="*/ 537703 w 3596627"/>
              <a:gd name="connsiteY2" fmla="*/ 17762 h 2327366"/>
              <a:gd name="connsiteX3" fmla="*/ 623399 w 3596627"/>
              <a:gd name="connsiteY3" fmla="*/ 20755 h 2327366"/>
              <a:gd name="connsiteX4" fmla="*/ 624275 w 3596627"/>
              <a:gd name="connsiteY4" fmla="*/ 20754 h 2327366"/>
              <a:gd name="connsiteX5" fmla="*/ 641137 w 3596627"/>
              <a:gd name="connsiteY5" fmla="*/ 19476 h 2327366"/>
              <a:gd name="connsiteX6" fmla="*/ 655754 w 3596627"/>
              <a:gd name="connsiteY6" fmla="*/ 21885 h 2327366"/>
              <a:gd name="connsiteX7" fmla="*/ 685741 w 3596627"/>
              <a:gd name="connsiteY7" fmla="*/ 22932 h 2327366"/>
              <a:gd name="connsiteX8" fmla="*/ 696087 w 3596627"/>
              <a:gd name="connsiteY8" fmla="*/ 21536 h 2327366"/>
              <a:gd name="connsiteX9" fmla="*/ 709805 w 3596627"/>
              <a:gd name="connsiteY9" fmla="*/ 18703 h 2327366"/>
              <a:gd name="connsiteX10" fmla="*/ 729453 w 3596627"/>
              <a:gd name="connsiteY10" fmla="*/ 16464 h 2327366"/>
              <a:gd name="connsiteX11" fmla="*/ 763564 w 3596627"/>
              <a:gd name="connsiteY11" fmla="*/ 10534 h 2327366"/>
              <a:gd name="connsiteX12" fmla="*/ 796289 w 3596627"/>
              <a:gd name="connsiteY12" fmla="*/ 8504 h 2327366"/>
              <a:gd name="connsiteX13" fmla="*/ 818235 w 3596627"/>
              <a:gd name="connsiteY13" fmla="*/ 8569 h 2327366"/>
              <a:gd name="connsiteX14" fmla="*/ 821411 w 3596627"/>
              <a:gd name="connsiteY14" fmla="*/ 8777 h 2327366"/>
              <a:gd name="connsiteX15" fmla="*/ 847551 w 3596627"/>
              <a:gd name="connsiteY15" fmla="*/ 13630 h 2327366"/>
              <a:gd name="connsiteX16" fmla="*/ 850082 w 3596627"/>
              <a:gd name="connsiteY16" fmla="*/ 11645 h 2327366"/>
              <a:gd name="connsiteX17" fmla="*/ 858406 w 3596627"/>
              <a:gd name="connsiteY17" fmla="*/ 9789 h 2327366"/>
              <a:gd name="connsiteX18" fmla="*/ 865370 w 3596627"/>
              <a:gd name="connsiteY18" fmla="*/ 12451 h 2327366"/>
              <a:gd name="connsiteX19" fmla="*/ 898261 w 3596627"/>
              <a:gd name="connsiteY19" fmla="*/ 17795 h 2327366"/>
              <a:gd name="connsiteX20" fmla="*/ 907383 w 3596627"/>
              <a:gd name="connsiteY20" fmla="*/ 18826 h 2327366"/>
              <a:gd name="connsiteX21" fmla="*/ 907465 w 3596627"/>
              <a:gd name="connsiteY21" fmla="*/ 18761 h 2327366"/>
              <a:gd name="connsiteX22" fmla="*/ 915720 w 3596627"/>
              <a:gd name="connsiteY22" fmla="*/ 16903 h 2327366"/>
              <a:gd name="connsiteX23" fmla="*/ 922624 w 3596627"/>
              <a:gd name="connsiteY23" fmla="*/ 19563 h 2327366"/>
              <a:gd name="connsiteX24" fmla="*/ 942103 w 3596627"/>
              <a:gd name="connsiteY24" fmla="*/ 22748 h 2327366"/>
              <a:gd name="connsiteX25" fmla="*/ 946472 w 3596627"/>
              <a:gd name="connsiteY25" fmla="*/ 23242 h 2327366"/>
              <a:gd name="connsiteX26" fmla="*/ 947493 w 3596627"/>
              <a:gd name="connsiteY26" fmla="*/ 23631 h 2327366"/>
              <a:gd name="connsiteX27" fmla="*/ 955236 w 3596627"/>
              <a:gd name="connsiteY27" fmla="*/ 24897 h 2327366"/>
              <a:gd name="connsiteX28" fmla="*/ 1003037 w 3596627"/>
              <a:gd name="connsiteY28" fmla="*/ 30330 h 2327366"/>
              <a:gd name="connsiteX29" fmla="*/ 1010185 w 3596627"/>
              <a:gd name="connsiteY29" fmla="*/ 33067 h 2327366"/>
              <a:gd name="connsiteX30" fmla="*/ 1026444 w 3596627"/>
              <a:gd name="connsiteY30" fmla="*/ 34666 h 2327366"/>
              <a:gd name="connsiteX31" fmla="*/ 1028589 w 3596627"/>
              <a:gd name="connsiteY31" fmla="*/ 32996 h 2327366"/>
              <a:gd name="connsiteX32" fmla="*/ 1035914 w 3596627"/>
              <a:gd name="connsiteY32" fmla="*/ 33820 h 2327366"/>
              <a:gd name="connsiteX33" fmla="*/ 1037904 w 3596627"/>
              <a:gd name="connsiteY33" fmla="*/ 33535 h 2327366"/>
              <a:gd name="connsiteX34" fmla="*/ 1049269 w 3596627"/>
              <a:gd name="connsiteY34" fmla="*/ 32404 h 2327366"/>
              <a:gd name="connsiteX35" fmla="*/ 1054180 w 3596627"/>
              <a:gd name="connsiteY35" fmla="*/ 35798 h 2327366"/>
              <a:gd name="connsiteX36" fmla="*/ 1179389 w 3596627"/>
              <a:gd name="connsiteY36" fmla="*/ 40171 h 2327366"/>
              <a:gd name="connsiteX37" fmla="*/ 1187237 w 3596627"/>
              <a:gd name="connsiteY37" fmla="*/ 37427 h 2327366"/>
              <a:gd name="connsiteX38" fmla="*/ 1219964 w 3596627"/>
              <a:gd name="connsiteY38" fmla="*/ 35397 h 2327366"/>
              <a:gd name="connsiteX39" fmla="*/ 1241910 w 3596627"/>
              <a:gd name="connsiteY39" fmla="*/ 35461 h 2327366"/>
              <a:gd name="connsiteX40" fmla="*/ 1245085 w 3596627"/>
              <a:gd name="connsiteY40" fmla="*/ 35668 h 2327366"/>
              <a:gd name="connsiteX41" fmla="*/ 1271225 w 3596627"/>
              <a:gd name="connsiteY41" fmla="*/ 40523 h 2327366"/>
              <a:gd name="connsiteX42" fmla="*/ 1273757 w 3596627"/>
              <a:gd name="connsiteY42" fmla="*/ 38537 h 2327366"/>
              <a:gd name="connsiteX43" fmla="*/ 1282080 w 3596627"/>
              <a:gd name="connsiteY43" fmla="*/ 36682 h 2327366"/>
              <a:gd name="connsiteX44" fmla="*/ 1289045 w 3596627"/>
              <a:gd name="connsiteY44" fmla="*/ 39344 h 2327366"/>
              <a:gd name="connsiteX45" fmla="*/ 1321937 w 3596627"/>
              <a:gd name="connsiteY45" fmla="*/ 44688 h 2327366"/>
              <a:gd name="connsiteX46" fmla="*/ 1327840 w 3596627"/>
              <a:gd name="connsiteY46" fmla="*/ 45355 h 2327366"/>
              <a:gd name="connsiteX47" fmla="*/ 1328258 w 3596627"/>
              <a:gd name="connsiteY47" fmla="*/ 45369 h 2327366"/>
              <a:gd name="connsiteX48" fmla="*/ 1335806 w 3596627"/>
              <a:gd name="connsiteY48" fmla="*/ 43670 h 2327366"/>
              <a:gd name="connsiteX49" fmla="*/ 1341409 w 3596627"/>
              <a:gd name="connsiteY49" fmla="*/ 45828 h 2327366"/>
              <a:gd name="connsiteX50" fmla="*/ 1859095 w 3596627"/>
              <a:gd name="connsiteY50" fmla="*/ 63906 h 2327366"/>
              <a:gd name="connsiteX51" fmla="*/ 2044078 w 3596627"/>
              <a:gd name="connsiteY51" fmla="*/ 67190 h 2327366"/>
              <a:gd name="connsiteX52" fmla="*/ 2209682 w 3596627"/>
              <a:gd name="connsiteY52" fmla="*/ 71312 h 2327366"/>
              <a:gd name="connsiteX53" fmla="*/ 2315947 w 3596627"/>
              <a:gd name="connsiteY53" fmla="*/ 75661 h 2327366"/>
              <a:gd name="connsiteX54" fmla="*/ 3386099 w 3596627"/>
              <a:gd name="connsiteY54" fmla="*/ 107106 h 2327366"/>
              <a:gd name="connsiteX55" fmla="*/ 3409972 w 3596627"/>
              <a:gd name="connsiteY55" fmla="*/ 103472 h 2327366"/>
              <a:gd name="connsiteX56" fmla="*/ 3432407 w 3596627"/>
              <a:gd name="connsiteY56" fmla="*/ 100913 h 2327366"/>
              <a:gd name="connsiteX57" fmla="*/ 3497797 w 3596627"/>
              <a:gd name="connsiteY57" fmla="*/ 97874 h 2327366"/>
              <a:gd name="connsiteX58" fmla="*/ 3519348 w 3596627"/>
              <a:gd name="connsiteY58" fmla="*/ 107706 h 2327366"/>
              <a:gd name="connsiteX59" fmla="*/ 3532782 w 3596627"/>
              <a:gd name="connsiteY59" fmla="*/ 104208 h 2327366"/>
              <a:gd name="connsiteX60" fmla="*/ 3543760 w 3596627"/>
              <a:gd name="connsiteY60" fmla="*/ 107682 h 2327366"/>
              <a:gd name="connsiteX61" fmla="*/ 3550722 w 3596627"/>
              <a:gd name="connsiteY61" fmla="*/ 111939 h 2327366"/>
              <a:gd name="connsiteX62" fmla="*/ 3563070 w 3596627"/>
              <a:gd name="connsiteY62" fmla="*/ 112301 h 2327366"/>
              <a:gd name="connsiteX63" fmla="*/ 3562880 w 3596627"/>
              <a:gd name="connsiteY63" fmla="*/ 117601 h 2327366"/>
              <a:gd name="connsiteX64" fmla="*/ 3596627 w 3596627"/>
              <a:gd name="connsiteY64" fmla="*/ 118590 h 2327366"/>
              <a:gd name="connsiteX65" fmla="*/ 3519494 w 3596627"/>
              <a:gd name="connsiteY65" fmla="*/ 2327366 h 2327366"/>
              <a:gd name="connsiteX66" fmla="*/ 0 w 3596627"/>
              <a:gd name="connsiteY66" fmla="*/ 2327366 h 2327366"/>
              <a:gd name="connsiteX67" fmla="*/ 36766 w 3596627"/>
              <a:gd name="connsiteY67" fmla="*/ 1274525 h 2327366"/>
              <a:gd name="connsiteX68" fmla="*/ 37560 w 3596627"/>
              <a:gd name="connsiteY68" fmla="*/ 1251782 h 2327366"/>
              <a:gd name="connsiteX69" fmla="*/ 79274 w 3596627"/>
              <a:gd name="connsiteY69" fmla="*/ 57256 h 2327366"/>
              <a:gd name="connsiteX70" fmla="*/ 136761 w 3596627"/>
              <a:gd name="connsiteY70" fmla="*/ 3761 h 2327366"/>
              <a:gd name="connsiteX71" fmla="*/ 136837 w 3596627"/>
              <a:gd name="connsiteY71" fmla="*/ 3764 h 2327366"/>
              <a:gd name="connsiteX72" fmla="*/ 136846 w 3596627"/>
              <a:gd name="connsiteY72" fmla="*/ 2714 h 2327366"/>
              <a:gd name="connsiteX73" fmla="*/ 157169 w 3596627"/>
              <a:gd name="connsiteY73" fmla="*/ 85 h 2327366"/>
              <a:gd name="connsiteX0" fmla="*/ 157169 w 3596627"/>
              <a:gd name="connsiteY0" fmla="*/ 85 h 2327366"/>
              <a:gd name="connsiteX1" fmla="*/ 172192 w 3596627"/>
              <a:gd name="connsiteY1" fmla="*/ 4999 h 2327366"/>
              <a:gd name="connsiteX2" fmla="*/ 537703 w 3596627"/>
              <a:gd name="connsiteY2" fmla="*/ 17762 h 2327366"/>
              <a:gd name="connsiteX3" fmla="*/ 623399 w 3596627"/>
              <a:gd name="connsiteY3" fmla="*/ 20755 h 2327366"/>
              <a:gd name="connsiteX4" fmla="*/ 624275 w 3596627"/>
              <a:gd name="connsiteY4" fmla="*/ 20754 h 2327366"/>
              <a:gd name="connsiteX5" fmla="*/ 641137 w 3596627"/>
              <a:gd name="connsiteY5" fmla="*/ 19476 h 2327366"/>
              <a:gd name="connsiteX6" fmla="*/ 655754 w 3596627"/>
              <a:gd name="connsiteY6" fmla="*/ 21885 h 2327366"/>
              <a:gd name="connsiteX7" fmla="*/ 685741 w 3596627"/>
              <a:gd name="connsiteY7" fmla="*/ 22932 h 2327366"/>
              <a:gd name="connsiteX8" fmla="*/ 696087 w 3596627"/>
              <a:gd name="connsiteY8" fmla="*/ 21536 h 2327366"/>
              <a:gd name="connsiteX9" fmla="*/ 709805 w 3596627"/>
              <a:gd name="connsiteY9" fmla="*/ 18703 h 2327366"/>
              <a:gd name="connsiteX10" fmla="*/ 729453 w 3596627"/>
              <a:gd name="connsiteY10" fmla="*/ 16464 h 2327366"/>
              <a:gd name="connsiteX11" fmla="*/ 763564 w 3596627"/>
              <a:gd name="connsiteY11" fmla="*/ 10534 h 2327366"/>
              <a:gd name="connsiteX12" fmla="*/ 796289 w 3596627"/>
              <a:gd name="connsiteY12" fmla="*/ 8504 h 2327366"/>
              <a:gd name="connsiteX13" fmla="*/ 818235 w 3596627"/>
              <a:gd name="connsiteY13" fmla="*/ 8569 h 2327366"/>
              <a:gd name="connsiteX14" fmla="*/ 821411 w 3596627"/>
              <a:gd name="connsiteY14" fmla="*/ 8777 h 2327366"/>
              <a:gd name="connsiteX15" fmla="*/ 847551 w 3596627"/>
              <a:gd name="connsiteY15" fmla="*/ 13630 h 2327366"/>
              <a:gd name="connsiteX16" fmla="*/ 850082 w 3596627"/>
              <a:gd name="connsiteY16" fmla="*/ 11645 h 2327366"/>
              <a:gd name="connsiteX17" fmla="*/ 858406 w 3596627"/>
              <a:gd name="connsiteY17" fmla="*/ 9789 h 2327366"/>
              <a:gd name="connsiteX18" fmla="*/ 865370 w 3596627"/>
              <a:gd name="connsiteY18" fmla="*/ 12451 h 2327366"/>
              <a:gd name="connsiteX19" fmla="*/ 898261 w 3596627"/>
              <a:gd name="connsiteY19" fmla="*/ 17795 h 2327366"/>
              <a:gd name="connsiteX20" fmla="*/ 907383 w 3596627"/>
              <a:gd name="connsiteY20" fmla="*/ 18826 h 2327366"/>
              <a:gd name="connsiteX21" fmla="*/ 907465 w 3596627"/>
              <a:gd name="connsiteY21" fmla="*/ 18761 h 2327366"/>
              <a:gd name="connsiteX22" fmla="*/ 915720 w 3596627"/>
              <a:gd name="connsiteY22" fmla="*/ 16903 h 2327366"/>
              <a:gd name="connsiteX23" fmla="*/ 922624 w 3596627"/>
              <a:gd name="connsiteY23" fmla="*/ 19563 h 2327366"/>
              <a:gd name="connsiteX24" fmla="*/ 942103 w 3596627"/>
              <a:gd name="connsiteY24" fmla="*/ 22748 h 2327366"/>
              <a:gd name="connsiteX25" fmla="*/ 946472 w 3596627"/>
              <a:gd name="connsiteY25" fmla="*/ 23242 h 2327366"/>
              <a:gd name="connsiteX26" fmla="*/ 947493 w 3596627"/>
              <a:gd name="connsiteY26" fmla="*/ 23631 h 2327366"/>
              <a:gd name="connsiteX27" fmla="*/ 955236 w 3596627"/>
              <a:gd name="connsiteY27" fmla="*/ 24897 h 2327366"/>
              <a:gd name="connsiteX28" fmla="*/ 1003037 w 3596627"/>
              <a:gd name="connsiteY28" fmla="*/ 30330 h 2327366"/>
              <a:gd name="connsiteX29" fmla="*/ 1010185 w 3596627"/>
              <a:gd name="connsiteY29" fmla="*/ 33067 h 2327366"/>
              <a:gd name="connsiteX30" fmla="*/ 1026444 w 3596627"/>
              <a:gd name="connsiteY30" fmla="*/ 34666 h 2327366"/>
              <a:gd name="connsiteX31" fmla="*/ 1028589 w 3596627"/>
              <a:gd name="connsiteY31" fmla="*/ 32996 h 2327366"/>
              <a:gd name="connsiteX32" fmla="*/ 1035914 w 3596627"/>
              <a:gd name="connsiteY32" fmla="*/ 33820 h 2327366"/>
              <a:gd name="connsiteX33" fmla="*/ 1037904 w 3596627"/>
              <a:gd name="connsiteY33" fmla="*/ 33535 h 2327366"/>
              <a:gd name="connsiteX34" fmla="*/ 1049269 w 3596627"/>
              <a:gd name="connsiteY34" fmla="*/ 32404 h 2327366"/>
              <a:gd name="connsiteX35" fmla="*/ 1054180 w 3596627"/>
              <a:gd name="connsiteY35" fmla="*/ 35798 h 2327366"/>
              <a:gd name="connsiteX36" fmla="*/ 1179389 w 3596627"/>
              <a:gd name="connsiteY36" fmla="*/ 40171 h 2327366"/>
              <a:gd name="connsiteX37" fmla="*/ 1187237 w 3596627"/>
              <a:gd name="connsiteY37" fmla="*/ 37427 h 2327366"/>
              <a:gd name="connsiteX38" fmla="*/ 1219964 w 3596627"/>
              <a:gd name="connsiteY38" fmla="*/ 35397 h 2327366"/>
              <a:gd name="connsiteX39" fmla="*/ 1241910 w 3596627"/>
              <a:gd name="connsiteY39" fmla="*/ 35461 h 2327366"/>
              <a:gd name="connsiteX40" fmla="*/ 1245085 w 3596627"/>
              <a:gd name="connsiteY40" fmla="*/ 35668 h 2327366"/>
              <a:gd name="connsiteX41" fmla="*/ 1271225 w 3596627"/>
              <a:gd name="connsiteY41" fmla="*/ 40523 h 2327366"/>
              <a:gd name="connsiteX42" fmla="*/ 1273757 w 3596627"/>
              <a:gd name="connsiteY42" fmla="*/ 38537 h 2327366"/>
              <a:gd name="connsiteX43" fmla="*/ 1282080 w 3596627"/>
              <a:gd name="connsiteY43" fmla="*/ 36682 h 2327366"/>
              <a:gd name="connsiteX44" fmla="*/ 1289045 w 3596627"/>
              <a:gd name="connsiteY44" fmla="*/ 39344 h 2327366"/>
              <a:gd name="connsiteX45" fmla="*/ 1321937 w 3596627"/>
              <a:gd name="connsiteY45" fmla="*/ 44688 h 2327366"/>
              <a:gd name="connsiteX46" fmla="*/ 1327840 w 3596627"/>
              <a:gd name="connsiteY46" fmla="*/ 45355 h 2327366"/>
              <a:gd name="connsiteX47" fmla="*/ 1328258 w 3596627"/>
              <a:gd name="connsiteY47" fmla="*/ 45369 h 2327366"/>
              <a:gd name="connsiteX48" fmla="*/ 1335806 w 3596627"/>
              <a:gd name="connsiteY48" fmla="*/ 43670 h 2327366"/>
              <a:gd name="connsiteX49" fmla="*/ 1341409 w 3596627"/>
              <a:gd name="connsiteY49" fmla="*/ 45828 h 2327366"/>
              <a:gd name="connsiteX50" fmla="*/ 1859095 w 3596627"/>
              <a:gd name="connsiteY50" fmla="*/ 63906 h 2327366"/>
              <a:gd name="connsiteX51" fmla="*/ 2044078 w 3596627"/>
              <a:gd name="connsiteY51" fmla="*/ 67190 h 2327366"/>
              <a:gd name="connsiteX52" fmla="*/ 2209682 w 3596627"/>
              <a:gd name="connsiteY52" fmla="*/ 71312 h 2327366"/>
              <a:gd name="connsiteX53" fmla="*/ 2315947 w 3596627"/>
              <a:gd name="connsiteY53" fmla="*/ 75661 h 2327366"/>
              <a:gd name="connsiteX54" fmla="*/ 3386099 w 3596627"/>
              <a:gd name="connsiteY54" fmla="*/ 107106 h 2327366"/>
              <a:gd name="connsiteX55" fmla="*/ 3409972 w 3596627"/>
              <a:gd name="connsiteY55" fmla="*/ 103472 h 2327366"/>
              <a:gd name="connsiteX56" fmla="*/ 3497797 w 3596627"/>
              <a:gd name="connsiteY56" fmla="*/ 97874 h 2327366"/>
              <a:gd name="connsiteX57" fmla="*/ 3519348 w 3596627"/>
              <a:gd name="connsiteY57" fmla="*/ 107706 h 2327366"/>
              <a:gd name="connsiteX58" fmla="*/ 3532782 w 3596627"/>
              <a:gd name="connsiteY58" fmla="*/ 104208 h 2327366"/>
              <a:gd name="connsiteX59" fmla="*/ 3543760 w 3596627"/>
              <a:gd name="connsiteY59" fmla="*/ 107682 h 2327366"/>
              <a:gd name="connsiteX60" fmla="*/ 3550722 w 3596627"/>
              <a:gd name="connsiteY60" fmla="*/ 111939 h 2327366"/>
              <a:gd name="connsiteX61" fmla="*/ 3563070 w 3596627"/>
              <a:gd name="connsiteY61" fmla="*/ 112301 h 2327366"/>
              <a:gd name="connsiteX62" fmla="*/ 3562880 w 3596627"/>
              <a:gd name="connsiteY62" fmla="*/ 117601 h 2327366"/>
              <a:gd name="connsiteX63" fmla="*/ 3596627 w 3596627"/>
              <a:gd name="connsiteY63" fmla="*/ 118590 h 2327366"/>
              <a:gd name="connsiteX64" fmla="*/ 3519494 w 3596627"/>
              <a:gd name="connsiteY64" fmla="*/ 2327366 h 2327366"/>
              <a:gd name="connsiteX65" fmla="*/ 0 w 3596627"/>
              <a:gd name="connsiteY65" fmla="*/ 2327366 h 2327366"/>
              <a:gd name="connsiteX66" fmla="*/ 36766 w 3596627"/>
              <a:gd name="connsiteY66" fmla="*/ 1274525 h 2327366"/>
              <a:gd name="connsiteX67" fmla="*/ 37560 w 3596627"/>
              <a:gd name="connsiteY67" fmla="*/ 1251782 h 2327366"/>
              <a:gd name="connsiteX68" fmla="*/ 79274 w 3596627"/>
              <a:gd name="connsiteY68" fmla="*/ 57256 h 2327366"/>
              <a:gd name="connsiteX69" fmla="*/ 136761 w 3596627"/>
              <a:gd name="connsiteY69" fmla="*/ 3761 h 2327366"/>
              <a:gd name="connsiteX70" fmla="*/ 136837 w 3596627"/>
              <a:gd name="connsiteY70" fmla="*/ 3764 h 2327366"/>
              <a:gd name="connsiteX71" fmla="*/ 136846 w 3596627"/>
              <a:gd name="connsiteY71" fmla="*/ 2714 h 2327366"/>
              <a:gd name="connsiteX72" fmla="*/ 157169 w 3596627"/>
              <a:gd name="connsiteY72" fmla="*/ 85 h 2327366"/>
              <a:gd name="connsiteX0" fmla="*/ 157169 w 3596627"/>
              <a:gd name="connsiteY0" fmla="*/ 85 h 2327366"/>
              <a:gd name="connsiteX1" fmla="*/ 172192 w 3596627"/>
              <a:gd name="connsiteY1" fmla="*/ 4999 h 2327366"/>
              <a:gd name="connsiteX2" fmla="*/ 537703 w 3596627"/>
              <a:gd name="connsiteY2" fmla="*/ 17762 h 2327366"/>
              <a:gd name="connsiteX3" fmla="*/ 623399 w 3596627"/>
              <a:gd name="connsiteY3" fmla="*/ 20755 h 2327366"/>
              <a:gd name="connsiteX4" fmla="*/ 624275 w 3596627"/>
              <a:gd name="connsiteY4" fmla="*/ 20754 h 2327366"/>
              <a:gd name="connsiteX5" fmla="*/ 641137 w 3596627"/>
              <a:gd name="connsiteY5" fmla="*/ 19476 h 2327366"/>
              <a:gd name="connsiteX6" fmla="*/ 655754 w 3596627"/>
              <a:gd name="connsiteY6" fmla="*/ 21885 h 2327366"/>
              <a:gd name="connsiteX7" fmla="*/ 685741 w 3596627"/>
              <a:gd name="connsiteY7" fmla="*/ 22932 h 2327366"/>
              <a:gd name="connsiteX8" fmla="*/ 696087 w 3596627"/>
              <a:gd name="connsiteY8" fmla="*/ 21536 h 2327366"/>
              <a:gd name="connsiteX9" fmla="*/ 709805 w 3596627"/>
              <a:gd name="connsiteY9" fmla="*/ 18703 h 2327366"/>
              <a:gd name="connsiteX10" fmla="*/ 729453 w 3596627"/>
              <a:gd name="connsiteY10" fmla="*/ 16464 h 2327366"/>
              <a:gd name="connsiteX11" fmla="*/ 763564 w 3596627"/>
              <a:gd name="connsiteY11" fmla="*/ 10534 h 2327366"/>
              <a:gd name="connsiteX12" fmla="*/ 796289 w 3596627"/>
              <a:gd name="connsiteY12" fmla="*/ 8504 h 2327366"/>
              <a:gd name="connsiteX13" fmla="*/ 818235 w 3596627"/>
              <a:gd name="connsiteY13" fmla="*/ 8569 h 2327366"/>
              <a:gd name="connsiteX14" fmla="*/ 821411 w 3596627"/>
              <a:gd name="connsiteY14" fmla="*/ 8777 h 2327366"/>
              <a:gd name="connsiteX15" fmla="*/ 847551 w 3596627"/>
              <a:gd name="connsiteY15" fmla="*/ 13630 h 2327366"/>
              <a:gd name="connsiteX16" fmla="*/ 850082 w 3596627"/>
              <a:gd name="connsiteY16" fmla="*/ 11645 h 2327366"/>
              <a:gd name="connsiteX17" fmla="*/ 858406 w 3596627"/>
              <a:gd name="connsiteY17" fmla="*/ 9789 h 2327366"/>
              <a:gd name="connsiteX18" fmla="*/ 865370 w 3596627"/>
              <a:gd name="connsiteY18" fmla="*/ 12451 h 2327366"/>
              <a:gd name="connsiteX19" fmla="*/ 898261 w 3596627"/>
              <a:gd name="connsiteY19" fmla="*/ 17795 h 2327366"/>
              <a:gd name="connsiteX20" fmla="*/ 907383 w 3596627"/>
              <a:gd name="connsiteY20" fmla="*/ 18826 h 2327366"/>
              <a:gd name="connsiteX21" fmla="*/ 907465 w 3596627"/>
              <a:gd name="connsiteY21" fmla="*/ 18761 h 2327366"/>
              <a:gd name="connsiteX22" fmla="*/ 915720 w 3596627"/>
              <a:gd name="connsiteY22" fmla="*/ 16903 h 2327366"/>
              <a:gd name="connsiteX23" fmla="*/ 922624 w 3596627"/>
              <a:gd name="connsiteY23" fmla="*/ 19563 h 2327366"/>
              <a:gd name="connsiteX24" fmla="*/ 942103 w 3596627"/>
              <a:gd name="connsiteY24" fmla="*/ 22748 h 2327366"/>
              <a:gd name="connsiteX25" fmla="*/ 946472 w 3596627"/>
              <a:gd name="connsiteY25" fmla="*/ 23242 h 2327366"/>
              <a:gd name="connsiteX26" fmla="*/ 947493 w 3596627"/>
              <a:gd name="connsiteY26" fmla="*/ 23631 h 2327366"/>
              <a:gd name="connsiteX27" fmla="*/ 955236 w 3596627"/>
              <a:gd name="connsiteY27" fmla="*/ 24897 h 2327366"/>
              <a:gd name="connsiteX28" fmla="*/ 1003037 w 3596627"/>
              <a:gd name="connsiteY28" fmla="*/ 30330 h 2327366"/>
              <a:gd name="connsiteX29" fmla="*/ 1010185 w 3596627"/>
              <a:gd name="connsiteY29" fmla="*/ 33067 h 2327366"/>
              <a:gd name="connsiteX30" fmla="*/ 1026444 w 3596627"/>
              <a:gd name="connsiteY30" fmla="*/ 34666 h 2327366"/>
              <a:gd name="connsiteX31" fmla="*/ 1028589 w 3596627"/>
              <a:gd name="connsiteY31" fmla="*/ 32996 h 2327366"/>
              <a:gd name="connsiteX32" fmla="*/ 1035914 w 3596627"/>
              <a:gd name="connsiteY32" fmla="*/ 33820 h 2327366"/>
              <a:gd name="connsiteX33" fmla="*/ 1037904 w 3596627"/>
              <a:gd name="connsiteY33" fmla="*/ 33535 h 2327366"/>
              <a:gd name="connsiteX34" fmla="*/ 1049269 w 3596627"/>
              <a:gd name="connsiteY34" fmla="*/ 32404 h 2327366"/>
              <a:gd name="connsiteX35" fmla="*/ 1054180 w 3596627"/>
              <a:gd name="connsiteY35" fmla="*/ 35798 h 2327366"/>
              <a:gd name="connsiteX36" fmla="*/ 1179389 w 3596627"/>
              <a:gd name="connsiteY36" fmla="*/ 40171 h 2327366"/>
              <a:gd name="connsiteX37" fmla="*/ 1187237 w 3596627"/>
              <a:gd name="connsiteY37" fmla="*/ 37427 h 2327366"/>
              <a:gd name="connsiteX38" fmla="*/ 1219964 w 3596627"/>
              <a:gd name="connsiteY38" fmla="*/ 35397 h 2327366"/>
              <a:gd name="connsiteX39" fmla="*/ 1241910 w 3596627"/>
              <a:gd name="connsiteY39" fmla="*/ 35461 h 2327366"/>
              <a:gd name="connsiteX40" fmla="*/ 1245085 w 3596627"/>
              <a:gd name="connsiteY40" fmla="*/ 35668 h 2327366"/>
              <a:gd name="connsiteX41" fmla="*/ 1271225 w 3596627"/>
              <a:gd name="connsiteY41" fmla="*/ 40523 h 2327366"/>
              <a:gd name="connsiteX42" fmla="*/ 1273757 w 3596627"/>
              <a:gd name="connsiteY42" fmla="*/ 38537 h 2327366"/>
              <a:gd name="connsiteX43" fmla="*/ 1282080 w 3596627"/>
              <a:gd name="connsiteY43" fmla="*/ 36682 h 2327366"/>
              <a:gd name="connsiteX44" fmla="*/ 1289045 w 3596627"/>
              <a:gd name="connsiteY44" fmla="*/ 39344 h 2327366"/>
              <a:gd name="connsiteX45" fmla="*/ 1321937 w 3596627"/>
              <a:gd name="connsiteY45" fmla="*/ 44688 h 2327366"/>
              <a:gd name="connsiteX46" fmla="*/ 1327840 w 3596627"/>
              <a:gd name="connsiteY46" fmla="*/ 45355 h 2327366"/>
              <a:gd name="connsiteX47" fmla="*/ 1328258 w 3596627"/>
              <a:gd name="connsiteY47" fmla="*/ 45369 h 2327366"/>
              <a:gd name="connsiteX48" fmla="*/ 1335806 w 3596627"/>
              <a:gd name="connsiteY48" fmla="*/ 43670 h 2327366"/>
              <a:gd name="connsiteX49" fmla="*/ 1341409 w 3596627"/>
              <a:gd name="connsiteY49" fmla="*/ 45828 h 2327366"/>
              <a:gd name="connsiteX50" fmla="*/ 1859095 w 3596627"/>
              <a:gd name="connsiteY50" fmla="*/ 63906 h 2327366"/>
              <a:gd name="connsiteX51" fmla="*/ 2044078 w 3596627"/>
              <a:gd name="connsiteY51" fmla="*/ 67190 h 2327366"/>
              <a:gd name="connsiteX52" fmla="*/ 2209682 w 3596627"/>
              <a:gd name="connsiteY52" fmla="*/ 71312 h 2327366"/>
              <a:gd name="connsiteX53" fmla="*/ 2315947 w 3596627"/>
              <a:gd name="connsiteY53" fmla="*/ 75661 h 2327366"/>
              <a:gd name="connsiteX54" fmla="*/ 3386099 w 3596627"/>
              <a:gd name="connsiteY54" fmla="*/ 107106 h 2327366"/>
              <a:gd name="connsiteX55" fmla="*/ 3409972 w 3596627"/>
              <a:gd name="connsiteY55" fmla="*/ 103472 h 2327366"/>
              <a:gd name="connsiteX56" fmla="*/ 3497797 w 3596627"/>
              <a:gd name="connsiteY56" fmla="*/ 97874 h 2327366"/>
              <a:gd name="connsiteX57" fmla="*/ 3532782 w 3596627"/>
              <a:gd name="connsiteY57" fmla="*/ 104208 h 2327366"/>
              <a:gd name="connsiteX58" fmla="*/ 3543760 w 3596627"/>
              <a:gd name="connsiteY58" fmla="*/ 107682 h 2327366"/>
              <a:gd name="connsiteX59" fmla="*/ 3550722 w 3596627"/>
              <a:gd name="connsiteY59" fmla="*/ 111939 h 2327366"/>
              <a:gd name="connsiteX60" fmla="*/ 3563070 w 3596627"/>
              <a:gd name="connsiteY60" fmla="*/ 112301 h 2327366"/>
              <a:gd name="connsiteX61" fmla="*/ 3562880 w 3596627"/>
              <a:gd name="connsiteY61" fmla="*/ 117601 h 2327366"/>
              <a:gd name="connsiteX62" fmla="*/ 3596627 w 3596627"/>
              <a:gd name="connsiteY62" fmla="*/ 118590 h 2327366"/>
              <a:gd name="connsiteX63" fmla="*/ 3519494 w 3596627"/>
              <a:gd name="connsiteY63" fmla="*/ 2327366 h 2327366"/>
              <a:gd name="connsiteX64" fmla="*/ 0 w 3596627"/>
              <a:gd name="connsiteY64" fmla="*/ 2327366 h 2327366"/>
              <a:gd name="connsiteX65" fmla="*/ 36766 w 3596627"/>
              <a:gd name="connsiteY65" fmla="*/ 1274525 h 2327366"/>
              <a:gd name="connsiteX66" fmla="*/ 37560 w 3596627"/>
              <a:gd name="connsiteY66" fmla="*/ 1251782 h 2327366"/>
              <a:gd name="connsiteX67" fmla="*/ 79274 w 3596627"/>
              <a:gd name="connsiteY67" fmla="*/ 57256 h 2327366"/>
              <a:gd name="connsiteX68" fmla="*/ 136761 w 3596627"/>
              <a:gd name="connsiteY68" fmla="*/ 3761 h 2327366"/>
              <a:gd name="connsiteX69" fmla="*/ 136837 w 3596627"/>
              <a:gd name="connsiteY69" fmla="*/ 3764 h 2327366"/>
              <a:gd name="connsiteX70" fmla="*/ 136846 w 3596627"/>
              <a:gd name="connsiteY70" fmla="*/ 2714 h 2327366"/>
              <a:gd name="connsiteX71" fmla="*/ 157169 w 3596627"/>
              <a:gd name="connsiteY71" fmla="*/ 85 h 2327366"/>
              <a:gd name="connsiteX0" fmla="*/ 157169 w 3597659"/>
              <a:gd name="connsiteY0" fmla="*/ 46969 h 2374250"/>
              <a:gd name="connsiteX1" fmla="*/ 172192 w 3597659"/>
              <a:gd name="connsiteY1" fmla="*/ 51883 h 2374250"/>
              <a:gd name="connsiteX2" fmla="*/ 537703 w 3597659"/>
              <a:gd name="connsiteY2" fmla="*/ 64646 h 2374250"/>
              <a:gd name="connsiteX3" fmla="*/ 623399 w 3597659"/>
              <a:gd name="connsiteY3" fmla="*/ 67639 h 2374250"/>
              <a:gd name="connsiteX4" fmla="*/ 624275 w 3597659"/>
              <a:gd name="connsiteY4" fmla="*/ 67638 h 2374250"/>
              <a:gd name="connsiteX5" fmla="*/ 641137 w 3597659"/>
              <a:gd name="connsiteY5" fmla="*/ 66360 h 2374250"/>
              <a:gd name="connsiteX6" fmla="*/ 655754 w 3597659"/>
              <a:gd name="connsiteY6" fmla="*/ 68769 h 2374250"/>
              <a:gd name="connsiteX7" fmla="*/ 685741 w 3597659"/>
              <a:gd name="connsiteY7" fmla="*/ 69816 h 2374250"/>
              <a:gd name="connsiteX8" fmla="*/ 696087 w 3597659"/>
              <a:gd name="connsiteY8" fmla="*/ 68420 h 2374250"/>
              <a:gd name="connsiteX9" fmla="*/ 709805 w 3597659"/>
              <a:gd name="connsiteY9" fmla="*/ 65587 h 2374250"/>
              <a:gd name="connsiteX10" fmla="*/ 729453 w 3597659"/>
              <a:gd name="connsiteY10" fmla="*/ 63348 h 2374250"/>
              <a:gd name="connsiteX11" fmla="*/ 763564 w 3597659"/>
              <a:gd name="connsiteY11" fmla="*/ 57418 h 2374250"/>
              <a:gd name="connsiteX12" fmla="*/ 796289 w 3597659"/>
              <a:gd name="connsiteY12" fmla="*/ 55388 h 2374250"/>
              <a:gd name="connsiteX13" fmla="*/ 818235 w 3597659"/>
              <a:gd name="connsiteY13" fmla="*/ 55453 h 2374250"/>
              <a:gd name="connsiteX14" fmla="*/ 821411 w 3597659"/>
              <a:gd name="connsiteY14" fmla="*/ 55661 h 2374250"/>
              <a:gd name="connsiteX15" fmla="*/ 847551 w 3597659"/>
              <a:gd name="connsiteY15" fmla="*/ 60514 h 2374250"/>
              <a:gd name="connsiteX16" fmla="*/ 850082 w 3597659"/>
              <a:gd name="connsiteY16" fmla="*/ 58529 h 2374250"/>
              <a:gd name="connsiteX17" fmla="*/ 858406 w 3597659"/>
              <a:gd name="connsiteY17" fmla="*/ 56673 h 2374250"/>
              <a:gd name="connsiteX18" fmla="*/ 865370 w 3597659"/>
              <a:gd name="connsiteY18" fmla="*/ 59335 h 2374250"/>
              <a:gd name="connsiteX19" fmla="*/ 898261 w 3597659"/>
              <a:gd name="connsiteY19" fmla="*/ 64679 h 2374250"/>
              <a:gd name="connsiteX20" fmla="*/ 907383 w 3597659"/>
              <a:gd name="connsiteY20" fmla="*/ 65710 h 2374250"/>
              <a:gd name="connsiteX21" fmla="*/ 907465 w 3597659"/>
              <a:gd name="connsiteY21" fmla="*/ 65645 h 2374250"/>
              <a:gd name="connsiteX22" fmla="*/ 915720 w 3597659"/>
              <a:gd name="connsiteY22" fmla="*/ 63787 h 2374250"/>
              <a:gd name="connsiteX23" fmla="*/ 922624 w 3597659"/>
              <a:gd name="connsiteY23" fmla="*/ 66447 h 2374250"/>
              <a:gd name="connsiteX24" fmla="*/ 942103 w 3597659"/>
              <a:gd name="connsiteY24" fmla="*/ 69632 h 2374250"/>
              <a:gd name="connsiteX25" fmla="*/ 946472 w 3597659"/>
              <a:gd name="connsiteY25" fmla="*/ 70126 h 2374250"/>
              <a:gd name="connsiteX26" fmla="*/ 947493 w 3597659"/>
              <a:gd name="connsiteY26" fmla="*/ 70515 h 2374250"/>
              <a:gd name="connsiteX27" fmla="*/ 955236 w 3597659"/>
              <a:gd name="connsiteY27" fmla="*/ 71781 h 2374250"/>
              <a:gd name="connsiteX28" fmla="*/ 1003037 w 3597659"/>
              <a:gd name="connsiteY28" fmla="*/ 77214 h 2374250"/>
              <a:gd name="connsiteX29" fmla="*/ 1010185 w 3597659"/>
              <a:gd name="connsiteY29" fmla="*/ 79951 h 2374250"/>
              <a:gd name="connsiteX30" fmla="*/ 1026444 w 3597659"/>
              <a:gd name="connsiteY30" fmla="*/ 81550 h 2374250"/>
              <a:gd name="connsiteX31" fmla="*/ 1028589 w 3597659"/>
              <a:gd name="connsiteY31" fmla="*/ 79880 h 2374250"/>
              <a:gd name="connsiteX32" fmla="*/ 1035914 w 3597659"/>
              <a:gd name="connsiteY32" fmla="*/ 80704 h 2374250"/>
              <a:gd name="connsiteX33" fmla="*/ 1037904 w 3597659"/>
              <a:gd name="connsiteY33" fmla="*/ 80419 h 2374250"/>
              <a:gd name="connsiteX34" fmla="*/ 1049269 w 3597659"/>
              <a:gd name="connsiteY34" fmla="*/ 79288 h 2374250"/>
              <a:gd name="connsiteX35" fmla="*/ 1054180 w 3597659"/>
              <a:gd name="connsiteY35" fmla="*/ 82682 h 2374250"/>
              <a:gd name="connsiteX36" fmla="*/ 1179389 w 3597659"/>
              <a:gd name="connsiteY36" fmla="*/ 87055 h 2374250"/>
              <a:gd name="connsiteX37" fmla="*/ 1187237 w 3597659"/>
              <a:gd name="connsiteY37" fmla="*/ 84311 h 2374250"/>
              <a:gd name="connsiteX38" fmla="*/ 1219964 w 3597659"/>
              <a:gd name="connsiteY38" fmla="*/ 82281 h 2374250"/>
              <a:gd name="connsiteX39" fmla="*/ 1241910 w 3597659"/>
              <a:gd name="connsiteY39" fmla="*/ 82345 h 2374250"/>
              <a:gd name="connsiteX40" fmla="*/ 1245085 w 3597659"/>
              <a:gd name="connsiteY40" fmla="*/ 82552 h 2374250"/>
              <a:gd name="connsiteX41" fmla="*/ 1271225 w 3597659"/>
              <a:gd name="connsiteY41" fmla="*/ 87407 h 2374250"/>
              <a:gd name="connsiteX42" fmla="*/ 1273757 w 3597659"/>
              <a:gd name="connsiteY42" fmla="*/ 85421 h 2374250"/>
              <a:gd name="connsiteX43" fmla="*/ 1282080 w 3597659"/>
              <a:gd name="connsiteY43" fmla="*/ 83566 h 2374250"/>
              <a:gd name="connsiteX44" fmla="*/ 1289045 w 3597659"/>
              <a:gd name="connsiteY44" fmla="*/ 86228 h 2374250"/>
              <a:gd name="connsiteX45" fmla="*/ 1321937 w 3597659"/>
              <a:gd name="connsiteY45" fmla="*/ 91572 h 2374250"/>
              <a:gd name="connsiteX46" fmla="*/ 1327840 w 3597659"/>
              <a:gd name="connsiteY46" fmla="*/ 92239 h 2374250"/>
              <a:gd name="connsiteX47" fmla="*/ 1328258 w 3597659"/>
              <a:gd name="connsiteY47" fmla="*/ 92253 h 2374250"/>
              <a:gd name="connsiteX48" fmla="*/ 1335806 w 3597659"/>
              <a:gd name="connsiteY48" fmla="*/ 90554 h 2374250"/>
              <a:gd name="connsiteX49" fmla="*/ 1341409 w 3597659"/>
              <a:gd name="connsiteY49" fmla="*/ 92712 h 2374250"/>
              <a:gd name="connsiteX50" fmla="*/ 1859095 w 3597659"/>
              <a:gd name="connsiteY50" fmla="*/ 110790 h 2374250"/>
              <a:gd name="connsiteX51" fmla="*/ 2044078 w 3597659"/>
              <a:gd name="connsiteY51" fmla="*/ 114074 h 2374250"/>
              <a:gd name="connsiteX52" fmla="*/ 2209682 w 3597659"/>
              <a:gd name="connsiteY52" fmla="*/ 118196 h 2374250"/>
              <a:gd name="connsiteX53" fmla="*/ 2315947 w 3597659"/>
              <a:gd name="connsiteY53" fmla="*/ 122545 h 2374250"/>
              <a:gd name="connsiteX54" fmla="*/ 3386099 w 3597659"/>
              <a:gd name="connsiteY54" fmla="*/ 153990 h 2374250"/>
              <a:gd name="connsiteX55" fmla="*/ 3409972 w 3597659"/>
              <a:gd name="connsiteY55" fmla="*/ 150356 h 2374250"/>
              <a:gd name="connsiteX56" fmla="*/ 3497797 w 3597659"/>
              <a:gd name="connsiteY56" fmla="*/ 144758 h 2374250"/>
              <a:gd name="connsiteX57" fmla="*/ 3532782 w 3597659"/>
              <a:gd name="connsiteY57" fmla="*/ 151092 h 2374250"/>
              <a:gd name="connsiteX58" fmla="*/ 3543760 w 3597659"/>
              <a:gd name="connsiteY58" fmla="*/ 154566 h 2374250"/>
              <a:gd name="connsiteX59" fmla="*/ 3550722 w 3597659"/>
              <a:gd name="connsiteY59" fmla="*/ 158823 h 2374250"/>
              <a:gd name="connsiteX60" fmla="*/ 3563070 w 3597659"/>
              <a:gd name="connsiteY60" fmla="*/ 159185 h 2374250"/>
              <a:gd name="connsiteX61" fmla="*/ 3596627 w 3597659"/>
              <a:gd name="connsiteY61" fmla="*/ 165474 h 2374250"/>
              <a:gd name="connsiteX62" fmla="*/ 3519494 w 3597659"/>
              <a:gd name="connsiteY62" fmla="*/ 2374250 h 2374250"/>
              <a:gd name="connsiteX63" fmla="*/ 0 w 3597659"/>
              <a:gd name="connsiteY63" fmla="*/ 2374250 h 2374250"/>
              <a:gd name="connsiteX64" fmla="*/ 36766 w 3597659"/>
              <a:gd name="connsiteY64" fmla="*/ 1321409 h 2374250"/>
              <a:gd name="connsiteX65" fmla="*/ 37560 w 3597659"/>
              <a:gd name="connsiteY65" fmla="*/ 1298666 h 2374250"/>
              <a:gd name="connsiteX66" fmla="*/ 79274 w 3597659"/>
              <a:gd name="connsiteY66" fmla="*/ 104140 h 2374250"/>
              <a:gd name="connsiteX67" fmla="*/ 136761 w 3597659"/>
              <a:gd name="connsiteY67" fmla="*/ 50645 h 2374250"/>
              <a:gd name="connsiteX68" fmla="*/ 136837 w 3597659"/>
              <a:gd name="connsiteY68" fmla="*/ 50648 h 2374250"/>
              <a:gd name="connsiteX69" fmla="*/ 136846 w 3597659"/>
              <a:gd name="connsiteY69" fmla="*/ 49598 h 2374250"/>
              <a:gd name="connsiteX70" fmla="*/ 157169 w 3597659"/>
              <a:gd name="connsiteY70" fmla="*/ 46969 h 2374250"/>
              <a:gd name="connsiteX0" fmla="*/ 157169 w 3596627"/>
              <a:gd name="connsiteY0" fmla="*/ 85 h 2327366"/>
              <a:gd name="connsiteX1" fmla="*/ 172192 w 3596627"/>
              <a:gd name="connsiteY1" fmla="*/ 4999 h 2327366"/>
              <a:gd name="connsiteX2" fmla="*/ 537703 w 3596627"/>
              <a:gd name="connsiteY2" fmla="*/ 17762 h 2327366"/>
              <a:gd name="connsiteX3" fmla="*/ 623399 w 3596627"/>
              <a:gd name="connsiteY3" fmla="*/ 20755 h 2327366"/>
              <a:gd name="connsiteX4" fmla="*/ 624275 w 3596627"/>
              <a:gd name="connsiteY4" fmla="*/ 20754 h 2327366"/>
              <a:gd name="connsiteX5" fmla="*/ 641137 w 3596627"/>
              <a:gd name="connsiteY5" fmla="*/ 19476 h 2327366"/>
              <a:gd name="connsiteX6" fmla="*/ 655754 w 3596627"/>
              <a:gd name="connsiteY6" fmla="*/ 21885 h 2327366"/>
              <a:gd name="connsiteX7" fmla="*/ 685741 w 3596627"/>
              <a:gd name="connsiteY7" fmla="*/ 22932 h 2327366"/>
              <a:gd name="connsiteX8" fmla="*/ 696087 w 3596627"/>
              <a:gd name="connsiteY8" fmla="*/ 21536 h 2327366"/>
              <a:gd name="connsiteX9" fmla="*/ 709805 w 3596627"/>
              <a:gd name="connsiteY9" fmla="*/ 18703 h 2327366"/>
              <a:gd name="connsiteX10" fmla="*/ 729453 w 3596627"/>
              <a:gd name="connsiteY10" fmla="*/ 16464 h 2327366"/>
              <a:gd name="connsiteX11" fmla="*/ 763564 w 3596627"/>
              <a:gd name="connsiteY11" fmla="*/ 10534 h 2327366"/>
              <a:gd name="connsiteX12" fmla="*/ 796289 w 3596627"/>
              <a:gd name="connsiteY12" fmla="*/ 8504 h 2327366"/>
              <a:gd name="connsiteX13" fmla="*/ 818235 w 3596627"/>
              <a:gd name="connsiteY13" fmla="*/ 8569 h 2327366"/>
              <a:gd name="connsiteX14" fmla="*/ 821411 w 3596627"/>
              <a:gd name="connsiteY14" fmla="*/ 8777 h 2327366"/>
              <a:gd name="connsiteX15" fmla="*/ 847551 w 3596627"/>
              <a:gd name="connsiteY15" fmla="*/ 13630 h 2327366"/>
              <a:gd name="connsiteX16" fmla="*/ 850082 w 3596627"/>
              <a:gd name="connsiteY16" fmla="*/ 11645 h 2327366"/>
              <a:gd name="connsiteX17" fmla="*/ 858406 w 3596627"/>
              <a:gd name="connsiteY17" fmla="*/ 9789 h 2327366"/>
              <a:gd name="connsiteX18" fmla="*/ 865370 w 3596627"/>
              <a:gd name="connsiteY18" fmla="*/ 12451 h 2327366"/>
              <a:gd name="connsiteX19" fmla="*/ 898261 w 3596627"/>
              <a:gd name="connsiteY19" fmla="*/ 17795 h 2327366"/>
              <a:gd name="connsiteX20" fmla="*/ 907383 w 3596627"/>
              <a:gd name="connsiteY20" fmla="*/ 18826 h 2327366"/>
              <a:gd name="connsiteX21" fmla="*/ 907465 w 3596627"/>
              <a:gd name="connsiteY21" fmla="*/ 18761 h 2327366"/>
              <a:gd name="connsiteX22" fmla="*/ 915720 w 3596627"/>
              <a:gd name="connsiteY22" fmla="*/ 16903 h 2327366"/>
              <a:gd name="connsiteX23" fmla="*/ 922624 w 3596627"/>
              <a:gd name="connsiteY23" fmla="*/ 19563 h 2327366"/>
              <a:gd name="connsiteX24" fmla="*/ 942103 w 3596627"/>
              <a:gd name="connsiteY24" fmla="*/ 22748 h 2327366"/>
              <a:gd name="connsiteX25" fmla="*/ 946472 w 3596627"/>
              <a:gd name="connsiteY25" fmla="*/ 23242 h 2327366"/>
              <a:gd name="connsiteX26" fmla="*/ 947493 w 3596627"/>
              <a:gd name="connsiteY26" fmla="*/ 23631 h 2327366"/>
              <a:gd name="connsiteX27" fmla="*/ 955236 w 3596627"/>
              <a:gd name="connsiteY27" fmla="*/ 24897 h 2327366"/>
              <a:gd name="connsiteX28" fmla="*/ 1003037 w 3596627"/>
              <a:gd name="connsiteY28" fmla="*/ 30330 h 2327366"/>
              <a:gd name="connsiteX29" fmla="*/ 1010185 w 3596627"/>
              <a:gd name="connsiteY29" fmla="*/ 33067 h 2327366"/>
              <a:gd name="connsiteX30" fmla="*/ 1026444 w 3596627"/>
              <a:gd name="connsiteY30" fmla="*/ 34666 h 2327366"/>
              <a:gd name="connsiteX31" fmla="*/ 1028589 w 3596627"/>
              <a:gd name="connsiteY31" fmla="*/ 32996 h 2327366"/>
              <a:gd name="connsiteX32" fmla="*/ 1035914 w 3596627"/>
              <a:gd name="connsiteY32" fmla="*/ 33820 h 2327366"/>
              <a:gd name="connsiteX33" fmla="*/ 1037904 w 3596627"/>
              <a:gd name="connsiteY33" fmla="*/ 33535 h 2327366"/>
              <a:gd name="connsiteX34" fmla="*/ 1049269 w 3596627"/>
              <a:gd name="connsiteY34" fmla="*/ 32404 h 2327366"/>
              <a:gd name="connsiteX35" fmla="*/ 1054180 w 3596627"/>
              <a:gd name="connsiteY35" fmla="*/ 35798 h 2327366"/>
              <a:gd name="connsiteX36" fmla="*/ 1179389 w 3596627"/>
              <a:gd name="connsiteY36" fmla="*/ 40171 h 2327366"/>
              <a:gd name="connsiteX37" fmla="*/ 1187237 w 3596627"/>
              <a:gd name="connsiteY37" fmla="*/ 37427 h 2327366"/>
              <a:gd name="connsiteX38" fmla="*/ 1219964 w 3596627"/>
              <a:gd name="connsiteY38" fmla="*/ 35397 h 2327366"/>
              <a:gd name="connsiteX39" fmla="*/ 1241910 w 3596627"/>
              <a:gd name="connsiteY39" fmla="*/ 35461 h 2327366"/>
              <a:gd name="connsiteX40" fmla="*/ 1245085 w 3596627"/>
              <a:gd name="connsiteY40" fmla="*/ 35668 h 2327366"/>
              <a:gd name="connsiteX41" fmla="*/ 1271225 w 3596627"/>
              <a:gd name="connsiteY41" fmla="*/ 40523 h 2327366"/>
              <a:gd name="connsiteX42" fmla="*/ 1273757 w 3596627"/>
              <a:gd name="connsiteY42" fmla="*/ 38537 h 2327366"/>
              <a:gd name="connsiteX43" fmla="*/ 1282080 w 3596627"/>
              <a:gd name="connsiteY43" fmla="*/ 36682 h 2327366"/>
              <a:gd name="connsiteX44" fmla="*/ 1289045 w 3596627"/>
              <a:gd name="connsiteY44" fmla="*/ 39344 h 2327366"/>
              <a:gd name="connsiteX45" fmla="*/ 1321937 w 3596627"/>
              <a:gd name="connsiteY45" fmla="*/ 44688 h 2327366"/>
              <a:gd name="connsiteX46" fmla="*/ 1327840 w 3596627"/>
              <a:gd name="connsiteY46" fmla="*/ 45355 h 2327366"/>
              <a:gd name="connsiteX47" fmla="*/ 1328258 w 3596627"/>
              <a:gd name="connsiteY47" fmla="*/ 45369 h 2327366"/>
              <a:gd name="connsiteX48" fmla="*/ 1335806 w 3596627"/>
              <a:gd name="connsiteY48" fmla="*/ 43670 h 2327366"/>
              <a:gd name="connsiteX49" fmla="*/ 1341409 w 3596627"/>
              <a:gd name="connsiteY49" fmla="*/ 45828 h 2327366"/>
              <a:gd name="connsiteX50" fmla="*/ 1859095 w 3596627"/>
              <a:gd name="connsiteY50" fmla="*/ 63906 h 2327366"/>
              <a:gd name="connsiteX51" fmla="*/ 2044078 w 3596627"/>
              <a:gd name="connsiteY51" fmla="*/ 67190 h 2327366"/>
              <a:gd name="connsiteX52" fmla="*/ 2209682 w 3596627"/>
              <a:gd name="connsiteY52" fmla="*/ 71312 h 2327366"/>
              <a:gd name="connsiteX53" fmla="*/ 2315947 w 3596627"/>
              <a:gd name="connsiteY53" fmla="*/ 75661 h 2327366"/>
              <a:gd name="connsiteX54" fmla="*/ 3386099 w 3596627"/>
              <a:gd name="connsiteY54" fmla="*/ 107106 h 2327366"/>
              <a:gd name="connsiteX55" fmla="*/ 3409972 w 3596627"/>
              <a:gd name="connsiteY55" fmla="*/ 103472 h 2327366"/>
              <a:gd name="connsiteX56" fmla="*/ 3497797 w 3596627"/>
              <a:gd name="connsiteY56" fmla="*/ 97874 h 2327366"/>
              <a:gd name="connsiteX57" fmla="*/ 3532782 w 3596627"/>
              <a:gd name="connsiteY57" fmla="*/ 104208 h 2327366"/>
              <a:gd name="connsiteX58" fmla="*/ 3543760 w 3596627"/>
              <a:gd name="connsiteY58" fmla="*/ 107682 h 2327366"/>
              <a:gd name="connsiteX59" fmla="*/ 3550722 w 3596627"/>
              <a:gd name="connsiteY59" fmla="*/ 111939 h 2327366"/>
              <a:gd name="connsiteX60" fmla="*/ 3596627 w 3596627"/>
              <a:gd name="connsiteY60" fmla="*/ 118590 h 2327366"/>
              <a:gd name="connsiteX61" fmla="*/ 3519494 w 3596627"/>
              <a:gd name="connsiteY61" fmla="*/ 2327366 h 2327366"/>
              <a:gd name="connsiteX62" fmla="*/ 0 w 3596627"/>
              <a:gd name="connsiteY62" fmla="*/ 2327366 h 2327366"/>
              <a:gd name="connsiteX63" fmla="*/ 36766 w 3596627"/>
              <a:gd name="connsiteY63" fmla="*/ 1274525 h 2327366"/>
              <a:gd name="connsiteX64" fmla="*/ 37560 w 3596627"/>
              <a:gd name="connsiteY64" fmla="*/ 1251782 h 2327366"/>
              <a:gd name="connsiteX65" fmla="*/ 79274 w 3596627"/>
              <a:gd name="connsiteY65" fmla="*/ 57256 h 2327366"/>
              <a:gd name="connsiteX66" fmla="*/ 136761 w 3596627"/>
              <a:gd name="connsiteY66" fmla="*/ 3761 h 2327366"/>
              <a:gd name="connsiteX67" fmla="*/ 136837 w 3596627"/>
              <a:gd name="connsiteY67" fmla="*/ 3764 h 2327366"/>
              <a:gd name="connsiteX68" fmla="*/ 136846 w 3596627"/>
              <a:gd name="connsiteY68" fmla="*/ 2714 h 2327366"/>
              <a:gd name="connsiteX69" fmla="*/ 157169 w 3596627"/>
              <a:gd name="connsiteY69" fmla="*/ 85 h 2327366"/>
              <a:gd name="connsiteX0" fmla="*/ 157169 w 3596627"/>
              <a:gd name="connsiteY0" fmla="*/ 85 h 2327366"/>
              <a:gd name="connsiteX1" fmla="*/ 172192 w 3596627"/>
              <a:gd name="connsiteY1" fmla="*/ 4999 h 2327366"/>
              <a:gd name="connsiteX2" fmla="*/ 537703 w 3596627"/>
              <a:gd name="connsiteY2" fmla="*/ 17762 h 2327366"/>
              <a:gd name="connsiteX3" fmla="*/ 623399 w 3596627"/>
              <a:gd name="connsiteY3" fmla="*/ 20755 h 2327366"/>
              <a:gd name="connsiteX4" fmla="*/ 624275 w 3596627"/>
              <a:gd name="connsiteY4" fmla="*/ 20754 h 2327366"/>
              <a:gd name="connsiteX5" fmla="*/ 641137 w 3596627"/>
              <a:gd name="connsiteY5" fmla="*/ 19476 h 2327366"/>
              <a:gd name="connsiteX6" fmla="*/ 655754 w 3596627"/>
              <a:gd name="connsiteY6" fmla="*/ 21885 h 2327366"/>
              <a:gd name="connsiteX7" fmla="*/ 685741 w 3596627"/>
              <a:gd name="connsiteY7" fmla="*/ 22932 h 2327366"/>
              <a:gd name="connsiteX8" fmla="*/ 696087 w 3596627"/>
              <a:gd name="connsiteY8" fmla="*/ 21536 h 2327366"/>
              <a:gd name="connsiteX9" fmla="*/ 709805 w 3596627"/>
              <a:gd name="connsiteY9" fmla="*/ 18703 h 2327366"/>
              <a:gd name="connsiteX10" fmla="*/ 729453 w 3596627"/>
              <a:gd name="connsiteY10" fmla="*/ 16464 h 2327366"/>
              <a:gd name="connsiteX11" fmla="*/ 763564 w 3596627"/>
              <a:gd name="connsiteY11" fmla="*/ 10534 h 2327366"/>
              <a:gd name="connsiteX12" fmla="*/ 796289 w 3596627"/>
              <a:gd name="connsiteY12" fmla="*/ 8504 h 2327366"/>
              <a:gd name="connsiteX13" fmla="*/ 818235 w 3596627"/>
              <a:gd name="connsiteY13" fmla="*/ 8569 h 2327366"/>
              <a:gd name="connsiteX14" fmla="*/ 821411 w 3596627"/>
              <a:gd name="connsiteY14" fmla="*/ 8777 h 2327366"/>
              <a:gd name="connsiteX15" fmla="*/ 847551 w 3596627"/>
              <a:gd name="connsiteY15" fmla="*/ 13630 h 2327366"/>
              <a:gd name="connsiteX16" fmla="*/ 850082 w 3596627"/>
              <a:gd name="connsiteY16" fmla="*/ 11645 h 2327366"/>
              <a:gd name="connsiteX17" fmla="*/ 858406 w 3596627"/>
              <a:gd name="connsiteY17" fmla="*/ 9789 h 2327366"/>
              <a:gd name="connsiteX18" fmla="*/ 865370 w 3596627"/>
              <a:gd name="connsiteY18" fmla="*/ 12451 h 2327366"/>
              <a:gd name="connsiteX19" fmla="*/ 898261 w 3596627"/>
              <a:gd name="connsiteY19" fmla="*/ 17795 h 2327366"/>
              <a:gd name="connsiteX20" fmla="*/ 907383 w 3596627"/>
              <a:gd name="connsiteY20" fmla="*/ 18826 h 2327366"/>
              <a:gd name="connsiteX21" fmla="*/ 907465 w 3596627"/>
              <a:gd name="connsiteY21" fmla="*/ 18761 h 2327366"/>
              <a:gd name="connsiteX22" fmla="*/ 915720 w 3596627"/>
              <a:gd name="connsiteY22" fmla="*/ 16903 h 2327366"/>
              <a:gd name="connsiteX23" fmla="*/ 922624 w 3596627"/>
              <a:gd name="connsiteY23" fmla="*/ 19563 h 2327366"/>
              <a:gd name="connsiteX24" fmla="*/ 942103 w 3596627"/>
              <a:gd name="connsiteY24" fmla="*/ 22748 h 2327366"/>
              <a:gd name="connsiteX25" fmla="*/ 946472 w 3596627"/>
              <a:gd name="connsiteY25" fmla="*/ 23242 h 2327366"/>
              <a:gd name="connsiteX26" fmla="*/ 947493 w 3596627"/>
              <a:gd name="connsiteY26" fmla="*/ 23631 h 2327366"/>
              <a:gd name="connsiteX27" fmla="*/ 955236 w 3596627"/>
              <a:gd name="connsiteY27" fmla="*/ 24897 h 2327366"/>
              <a:gd name="connsiteX28" fmla="*/ 1003037 w 3596627"/>
              <a:gd name="connsiteY28" fmla="*/ 30330 h 2327366"/>
              <a:gd name="connsiteX29" fmla="*/ 1010185 w 3596627"/>
              <a:gd name="connsiteY29" fmla="*/ 33067 h 2327366"/>
              <a:gd name="connsiteX30" fmla="*/ 1026444 w 3596627"/>
              <a:gd name="connsiteY30" fmla="*/ 34666 h 2327366"/>
              <a:gd name="connsiteX31" fmla="*/ 1028589 w 3596627"/>
              <a:gd name="connsiteY31" fmla="*/ 32996 h 2327366"/>
              <a:gd name="connsiteX32" fmla="*/ 1035914 w 3596627"/>
              <a:gd name="connsiteY32" fmla="*/ 33820 h 2327366"/>
              <a:gd name="connsiteX33" fmla="*/ 1037904 w 3596627"/>
              <a:gd name="connsiteY33" fmla="*/ 33535 h 2327366"/>
              <a:gd name="connsiteX34" fmla="*/ 1049269 w 3596627"/>
              <a:gd name="connsiteY34" fmla="*/ 32404 h 2327366"/>
              <a:gd name="connsiteX35" fmla="*/ 1054180 w 3596627"/>
              <a:gd name="connsiteY35" fmla="*/ 35798 h 2327366"/>
              <a:gd name="connsiteX36" fmla="*/ 1179389 w 3596627"/>
              <a:gd name="connsiteY36" fmla="*/ 40171 h 2327366"/>
              <a:gd name="connsiteX37" fmla="*/ 1187237 w 3596627"/>
              <a:gd name="connsiteY37" fmla="*/ 37427 h 2327366"/>
              <a:gd name="connsiteX38" fmla="*/ 1219964 w 3596627"/>
              <a:gd name="connsiteY38" fmla="*/ 35397 h 2327366"/>
              <a:gd name="connsiteX39" fmla="*/ 1241910 w 3596627"/>
              <a:gd name="connsiteY39" fmla="*/ 35461 h 2327366"/>
              <a:gd name="connsiteX40" fmla="*/ 1245085 w 3596627"/>
              <a:gd name="connsiteY40" fmla="*/ 35668 h 2327366"/>
              <a:gd name="connsiteX41" fmla="*/ 1271225 w 3596627"/>
              <a:gd name="connsiteY41" fmla="*/ 40523 h 2327366"/>
              <a:gd name="connsiteX42" fmla="*/ 1273757 w 3596627"/>
              <a:gd name="connsiteY42" fmla="*/ 38537 h 2327366"/>
              <a:gd name="connsiteX43" fmla="*/ 1282080 w 3596627"/>
              <a:gd name="connsiteY43" fmla="*/ 36682 h 2327366"/>
              <a:gd name="connsiteX44" fmla="*/ 1289045 w 3596627"/>
              <a:gd name="connsiteY44" fmla="*/ 39344 h 2327366"/>
              <a:gd name="connsiteX45" fmla="*/ 1321937 w 3596627"/>
              <a:gd name="connsiteY45" fmla="*/ 44688 h 2327366"/>
              <a:gd name="connsiteX46" fmla="*/ 1327840 w 3596627"/>
              <a:gd name="connsiteY46" fmla="*/ 45355 h 2327366"/>
              <a:gd name="connsiteX47" fmla="*/ 1328258 w 3596627"/>
              <a:gd name="connsiteY47" fmla="*/ 45369 h 2327366"/>
              <a:gd name="connsiteX48" fmla="*/ 1335806 w 3596627"/>
              <a:gd name="connsiteY48" fmla="*/ 43670 h 2327366"/>
              <a:gd name="connsiteX49" fmla="*/ 1341409 w 3596627"/>
              <a:gd name="connsiteY49" fmla="*/ 45828 h 2327366"/>
              <a:gd name="connsiteX50" fmla="*/ 1859095 w 3596627"/>
              <a:gd name="connsiteY50" fmla="*/ 63906 h 2327366"/>
              <a:gd name="connsiteX51" fmla="*/ 2044078 w 3596627"/>
              <a:gd name="connsiteY51" fmla="*/ 67190 h 2327366"/>
              <a:gd name="connsiteX52" fmla="*/ 2209682 w 3596627"/>
              <a:gd name="connsiteY52" fmla="*/ 71312 h 2327366"/>
              <a:gd name="connsiteX53" fmla="*/ 2315947 w 3596627"/>
              <a:gd name="connsiteY53" fmla="*/ 75661 h 2327366"/>
              <a:gd name="connsiteX54" fmla="*/ 3386099 w 3596627"/>
              <a:gd name="connsiteY54" fmla="*/ 107106 h 2327366"/>
              <a:gd name="connsiteX55" fmla="*/ 3409972 w 3596627"/>
              <a:gd name="connsiteY55" fmla="*/ 103472 h 2327366"/>
              <a:gd name="connsiteX56" fmla="*/ 3497797 w 3596627"/>
              <a:gd name="connsiteY56" fmla="*/ 97874 h 2327366"/>
              <a:gd name="connsiteX57" fmla="*/ 3532782 w 3596627"/>
              <a:gd name="connsiteY57" fmla="*/ 104208 h 2327366"/>
              <a:gd name="connsiteX58" fmla="*/ 3543760 w 3596627"/>
              <a:gd name="connsiteY58" fmla="*/ 107682 h 2327366"/>
              <a:gd name="connsiteX59" fmla="*/ 3596627 w 3596627"/>
              <a:gd name="connsiteY59" fmla="*/ 118590 h 2327366"/>
              <a:gd name="connsiteX60" fmla="*/ 3519494 w 3596627"/>
              <a:gd name="connsiteY60" fmla="*/ 2327366 h 2327366"/>
              <a:gd name="connsiteX61" fmla="*/ 0 w 3596627"/>
              <a:gd name="connsiteY61" fmla="*/ 2327366 h 2327366"/>
              <a:gd name="connsiteX62" fmla="*/ 36766 w 3596627"/>
              <a:gd name="connsiteY62" fmla="*/ 1274525 h 2327366"/>
              <a:gd name="connsiteX63" fmla="*/ 37560 w 3596627"/>
              <a:gd name="connsiteY63" fmla="*/ 1251782 h 2327366"/>
              <a:gd name="connsiteX64" fmla="*/ 79274 w 3596627"/>
              <a:gd name="connsiteY64" fmla="*/ 57256 h 2327366"/>
              <a:gd name="connsiteX65" fmla="*/ 136761 w 3596627"/>
              <a:gd name="connsiteY65" fmla="*/ 3761 h 2327366"/>
              <a:gd name="connsiteX66" fmla="*/ 136837 w 3596627"/>
              <a:gd name="connsiteY66" fmla="*/ 3764 h 2327366"/>
              <a:gd name="connsiteX67" fmla="*/ 136846 w 3596627"/>
              <a:gd name="connsiteY67" fmla="*/ 2714 h 2327366"/>
              <a:gd name="connsiteX68" fmla="*/ 157169 w 3596627"/>
              <a:gd name="connsiteY68" fmla="*/ 85 h 2327366"/>
              <a:gd name="connsiteX0" fmla="*/ 157169 w 3596698"/>
              <a:gd name="connsiteY0" fmla="*/ 49191 h 2376472"/>
              <a:gd name="connsiteX1" fmla="*/ 172192 w 3596698"/>
              <a:gd name="connsiteY1" fmla="*/ 54105 h 2376472"/>
              <a:gd name="connsiteX2" fmla="*/ 537703 w 3596698"/>
              <a:gd name="connsiteY2" fmla="*/ 66868 h 2376472"/>
              <a:gd name="connsiteX3" fmla="*/ 623399 w 3596698"/>
              <a:gd name="connsiteY3" fmla="*/ 69861 h 2376472"/>
              <a:gd name="connsiteX4" fmla="*/ 624275 w 3596698"/>
              <a:gd name="connsiteY4" fmla="*/ 69860 h 2376472"/>
              <a:gd name="connsiteX5" fmla="*/ 641137 w 3596698"/>
              <a:gd name="connsiteY5" fmla="*/ 68582 h 2376472"/>
              <a:gd name="connsiteX6" fmla="*/ 655754 w 3596698"/>
              <a:gd name="connsiteY6" fmla="*/ 70991 h 2376472"/>
              <a:gd name="connsiteX7" fmla="*/ 685741 w 3596698"/>
              <a:gd name="connsiteY7" fmla="*/ 72038 h 2376472"/>
              <a:gd name="connsiteX8" fmla="*/ 696087 w 3596698"/>
              <a:gd name="connsiteY8" fmla="*/ 70642 h 2376472"/>
              <a:gd name="connsiteX9" fmla="*/ 709805 w 3596698"/>
              <a:gd name="connsiteY9" fmla="*/ 67809 h 2376472"/>
              <a:gd name="connsiteX10" fmla="*/ 729453 w 3596698"/>
              <a:gd name="connsiteY10" fmla="*/ 65570 h 2376472"/>
              <a:gd name="connsiteX11" fmla="*/ 763564 w 3596698"/>
              <a:gd name="connsiteY11" fmla="*/ 59640 h 2376472"/>
              <a:gd name="connsiteX12" fmla="*/ 796289 w 3596698"/>
              <a:gd name="connsiteY12" fmla="*/ 57610 h 2376472"/>
              <a:gd name="connsiteX13" fmla="*/ 818235 w 3596698"/>
              <a:gd name="connsiteY13" fmla="*/ 57675 h 2376472"/>
              <a:gd name="connsiteX14" fmla="*/ 821411 w 3596698"/>
              <a:gd name="connsiteY14" fmla="*/ 57883 h 2376472"/>
              <a:gd name="connsiteX15" fmla="*/ 847551 w 3596698"/>
              <a:gd name="connsiteY15" fmla="*/ 62736 h 2376472"/>
              <a:gd name="connsiteX16" fmla="*/ 850082 w 3596698"/>
              <a:gd name="connsiteY16" fmla="*/ 60751 h 2376472"/>
              <a:gd name="connsiteX17" fmla="*/ 858406 w 3596698"/>
              <a:gd name="connsiteY17" fmla="*/ 58895 h 2376472"/>
              <a:gd name="connsiteX18" fmla="*/ 865370 w 3596698"/>
              <a:gd name="connsiteY18" fmla="*/ 61557 h 2376472"/>
              <a:gd name="connsiteX19" fmla="*/ 898261 w 3596698"/>
              <a:gd name="connsiteY19" fmla="*/ 66901 h 2376472"/>
              <a:gd name="connsiteX20" fmla="*/ 907383 w 3596698"/>
              <a:gd name="connsiteY20" fmla="*/ 67932 h 2376472"/>
              <a:gd name="connsiteX21" fmla="*/ 907465 w 3596698"/>
              <a:gd name="connsiteY21" fmla="*/ 67867 h 2376472"/>
              <a:gd name="connsiteX22" fmla="*/ 915720 w 3596698"/>
              <a:gd name="connsiteY22" fmla="*/ 66009 h 2376472"/>
              <a:gd name="connsiteX23" fmla="*/ 922624 w 3596698"/>
              <a:gd name="connsiteY23" fmla="*/ 68669 h 2376472"/>
              <a:gd name="connsiteX24" fmla="*/ 942103 w 3596698"/>
              <a:gd name="connsiteY24" fmla="*/ 71854 h 2376472"/>
              <a:gd name="connsiteX25" fmla="*/ 946472 w 3596698"/>
              <a:gd name="connsiteY25" fmla="*/ 72348 h 2376472"/>
              <a:gd name="connsiteX26" fmla="*/ 947493 w 3596698"/>
              <a:gd name="connsiteY26" fmla="*/ 72737 h 2376472"/>
              <a:gd name="connsiteX27" fmla="*/ 955236 w 3596698"/>
              <a:gd name="connsiteY27" fmla="*/ 74003 h 2376472"/>
              <a:gd name="connsiteX28" fmla="*/ 1003037 w 3596698"/>
              <a:gd name="connsiteY28" fmla="*/ 79436 h 2376472"/>
              <a:gd name="connsiteX29" fmla="*/ 1010185 w 3596698"/>
              <a:gd name="connsiteY29" fmla="*/ 82173 h 2376472"/>
              <a:gd name="connsiteX30" fmla="*/ 1026444 w 3596698"/>
              <a:gd name="connsiteY30" fmla="*/ 83772 h 2376472"/>
              <a:gd name="connsiteX31" fmla="*/ 1028589 w 3596698"/>
              <a:gd name="connsiteY31" fmla="*/ 82102 h 2376472"/>
              <a:gd name="connsiteX32" fmla="*/ 1035914 w 3596698"/>
              <a:gd name="connsiteY32" fmla="*/ 82926 h 2376472"/>
              <a:gd name="connsiteX33" fmla="*/ 1037904 w 3596698"/>
              <a:gd name="connsiteY33" fmla="*/ 82641 h 2376472"/>
              <a:gd name="connsiteX34" fmla="*/ 1049269 w 3596698"/>
              <a:gd name="connsiteY34" fmla="*/ 81510 h 2376472"/>
              <a:gd name="connsiteX35" fmla="*/ 1054180 w 3596698"/>
              <a:gd name="connsiteY35" fmla="*/ 84904 h 2376472"/>
              <a:gd name="connsiteX36" fmla="*/ 1179389 w 3596698"/>
              <a:gd name="connsiteY36" fmla="*/ 89277 h 2376472"/>
              <a:gd name="connsiteX37" fmla="*/ 1187237 w 3596698"/>
              <a:gd name="connsiteY37" fmla="*/ 86533 h 2376472"/>
              <a:gd name="connsiteX38" fmla="*/ 1219964 w 3596698"/>
              <a:gd name="connsiteY38" fmla="*/ 84503 h 2376472"/>
              <a:gd name="connsiteX39" fmla="*/ 1241910 w 3596698"/>
              <a:gd name="connsiteY39" fmla="*/ 84567 h 2376472"/>
              <a:gd name="connsiteX40" fmla="*/ 1245085 w 3596698"/>
              <a:gd name="connsiteY40" fmla="*/ 84774 h 2376472"/>
              <a:gd name="connsiteX41" fmla="*/ 1271225 w 3596698"/>
              <a:gd name="connsiteY41" fmla="*/ 89629 h 2376472"/>
              <a:gd name="connsiteX42" fmla="*/ 1273757 w 3596698"/>
              <a:gd name="connsiteY42" fmla="*/ 87643 h 2376472"/>
              <a:gd name="connsiteX43" fmla="*/ 1282080 w 3596698"/>
              <a:gd name="connsiteY43" fmla="*/ 85788 h 2376472"/>
              <a:gd name="connsiteX44" fmla="*/ 1289045 w 3596698"/>
              <a:gd name="connsiteY44" fmla="*/ 88450 h 2376472"/>
              <a:gd name="connsiteX45" fmla="*/ 1321937 w 3596698"/>
              <a:gd name="connsiteY45" fmla="*/ 93794 h 2376472"/>
              <a:gd name="connsiteX46" fmla="*/ 1327840 w 3596698"/>
              <a:gd name="connsiteY46" fmla="*/ 94461 h 2376472"/>
              <a:gd name="connsiteX47" fmla="*/ 1328258 w 3596698"/>
              <a:gd name="connsiteY47" fmla="*/ 94475 h 2376472"/>
              <a:gd name="connsiteX48" fmla="*/ 1335806 w 3596698"/>
              <a:gd name="connsiteY48" fmla="*/ 92776 h 2376472"/>
              <a:gd name="connsiteX49" fmla="*/ 1341409 w 3596698"/>
              <a:gd name="connsiteY49" fmla="*/ 94934 h 2376472"/>
              <a:gd name="connsiteX50" fmla="*/ 1859095 w 3596698"/>
              <a:gd name="connsiteY50" fmla="*/ 113012 h 2376472"/>
              <a:gd name="connsiteX51" fmla="*/ 2044078 w 3596698"/>
              <a:gd name="connsiteY51" fmla="*/ 116296 h 2376472"/>
              <a:gd name="connsiteX52" fmla="*/ 2209682 w 3596698"/>
              <a:gd name="connsiteY52" fmla="*/ 120418 h 2376472"/>
              <a:gd name="connsiteX53" fmla="*/ 2315947 w 3596698"/>
              <a:gd name="connsiteY53" fmla="*/ 124767 h 2376472"/>
              <a:gd name="connsiteX54" fmla="*/ 3386099 w 3596698"/>
              <a:gd name="connsiteY54" fmla="*/ 156212 h 2376472"/>
              <a:gd name="connsiteX55" fmla="*/ 3409972 w 3596698"/>
              <a:gd name="connsiteY55" fmla="*/ 152578 h 2376472"/>
              <a:gd name="connsiteX56" fmla="*/ 3497797 w 3596698"/>
              <a:gd name="connsiteY56" fmla="*/ 146980 h 2376472"/>
              <a:gd name="connsiteX57" fmla="*/ 3532782 w 3596698"/>
              <a:gd name="connsiteY57" fmla="*/ 153314 h 2376472"/>
              <a:gd name="connsiteX58" fmla="*/ 3596627 w 3596698"/>
              <a:gd name="connsiteY58" fmla="*/ 167696 h 2376472"/>
              <a:gd name="connsiteX59" fmla="*/ 3519494 w 3596698"/>
              <a:gd name="connsiteY59" fmla="*/ 2376472 h 2376472"/>
              <a:gd name="connsiteX60" fmla="*/ 0 w 3596698"/>
              <a:gd name="connsiteY60" fmla="*/ 2376472 h 2376472"/>
              <a:gd name="connsiteX61" fmla="*/ 36766 w 3596698"/>
              <a:gd name="connsiteY61" fmla="*/ 1323631 h 2376472"/>
              <a:gd name="connsiteX62" fmla="*/ 37560 w 3596698"/>
              <a:gd name="connsiteY62" fmla="*/ 1300888 h 2376472"/>
              <a:gd name="connsiteX63" fmla="*/ 79274 w 3596698"/>
              <a:gd name="connsiteY63" fmla="*/ 106362 h 2376472"/>
              <a:gd name="connsiteX64" fmla="*/ 136761 w 3596698"/>
              <a:gd name="connsiteY64" fmla="*/ 52867 h 2376472"/>
              <a:gd name="connsiteX65" fmla="*/ 136837 w 3596698"/>
              <a:gd name="connsiteY65" fmla="*/ 52870 h 2376472"/>
              <a:gd name="connsiteX66" fmla="*/ 136846 w 3596698"/>
              <a:gd name="connsiteY66" fmla="*/ 51820 h 2376472"/>
              <a:gd name="connsiteX67" fmla="*/ 157169 w 3596698"/>
              <a:gd name="connsiteY67" fmla="*/ 49191 h 2376472"/>
              <a:gd name="connsiteX0" fmla="*/ 157169 w 3596627"/>
              <a:gd name="connsiteY0" fmla="*/ 51599 h 2378880"/>
              <a:gd name="connsiteX1" fmla="*/ 172192 w 3596627"/>
              <a:gd name="connsiteY1" fmla="*/ 56513 h 2378880"/>
              <a:gd name="connsiteX2" fmla="*/ 537703 w 3596627"/>
              <a:gd name="connsiteY2" fmla="*/ 69276 h 2378880"/>
              <a:gd name="connsiteX3" fmla="*/ 623399 w 3596627"/>
              <a:gd name="connsiteY3" fmla="*/ 72269 h 2378880"/>
              <a:gd name="connsiteX4" fmla="*/ 624275 w 3596627"/>
              <a:gd name="connsiteY4" fmla="*/ 72268 h 2378880"/>
              <a:gd name="connsiteX5" fmla="*/ 641137 w 3596627"/>
              <a:gd name="connsiteY5" fmla="*/ 70990 h 2378880"/>
              <a:gd name="connsiteX6" fmla="*/ 655754 w 3596627"/>
              <a:gd name="connsiteY6" fmla="*/ 73399 h 2378880"/>
              <a:gd name="connsiteX7" fmla="*/ 685741 w 3596627"/>
              <a:gd name="connsiteY7" fmla="*/ 74446 h 2378880"/>
              <a:gd name="connsiteX8" fmla="*/ 696087 w 3596627"/>
              <a:gd name="connsiteY8" fmla="*/ 73050 h 2378880"/>
              <a:gd name="connsiteX9" fmla="*/ 709805 w 3596627"/>
              <a:gd name="connsiteY9" fmla="*/ 70217 h 2378880"/>
              <a:gd name="connsiteX10" fmla="*/ 729453 w 3596627"/>
              <a:gd name="connsiteY10" fmla="*/ 67978 h 2378880"/>
              <a:gd name="connsiteX11" fmla="*/ 763564 w 3596627"/>
              <a:gd name="connsiteY11" fmla="*/ 62048 h 2378880"/>
              <a:gd name="connsiteX12" fmla="*/ 796289 w 3596627"/>
              <a:gd name="connsiteY12" fmla="*/ 60018 h 2378880"/>
              <a:gd name="connsiteX13" fmla="*/ 818235 w 3596627"/>
              <a:gd name="connsiteY13" fmla="*/ 60083 h 2378880"/>
              <a:gd name="connsiteX14" fmla="*/ 821411 w 3596627"/>
              <a:gd name="connsiteY14" fmla="*/ 60291 h 2378880"/>
              <a:gd name="connsiteX15" fmla="*/ 847551 w 3596627"/>
              <a:gd name="connsiteY15" fmla="*/ 65144 h 2378880"/>
              <a:gd name="connsiteX16" fmla="*/ 850082 w 3596627"/>
              <a:gd name="connsiteY16" fmla="*/ 63159 h 2378880"/>
              <a:gd name="connsiteX17" fmla="*/ 858406 w 3596627"/>
              <a:gd name="connsiteY17" fmla="*/ 61303 h 2378880"/>
              <a:gd name="connsiteX18" fmla="*/ 865370 w 3596627"/>
              <a:gd name="connsiteY18" fmla="*/ 63965 h 2378880"/>
              <a:gd name="connsiteX19" fmla="*/ 898261 w 3596627"/>
              <a:gd name="connsiteY19" fmla="*/ 69309 h 2378880"/>
              <a:gd name="connsiteX20" fmla="*/ 907383 w 3596627"/>
              <a:gd name="connsiteY20" fmla="*/ 70340 h 2378880"/>
              <a:gd name="connsiteX21" fmla="*/ 907465 w 3596627"/>
              <a:gd name="connsiteY21" fmla="*/ 70275 h 2378880"/>
              <a:gd name="connsiteX22" fmla="*/ 915720 w 3596627"/>
              <a:gd name="connsiteY22" fmla="*/ 68417 h 2378880"/>
              <a:gd name="connsiteX23" fmla="*/ 922624 w 3596627"/>
              <a:gd name="connsiteY23" fmla="*/ 71077 h 2378880"/>
              <a:gd name="connsiteX24" fmla="*/ 942103 w 3596627"/>
              <a:gd name="connsiteY24" fmla="*/ 74262 h 2378880"/>
              <a:gd name="connsiteX25" fmla="*/ 946472 w 3596627"/>
              <a:gd name="connsiteY25" fmla="*/ 74756 h 2378880"/>
              <a:gd name="connsiteX26" fmla="*/ 947493 w 3596627"/>
              <a:gd name="connsiteY26" fmla="*/ 75145 h 2378880"/>
              <a:gd name="connsiteX27" fmla="*/ 955236 w 3596627"/>
              <a:gd name="connsiteY27" fmla="*/ 76411 h 2378880"/>
              <a:gd name="connsiteX28" fmla="*/ 1003037 w 3596627"/>
              <a:gd name="connsiteY28" fmla="*/ 81844 h 2378880"/>
              <a:gd name="connsiteX29" fmla="*/ 1010185 w 3596627"/>
              <a:gd name="connsiteY29" fmla="*/ 84581 h 2378880"/>
              <a:gd name="connsiteX30" fmla="*/ 1026444 w 3596627"/>
              <a:gd name="connsiteY30" fmla="*/ 86180 h 2378880"/>
              <a:gd name="connsiteX31" fmla="*/ 1028589 w 3596627"/>
              <a:gd name="connsiteY31" fmla="*/ 84510 h 2378880"/>
              <a:gd name="connsiteX32" fmla="*/ 1035914 w 3596627"/>
              <a:gd name="connsiteY32" fmla="*/ 85334 h 2378880"/>
              <a:gd name="connsiteX33" fmla="*/ 1037904 w 3596627"/>
              <a:gd name="connsiteY33" fmla="*/ 85049 h 2378880"/>
              <a:gd name="connsiteX34" fmla="*/ 1049269 w 3596627"/>
              <a:gd name="connsiteY34" fmla="*/ 83918 h 2378880"/>
              <a:gd name="connsiteX35" fmla="*/ 1054180 w 3596627"/>
              <a:gd name="connsiteY35" fmla="*/ 87312 h 2378880"/>
              <a:gd name="connsiteX36" fmla="*/ 1179389 w 3596627"/>
              <a:gd name="connsiteY36" fmla="*/ 91685 h 2378880"/>
              <a:gd name="connsiteX37" fmla="*/ 1187237 w 3596627"/>
              <a:gd name="connsiteY37" fmla="*/ 88941 h 2378880"/>
              <a:gd name="connsiteX38" fmla="*/ 1219964 w 3596627"/>
              <a:gd name="connsiteY38" fmla="*/ 86911 h 2378880"/>
              <a:gd name="connsiteX39" fmla="*/ 1241910 w 3596627"/>
              <a:gd name="connsiteY39" fmla="*/ 86975 h 2378880"/>
              <a:gd name="connsiteX40" fmla="*/ 1245085 w 3596627"/>
              <a:gd name="connsiteY40" fmla="*/ 87182 h 2378880"/>
              <a:gd name="connsiteX41" fmla="*/ 1271225 w 3596627"/>
              <a:gd name="connsiteY41" fmla="*/ 92037 h 2378880"/>
              <a:gd name="connsiteX42" fmla="*/ 1273757 w 3596627"/>
              <a:gd name="connsiteY42" fmla="*/ 90051 h 2378880"/>
              <a:gd name="connsiteX43" fmla="*/ 1282080 w 3596627"/>
              <a:gd name="connsiteY43" fmla="*/ 88196 h 2378880"/>
              <a:gd name="connsiteX44" fmla="*/ 1289045 w 3596627"/>
              <a:gd name="connsiteY44" fmla="*/ 90858 h 2378880"/>
              <a:gd name="connsiteX45" fmla="*/ 1321937 w 3596627"/>
              <a:gd name="connsiteY45" fmla="*/ 96202 h 2378880"/>
              <a:gd name="connsiteX46" fmla="*/ 1327840 w 3596627"/>
              <a:gd name="connsiteY46" fmla="*/ 96869 h 2378880"/>
              <a:gd name="connsiteX47" fmla="*/ 1328258 w 3596627"/>
              <a:gd name="connsiteY47" fmla="*/ 96883 h 2378880"/>
              <a:gd name="connsiteX48" fmla="*/ 1335806 w 3596627"/>
              <a:gd name="connsiteY48" fmla="*/ 95184 h 2378880"/>
              <a:gd name="connsiteX49" fmla="*/ 1341409 w 3596627"/>
              <a:gd name="connsiteY49" fmla="*/ 97342 h 2378880"/>
              <a:gd name="connsiteX50" fmla="*/ 1859095 w 3596627"/>
              <a:gd name="connsiteY50" fmla="*/ 115420 h 2378880"/>
              <a:gd name="connsiteX51" fmla="*/ 2044078 w 3596627"/>
              <a:gd name="connsiteY51" fmla="*/ 118704 h 2378880"/>
              <a:gd name="connsiteX52" fmla="*/ 2209682 w 3596627"/>
              <a:gd name="connsiteY52" fmla="*/ 122826 h 2378880"/>
              <a:gd name="connsiteX53" fmla="*/ 2315947 w 3596627"/>
              <a:gd name="connsiteY53" fmla="*/ 127175 h 2378880"/>
              <a:gd name="connsiteX54" fmla="*/ 3386099 w 3596627"/>
              <a:gd name="connsiteY54" fmla="*/ 158620 h 2378880"/>
              <a:gd name="connsiteX55" fmla="*/ 3409972 w 3596627"/>
              <a:gd name="connsiteY55" fmla="*/ 154986 h 2378880"/>
              <a:gd name="connsiteX56" fmla="*/ 3497797 w 3596627"/>
              <a:gd name="connsiteY56" fmla="*/ 149388 h 2378880"/>
              <a:gd name="connsiteX57" fmla="*/ 3596627 w 3596627"/>
              <a:gd name="connsiteY57" fmla="*/ 170104 h 2378880"/>
              <a:gd name="connsiteX58" fmla="*/ 3519494 w 3596627"/>
              <a:gd name="connsiteY58" fmla="*/ 2378880 h 2378880"/>
              <a:gd name="connsiteX59" fmla="*/ 0 w 3596627"/>
              <a:gd name="connsiteY59" fmla="*/ 2378880 h 2378880"/>
              <a:gd name="connsiteX60" fmla="*/ 36766 w 3596627"/>
              <a:gd name="connsiteY60" fmla="*/ 1326039 h 2378880"/>
              <a:gd name="connsiteX61" fmla="*/ 37560 w 3596627"/>
              <a:gd name="connsiteY61" fmla="*/ 1303296 h 2378880"/>
              <a:gd name="connsiteX62" fmla="*/ 79274 w 3596627"/>
              <a:gd name="connsiteY62" fmla="*/ 108770 h 2378880"/>
              <a:gd name="connsiteX63" fmla="*/ 136761 w 3596627"/>
              <a:gd name="connsiteY63" fmla="*/ 55275 h 2378880"/>
              <a:gd name="connsiteX64" fmla="*/ 136837 w 3596627"/>
              <a:gd name="connsiteY64" fmla="*/ 55278 h 2378880"/>
              <a:gd name="connsiteX65" fmla="*/ 136846 w 3596627"/>
              <a:gd name="connsiteY65" fmla="*/ 54228 h 2378880"/>
              <a:gd name="connsiteX66" fmla="*/ 157169 w 3596627"/>
              <a:gd name="connsiteY66" fmla="*/ 51599 h 2378880"/>
              <a:gd name="connsiteX0" fmla="*/ 157169 w 3596627"/>
              <a:gd name="connsiteY0" fmla="*/ 85 h 2327366"/>
              <a:gd name="connsiteX1" fmla="*/ 172192 w 3596627"/>
              <a:gd name="connsiteY1" fmla="*/ 4999 h 2327366"/>
              <a:gd name="connsiteX2" fmla="*/ 537703 w 3596627"/>
              <a:gd name="connsiteY2" fmla="*/ 17762 h 2327366"/>
              <a:gd name="connsiteX3" fmla="*/ 623399 w 3596627"/>
              <a:gd name="connsiteY3" fmla="*/ 20755 h 2327366"/>
              <a:gd name="connsiteX4" fmla="*/ 624275 w 3596627"/>
              <a:gd name="connsiteY4" fmla="*/ 20754 h 2327366"/>
              <a:gd name="connsiteX5" fmla="*/ 641137 w 3596627"/>
              <a:gd name="connsiteY5" fmla="*/ 19476 h 2327366"/>
              <a:gd name="connsiteX6" fmla="*/ 655754 w 3596627"/>
              <a:gd name="connsiteY6" fmla="*/ 21885 h 2327366"/>
              <a:gd name="connsiteX7" fmla="*/ 685741 w 3596627"/>
              <a:gd name="connsiteY7" fmla="*/ 22932 h 2327366"/>
              <a:gd name="connsiteX8" fmla="*/ 696087 w 3596627"/>
              <a:gd name="connsiteY8" fmla="*/ 21536 h 2327366"/>
              <a:gd name="connsiteX9" fmla="*/ 709805 w 3596627"/>
              <a:gd name="connsiteY9" fmla="*/ 18703 h 2327366"/>
              <a:gd name="connsiteX10" fmla="*/ 729453 w 3596627"/>
              <a:gd name="connsiteY10" fmla="*/ 16464 h 2327366"/>
              <a:gd name="connsiteX11" fmla="*/ 763564 w 3596627"/>
              <a:gd name="connsiteY11" fmla="*/ 10534 h 2327366"/>
              <a:gd name="connsiteX12" fmla="*/ 796289 w 3596627"/>
              <a:gd name="connsiteY12" fmla="*/ 8504 h 2327366"/>
              <a:gd name="connsiteX13" fmla="*/ 818235 w 3596627"/>
              <a:gd name="connsiteY13" fmla="*/ 8569 h 2327366"/>
              <a:gd name="connsiteX14" fmla="*/ 821411 w 3596627"/>
              <a:gd name="connsiteY14" fmla="*/ 8777 h 2327366"/>
              <a:gd name="connsiteX15" fmla="*/ 847551 w 3596627"/>
              <a:gd name="connsiteY15" fmla="*/ 13630 h 2327366"/>
              <a:gd name="connsiteX16" fmla="*/ 850082 w 3596627"/>
              <a:gd name="connsiteY16" fmla="*/ 11645 h 2327366"/>
              <a:gd name="connsiteX17" fmla="*/ 858406 w 3596627"/>
              <a:gd name="connsiteY17" fmla="*/ 9789 h 2327366"/>
              <a:gd name="connsiteX18" fmla="*/ 865370 w 3596627"/>
              <a:gd name="connsiteY18" fmla="*/ 12451 h 2327366"/>
              <a:gd name="connsiteX19" fmla="*/ 898261 w 3596627"/>
              <a:gd name="connsiteY19" fmla="*/ 17795 h 2327366"/>
              <a:gd name="connsiteX20" fmla="*/ 907383 w 3596627"/>
              <a:gd name="connsiteY20" fmla="*/ 18826 h 2327366"/>
              <a:gd name="connsiteX21" fmla="*/ 907465 w 3596627"/>
              <a:gd name="connsiteY21" fmla="*/ 18761 h 2327366"/>
              <a:gd name="connsiteX22" fmla="*/ 915720 w 3596627"/>
              <a:gd name="connsiteY22" fmla="*/ 16903 h 2327366"/>
              <a:gd name="connsiteX23" fmla="*/ 922624 w 3596627"/>
              <a:gd name="connsiteY23" fmla="*/ 19563 h 2327366"/>
              <a:gd name="connsiteX24" fmla="*/ 942103 w 3596627"/>
              <a:gd name="connsiteY24" fmla="*/ 22748 h 2327366"/>
              <a:gd name="connsiteX25" fmla="*/ 946472 w 3596627"/>
              <a:gd name="connsiteY25" fmla="*/ 23242 h 2327366"/>
              <a:gd name="connsiteX26" fmla="*/ 947493 w 3596627"/>
              <a:gd name="connsiteY26" fmla="*/ 23631 h 2327366"/>
              <a:gd name="connsiteX27" fmla="*/ 955236 w 3596627"/>
              <a:gd name="connsiteY27" fmla="*/ 24897 h 2327366"/>
              <a:gd name="connsiteX28" fmla="*/ 1003037 w 3596627"/>
              <a:gd name="connsiteY28" fmla="*/ 30330 h 2327366"/>
              <a:gd name="connsiteX29" fmla="*/ 1010185 w 3596627"/>
              <a:gd name="connsiteY29" fmla="*/ 33067 h 2327366"/>
              <a:gd name="connsiteX30" fmla="*/ 1026444 w 3596627"/>
              <a:gd name="connsiteY30" fmla="*/ 34666 h 2327366"/>
              <a:gd name="connsiteX31" fmla="*/ 1028589 w 3596627"/>
              <a:gd name="connsiteY31" fmla="*/ 32996 h 2327366"/>
              <a:gd name="connsiteX32" fmla="*/ 1035914 w 3596627"/>
              <a:gd name="connsiteY32" fmla="*/ 33820 h 2327366"/>
              <a:gd name="connsiteX33" fmla="*/ 1037904 w 3596627"/>
              <a:gd name="connsiteY33" fmla="*/ 33535 h 2327366"/>
              <a:gd name="connsiteX34" fmla="*/ 1049269 w 3596627"/>
              <a:gd name="connsiteY34" fmla="*/ 32404 h 2327366"/>
              <a:gd name="connsiteX35" fmla="*/ 1054180 w 3596627"/>
              <a:gd name="connsiteY35" fmla="*/ 35798 h 2327366"/>
              <a:gd name="connsiteX36" fmla="*/ 1179389 w 3596627"/>
              <a:gd name="connsiteY36" fmla="*/ 40171 h 2327366"/>
              <a:gd name="connsiteX37" fmla="*/ 1187237 w 3596627"/>
              <a:gd name="connsiteY37" fmla="*/ 37427 h 2327366"/>
              <a:gd name="connsiteX38" fmla="*/ 1219964 w 3596627"/>
              <a:gd name="connsiteY38" fmla="*/ 35397 h 2327366"/>
              <a:gd name="connsiteX39" fmla="*/ 1241910 w 3596627"/>
              <a:gd name="connsiteY39" fmla="*/ 35461 h 2327366"/>
              <a:gd name="connsiteX40" fmla="*/ 1245085 w 3596627"/>
              <a:gd name="connsiteY40" fmla="*/ 35668 h 2327366"/>
              <a:gd name="connsiteX41" fmla="*/ 1271225 w 3596627"/>
              <a:gd name="connsiteY41" fmla="*/ 40523 h 2327366"/>
              <a:gd name="connsiteX42" fmla="*/ 1273757 w 3596627"/>
              <a:gd name="connsiteY42" fmla="*/ 38537 h 2327366"/>
              <a:gd name="connsiteX43" fmla="*/ 1282080 w 3596627"/>
              <a:gd name="connsiteY43" fmla="*/ 36682 h 2327366"/>
              <a:gd name="connsiteX44" fmla="*/ 1289045 w 3596627"/>
              <a:gd name="connsiteY44" fmla="*/ 39344 h 2327366"/>
              <a:gd name="connsiteX45" fmla="*/ 1321937 w 3596627"/>
              <a:gd name="connsiteY45" fmla="*/ 44688 h 2327366"/>
              <a:gd name="connsiteX46" fmla="*/ 1327840 w 3596627"/>
              <a:gd name="connsiteY46" fmla="*/ 45355 h 2327366"/>
              <a:gd name="connsiteX47" fmla="*/ 1328258 w 3596627"/>
              <a:gd name="connsiteY47" fmla="*/ 45369 h 2327366"/>
              <a:gd name="connsiteX48" fmla="*/ 1335806 w 3596627"/>
              <a:gd name="connsiteY48" fmla="*/ 43670 h 2327366"/>
              <a:gd name="connsiteX49" fmla="*/ 1341409 w 3596627"/>
              <a:gd name="connsiteY49" fmla="*/ 45828 h 2327366"/>
              <a:gd name="connsiteX50" fmla="*/ 1859095 w 3596627"/>
              <a:gd name="connsiteY50" fmla="*/ 63906 h 2327366"/>
              <a:gd name="connsiteX51" fmla="*/ 2044078 w 3596627"/>
              <a:gd name="connsiteY51" fmla="*/ 67190 h 2327366"/>
              <a:gd name="connsiteX52" fmla="*/ 2209682 w 3596627"/>
              <a:gd name="connsiteY52" fmla="*/ 71312 h 2327366"/>
              <a:gd name="connsiteX53" fmla="*/ 2315947 w 3596627"/>
              <a:gd name="connsiteY53" fmla="*/ 75661 h 2327366"/>
              <a:gd name="connsiteX54" fmla="*/ 3386099 w 3596627"/>
              <a:gd name="connsiteY54" fmla="*/ 107106 h 2327366"/>
              <a:gd name="connsiteX55" fmla="*/ 3409972 w 3596627"/>
              <a:gd name="connsiteY55" fmla="*/ 103472 h 2327366"/>
              <a:gd name="connsiteX56" fmla="*/ 3497797 w 3596627"/>
              <a:gd name="connsiteY56" fmla="*/ 97874 h 2327366"/>
              <a:gd name="connsiteX57" fmla="*/ 3596627 w 3596627"/>
              <a:gd name="connsiteY57" fmla="*/ 118590 h 2327366"/>
              <a:gd name="connsiteX58" fmla="*/ 3519494 w 3596627"/>
              <a:gd name="connsiteY58" fmla="*/ 2327366 h 2327366"/>
              <a:gd name="connsiteX59" fmla="*/ 0 w 3596627"/>
              <a:gd name="connsiteY59" fmla="*/ 2327366 h 2327366"/>
              <a:gd name="connsiteX60" fmla="*/ 36766 w 3596627"/>
              <a:gd name="connsiteY60" fmla="*/ 1274525 h 2327366"/>
              <a:gd name="connsiteX61" fmla="*/ 37560 w 3596627"/>
              <a:gd name="connsiteY61" fmla="*/ 1251782 h 2327366"/>
              <a:gd name="connsiteX62" fmla="*/ 79274 w 3596627"/>
              <a:gd name="connsiteY62" fmla="*/ 57256 h 2327366"/>
              <a:gd name="connsiteX63" fmla="*/ 136761 w 3596627"/>
              <a:gd name="connsiteY63" fmla="*/ 3761 h 2327366"/>
              <a:gd name="connsiteX64" fmla="*/ 136837 w 3596627"/>
              <a:gd name="connsiteY64" fmla="*/ 3764 h 2327366"/>
              <a:gd name="connsiteX65" fmla="*/ 136846 w 3596627"/>
              <a:gd name="connsiteY65" fmla="*/ 2714 h 2327366"/>
              <a:gd name="connsiteX66" fmla="*/ 157169 w 3596627"/>
              <a:gd name="connsiteY66" fmla="*/ 85 h 2327366"/>
              <a:gd name="connsiteX0" fmla="*/ 157169 w 3596627"/>
              <a:gd name="connsiteY0" fmla="*/ 85 h 2327366"/>
              <a:gd name="connsiteX1" fmla="*/ 172192 w 3596627"/>
              <a:gd name="connsiteY1" fmla="*/ 4999 h 2327366"/>
              <a:gd name="connsiteX2" fmla="*/ 537703 w 3596627"/>
              <a:gd name="connsiteY2" fmla="*/ 17762 h 2327366"/>
              <a:gd name="connsiteX3" fmla="*/ 623399 w 3596627"/>
              <a:gd name="connsiteY3" fmla="*/ 20755 h 2327366"/>
              <a:gd name="connsiteX4" fmla="*/ 624275 w 3596627"/>
              <a:gd name="connsiteY4" fmla="*/ 20754 h 2327366"/>
              <a:gd name="connsiteX5" fmla="*/ 641137 w 3596627"/>
              <a:gd name="connsiteY5" fmla="*/ 19476 h 2327366"/>
              <a:gd name="connsiteX6" fmla="*/ 655754 w 3596627"/>
              <a:gd name="connsiteY6" fmla="*/ 21885 h 2327366"/>
              <a:gd name="connsiteX7" fmla="*/ 685741 w 3596627"/>
              <a:gd name="connsiteY7" fmla="*/ 22932 h 2327366"/>
              <a:gd name="connsiteX8" fmla="*/ 696087 w 3596627"/>
              <a:gd name="connsiteY8" fmla="*/ 21536 h 2327366"/>
              <a:gd name="connsiteX9" fmla="*/ 709805 w 3596627"/>
              <a:gd name="connsiteY9" fmla="*/ 18703 h 2327366"/>
              <a:gd name="connsiteX10" fmla="*/ 729453 w 3596627"/>
              <a:gd name="connsiteY10" fmla="*/ 16464 h 2327366"/>
              <a:gd name="connsiteX11" fmla="*/ 763564 w 3596627"/>
              <a:gd name="connsiteY11" fmla="*/ 10534 h 2327366"/>
              <a:gd name="connsiteX12" fmla="*/ 796289 w 3596627"/>
              <a:gd name="connsiteY12" fmla="*/ 8504 h 2327366"/>
              <a:gd name="connsiteX13" fmla="*/ 818235 w 3596627"/>
              <a:gd name="connsiteY13" fmla="*/ 8569 h 2327366"/>
              <a:gd name="connsiteX14" fmla="*/ 821411 w 3596627"/>
              <a:gd name="connsiteY14" fmla="*/ 8777 h 2327366"/>
              <a:gd name="connsiteX15" fmla="*/ 847551 w 3596627"/>
              <a:gd name="connsiteY15" fmla="*/ 13630 h 2327366"/>
              <a:gd name="connsiteX16" fmla="*/ 850082 w 3596627"/>
              <a:gd name="connsiteY16" fmla="*/ 11645 h 2327366"/>
              <a:gd name="connsiteX17" fmla="*/ 858406 w 3596627"/>
              <a:gd name="connsiteY17" fmla="*/ 9789 h 2327366"/>
              <a:gd name="connsiteX18" fmla="*/ 865370 w 3596627"/>
              <a:gd name="connsiteY18" fmla="*/ 12451 h 2327366"/>
              <a:gd name="connsiteX19" fmla="*/ 898261 w 3596627"/>
              <a:gd name="connsiteY19" fmla="*/ 17795 h 2327366"/>
              <a:gd name="connsiteX20" fmla="*/ 907383 w 3596627"/>
              <a:gd name="connsiteY20" fmla="*/ 18826 h 2327366"/>
              <a:gd name="connsiteX21" fmla="*/ 907465 w 3596627"/>
              <a:gd name="connsiteY21" fmla="*/ 18761 h 2327366"/>
              <a:gd name="connsiteX22" fmla="*/ 915720 w 3596627"/>
              <a:gd name="connsiteY22" fmla="*/ 16903 h 2327366"/>
              <a:gd name="connsiteX23" fmla="*/ 922624 w 3596627"/>
              <a:gd name="connsiteY23" fmla="*/ 19563 h 2327366"/>
              <a:gd name="connsiteX24" fmla="*/ 942103 w 3596627"/>
              <a:gd name="connsiteY24" fmla="*/ 22748 h 2327366"/>
              <a:gd name="connsiteX25" fmla="*/ 946472 w 3596627"/>
              <a:gd name="connsiteY25" fmla="*/ 23242 h 2327366"/>
              <a:gd name="connsiteX26" fmla="*/ 947493 w 3596627"/>
              <a:gd name="connsiteY26" fmla="*/ 23631 h 2327366"/>
              <a:gd name="connsiteX27" fmla="*/ 955236 w 3596627"/>
              <a:gd name="connsiteY27" fmla="*/ 24897 h 2327366"/>
              <a:gd name="connsiteX28" fmla="*/ 1003037 w 3596627"/>
              <a:gd name="connsiteY28" fmla="*/ 30330 h 2327366"/>
              <a:gd name="connsiteX29" fmla="*/ 1010185 w 3596627"/>
              <a:gd name="connsiteY29" fmla="*/ 33067 h 2327366"/>
              <a:gd name="connsiteX30" fmla="*/ 1026444 w 3596627"/>
              <a:gd name="connsiteY30" fmla="*/ 34666 h 2327366"/>
              <a:gd name="connsiteX31" fmla="*/ 1028589 w 3596627"/>
              <a:gd name="connsiteY31" fmla="*/ 32996 h 2327366"/>
              <a:gd name="connsiteX32" fmla="*/ 1035914 w 3596627"/>
              <a:gd name="connsiteY32" fmla="*/ 33820 h 2327366"/>
              <a:gd name="connsiteX33" fmla="*/ 1037904 w 3596627"/>
              <a:gd name="connsiteY33" fmla="*/ 33535 h 2327366"/>
              <a:gd name="connsiteX34" fmla="*/ 1049269 w 3596627"/>
              <a:gd name="connsiteY34" fmla="*/ 32404 h 2327366"/>
              <a:gd name="connsiteX35" fmla="*/ 1054180 w 3596627"/>
              <a:gd name="connsiteY35" fmla="*/ 35798 h 2327366"/>
              <a:gd name="connsiteX36" fmla="*/ 1179389 w 3596627"/>
              <a:gd name="connsiteY36" fmla="*/ 40171 h 2327366"/>
              <a:gd name="connsiteX37" fmla="*/ 1187237 w 3596627"/>
              <a:gd name="connsiteY37" fmla="*/ 37427 h 2327366"/>
              <a:gd name="connsiteX38" fmla="*/ 1219964 w 3596627"/>
              <a:gd name="connsiteY38" fmla="*/ 35397 h 2327366"/>
              <a:gd name="connsiteX39" fmla="*/ 1241910 w 3596627"/>
              <a:gd name="connsiteY39" fmla="*/ 35461 h 2327366"/>
              <a:gd name="connsiteX40" fmla="*/ 1245085 w 3596627"/>
              <a:gd name="connsiteY40" fmla="*/ 35668 h 2327366"/>
              <a:gd name="connsiteX41" fmla="*/ 1271225 w 3596627"/>
              <a:gd name="connsiteY41" fmla="*/ 40523 h 2327366"/>
              <a:gd name="connsiteX42" fmla="*/ 1273757 w 3596627"/>
              <a:gd name="connsiteY42" fmla="*/ 38537 h 2327366"/>
              <a:gd name="connsiteX43" fmla="*/ 1282080 w 3596627"/>
              <a:gd name="connsiteY43" fmla="*/ 36682 h 2327366"/>
              <a:gd name="connsiteX44" fmla="*/ 1289045 w 3596627"/>
              <a:gd name="connsiteY44" fmla="*/ 39344 h 2327366"/>
              <a:gd name="connsiteX45" fmla="*/ 1321937 w 3596627"/>
              <a:gd name="connsiteY45" fmla="*/ 44688 h 2327366"/>
              <a:gd name="connsiteX46" fmla="*/ 1327840 w 3596627"/>
              <a:gd name="connsiteY46" fmla="*/ 45355 h 2327366"/>
              <a:gd name="connsiteX47" fmla="*/ 1328258 w 3596627"/>
              <a:gd name="connsiteY47" fmla="*/ 45369 h 2327366"/>
              <a:gd name="connsiteX48" fmla="*/ 1335806 w 3596627"/>
              <a:gd name="connsiteY48" fmla="*/ 43670 h 2327366"/>
              <a:gd name="connsiteX49" fmla="*/ 1341409 w 3596627"/>
              <a:gd name="connsiteY49" fmla="*/ 45828 h 2327366"/>
              <a:gd name="connsiteX50" fmla="*/ 1859095 w 3596627"/>
              <a:gd name="connsiteY50" fmla="*/ 63906 h 2327366"/>
              <a:gd name="connsiteX51" fmla="*/ 2044078 w 3596627"/>
              <a:gd name="connsiteY51" fmla="*/ 67190 h 2327366"/>
              <a:gd name="connsiteX52" fmla="*/ 2209682 w 3596627"/>
              <a:gd name="connsiteY52" fmla="*/ 71312 h 2327366"/>
              <a:gd name="connsiteX53" fmla="*/ 2315947 w 3596627"/>
              <a:gd name="connsiteY53" fmla="*/ 75661 h 2327366"/>
              <a:gd name="connsiteX54" fmla="*/ 3386099 w 3596627"/>
              <a:gd name="connsiteY54" fmla="*/ 107106 h 2327366"/>
              <a:gd name="connsiteX55" fmla="*/ 3409972 w 3596627"/>
              <a:gd name="connsiteY55" fmla="*/ 103472 h 2327366"/>
              <a:gd name="connsiteX56" fmla="*/ 3494866 w 3596627"/>
              <a:gd name="connsiteY56" fmla="*/ 112527 h 2327366"/>
              <a:gd name="connsiteX57" fmla="*/ 3596627 w 3596627"/>
              <a:gd name="connsiteY57" fmla="*/ 118590 h 2327366"/>
              <a:gd name="connsiteX58" fmla="*/ 3519494 w 3596627"/>
              <a:gd name="connsiteY58" fmla="*/ 2327366 h 2327366"/>
              <a:gd name="connsiteX59" fmla="*/ 0 w 3596627"/>
              <a:gd name="connsiteY59" fmla="*/ 2327366 h 2327366"/>
              <a:gd name="connsiteX60" fmla="*/ 36766 w 3596627"/>
              <a:gd name="connsiteY60" fmla="*/ 1274525 h 2327366"/>
              <a:gd name="connsiteX61" fmla="*/ 37560 w 3596627"/>
              <a:gd name="connsiteY61" fmla="*/ 1251782 h 2327366"/>
              <a:gd name="connsiteX62" fmla="*/ 79274 w 3596627"/>
              <a:gd name="connsiteY62" fmla="*/ 57256 h 2327366"/>
              <a:gd name="connsiteX63" fmla="*/ 136761 w 3596627"/>
              <a:gd name="connsiteY63" fmla="*/ 3761 h 2327366"/>
              <a:gd name="connsiteX64" fmla="*/ 136837 w 3596627"/>
              <a:gd name="connsiteY64" fmla="*/ 3764 h 2327366"/>
              <a:gd name="connsiteX65" fmla="*/ 136846 w 3596627"/>
              <a:gd name="connsiteY65" fmla="*/ 2714 h 2327366"/>
              <a:gd name="connsiteX66" fmla="*/ 157169 w 3596627"/>
              <a:gd name="connsiteY66" fmla="*/ 85 h 2327366"/>
              <a:gd name="connsiteX0" fmla="*/ 157169 w 3596627"/>
              <a:gd name="connsiteY0" fmla="*/ 85 h 2327366"/>
              <a:gd name="connsiteX1" fmla="*/ 172192 w 3596627"/>
              <a:gd name="connsiteY1" fmla="*/ 4999 h 2327366"/>
              <a:gd name="connsiteX2" fmla="*/ 537703 w 3596627"/>
              <a:gd name="connsiteY2" fmla="*/ 17762 h 2327366"/>
              <a:gd name="connsiteX3" fmla="*/ 623399 w 3596627"/>
              <a:gd name="connsiteY3" fmla="*/ 20755 h 2327366"/>
              <a:gd name="connsiteX4" fmla="*/ 624275 w 3596627"/>
              <a:gd name="connsiteY4" fmla="*/ 20754 h 2327366"/>
              <a:gd name="connsiteX5" fmla="*/ 641137 w 3596627"/>
              <a:gd name="connsiteY5" fmla="*/ 19476 h 2327366"/>
              <a:gd name="connsiteX6" fmla="*/ 655754 w 3596627"/>
              <a:gd name="connsiteY6" fmla="*/ 21885 h 2327366"/>
              <a:gd name="connsiteX7" fmla="*/ 685741 w 3596627"/>
              <a:gd name="connsiteY7" fmla="*/ 22932 h 2327366"/>
              <a:gd name="connsiteX8" fmla="*/ 696087 w 3596627"/>
              <a:gd name="connsiteY8" fmla="*/ 21536 h 2327366"/>
              <a:gd name="connsiteX9" fmla="*/ 709805 w 3596627"/>
              <a:gd name="connsiteY9" fmla="*/ 18703 h 2327366"/>
              <a:gd name="connsiteX10" fmla="*/ 729453 w 3596627"/>
              <a:gd name="connsiteY10" fmla="*/ 16464 h 2327366"/>
              <a:gd name="connsiteX11" fmla="*/ 763564 w 3596627"/>
              <a:gd name="connsiteY11" fmla="*/ 10534 h 2327366"/>
              <a:gd name="connsiteX12" fmla="*/ 796289 w 3596627"/>
              <a:gd name="connsiteY12" fmla="*/ 8504 h 2327366"/>
              <a:gd name="connsiteX13" fmla="*/ 818235 w 3596627"/>
              <a:gd name="connsiteY13" fmla="*/ 8569 h 2327366"/>
              <a:gd name="connsiteX14" fmla="*/ 821411 w 3596627"/>
              <a:gd name="connsiteY14" fmla="*/ 8777 h 2327366"/>
              <a:gd name="connsiteX15" fmla="*/ 847551 w 3596627"/>
              <a:gd name="connsiteY15" fmla="*/ 13630 h 2327366"/>
              <a:gd name="connsiteX16" fmla="*/ 850082 w 3596627"/>
              <a:gd name="connsiteY16" fmla="*/ 11645 h 2327366"/>
              <a:gd name="connsiteX17" fmla="*/ 858406 w 3596627"/>
              <a:gd name="connsiteY17" fmla="*/ 9789 h 2327366"/>
              <a:gd name="connsiteX18" fmla="*/ 865370 w 3596627"/>
              <a:gd name="connsiteY18" fmla="*/ 12451 h 2327366"/>
              <a:gd name="connsiteX19" fmla="*/ 898261 w 3596627"/>
              <a:gd name="connsiteY19" fmla="*/ 17795 h 2327366"/>
              <a:gd name="connsiteX20" fmla="*/ 907383 w 3596627"/>
              <a:gd name="connsiteY20" fmla="*/ 18826 h 2327366"/>
              <a:gd name="connsiteX21" fmla="*/ 907465 w 3596627"/>
              <a:gd name="connsiteY21" fmla="*/ 18761 h 2327366"/>
              <a:gd name="connsiteX22" fmla="*/ 915720 w 3596627"/>
              <a:gd name="connsiteY22" fmla="*/ 16903 h 2327366"/>
              <a:gd name="connsiteX23" fmla="*/ 922624 w 3596627"/>
              <a:gd name="connsiteY23" fmla="*/ 19563 h 2327366"/>
              <a:gd name="connsiteX24" fmla="*/ 942103 w 3596627"/>
              <a:gd name="connsiteY24" fmla="*/ 22748 h 2327366"/>
              <a:gd name="connsiteX25" fmla="*/ 946472 w 3596627"/>
              <a:gd name="connsiteY25" fmla="*/ 23242 h 2327366"/>
              <a:gd name="connsiteX26" fmla="*/ 947493 w 3596627"/>
              <a:gd name="connsiteY26" fmla="*/ 23631 h 2327366"/>
              <a:gd name="connsiteX27" fmla="*/ 955236 w 3596627"/>
              <a:gd name="connsiteY27" fmla="*/ 24897 h 2327366"/>
              <a:gd name="connsiteX28" fmla="*/ 1003037 w 3596627"/>
              <a:gd name="connsiteY28" fmla="*/ 30330 h 2327366"/>
              <a:gd name="connsiteX29" fmla="*/ 1010185 w 3596627"/>
              <a:gd name="connsiteY29" fmla="*/ 33067 h 2327366"/>
              <a:gd name="connsiteX30" fmla="*/ 1026444 w 3596627"/>
              <a:gd name="connsiteY30" fmla="*/ 34666 h 2327366"/>
              <a:gd name="connsiteX31" fmla="*/ 1028589 w 3596627"/>
              <a:gd name="connsiteY31" fmla="*/ 32996 h 2327366"/>
              <a:gd name="connsiteX32" fmla="*/ 1035914 w 3596627"/>
              <a:gd name="connsiteY32" fmla="*/ 33820 h 2327366"/>
              <a:gd name="connsiteX33" fmla="*/ 1037904 w 3596627"/>
              <a:gd name="connsiteY33" fmla="*/ 33535 h 2327366"/>
              <a:gd name="connsiteX34" fmla="*/ 1049269 w 3596627"/>
              <a:gd name="connsiteY34" fmla="*/ 32404 h 2327366"/>
              <a:gd name="connsiteX35" fmla="*/ 1054180 w 3596627"/>
              <a:gd name="connsiteY35" fmla="*/ 35798 h 2327366"/>
              <a:gd name="connsiteX36" fmla="*/ 1179389 w 3596627"/>
              <a:gd name="connsiteY36" fmla="*/ 40171 h 2327366"/>
              <a:gd name="connsiteX37" fmla="*/ 1187237 w 3596627"/>
              <a:gd name="connsiteY37" fmla="*/ 37427 h 2327366"/>
              <a:gd name="connsiteX38" fmla="*/ 1219964 w 3596627"/>
              <a:gd name="connsiteY38" fmla="*/ 35397 h 2327366"/>
              <a:gd name="connsiteX39" fmla="*/ 1241910 w 3596627"/>
              <a:gd name="connsiteY39" fmla="*/ 35461 h 2327366"/>
              <a:gd name="connsiteX40" fmla="*/ 1245085 w 3596627"/>
              <a:gd name="connsiteY40" fmla="*/ 35668 h 2327366"/>
              <a:gd name="connsiteX41" fmla="*/ 1271225 w 3596627"/>
              <a:gd name="connsiteY41" fmla="*/ 40523 h 2327366"/>
              <a:gd name="connsiteX42" fmla="*/ 1273757 w 3596627"/>
              <a:gd name="connsiteY42" fmla="*/ 38537 h 2327366"/>
              <a:gd name="connsiteX43" fmla="*/ 1282080 w 3596627"/>
              <a:gd name="connsiteY43" fmla="*/ 36682 h 2327366"/>
              <a:gd name="connsiteX44" fmla="*/ 1289045 w 3596627"/>
              <a:gd name="connsiteY44" fmla="*/ 39344 h 2327366"/>
              <a:gd name="connsiteX45" fmla="*/ 1321937 w 3596627"/>
              <a:gd name="connsiteY45" fmla="*/ 44688 h 2327366"/>
              <a:gd name="connsiteX46" fmla="*/ 1327840 w 3596627"/>
              <a:gd name="connsiteY46" fmla="*/ 45355 h 2327366"/>
              <a:gd name="connsiteX47" fmla="*/ 1328258 w 3596627"/>
              <a:gd name="connsiteY47" fmla="*/ 45369 h 2327366"/>
              <a:gd name="connsiteX48" fmla="*/ 1335806 w 3596627"/>
              <a:gd name="connsiteY48" fmla="*/ 43670 h 2327366"/>
              <a:gd name="connsiteX49" fmla="*/ 1341409 w 3596627"/>
              <a:gd name="connsiteY49" fmla="*/ 45828 h 2327366"/>
              <a:gd name="connsiteX50" fmla="*/ 1859095 w 3596627"/>
              <a:gd name="connsiteY50" fmla="*/ 63906 h 2327366"/>
              <a:gd name="connsiteX51" fmla="*/ 2044078 w 3596627"/>
              <a:gd name="connsiteY51" fmla="*/ 67190 h 2327366"/>
              <a:gd name="connsiteX52" fmla="*/ 2209682 w 3596627"/>
              <a:gd name="connsiteY52" fmla="*/ 71312 h 2327366"/>
              <a:gd name="connsiteX53" fmla="*/ 2315947 w 3596627"/>
              <a:gd name="connsiteY53" fmla="*/ 75661 h 2327366"/>
              <a:gd name="connsiteX54" fmla="*/ 3386099 w 3596627"/>
              <a:gd name="connsiteY54" fmla="*/ 107106 h 2327366"/>
              <a:gd name="connsiteX55" fmla="*/ 3494866 w 3596627"/>
              <a:gd name="connsiteY55" fmla="*/ 112527 h 2327366"/>
              <a:gd name="connsiteX56" fmla="*/ 3596627 w 3596627"/>
              <a:gd name="connsiteY56" fmla="*/ 118590 h 2327366"/>
              <a:gd name="connsiteX57" fmla="*/ 3519494 w 3596627"/>
              <a:gd name="connsiteY57" fmla="*/ 2327366 h 2327366"/>
              <a:gd name="connsiteX58" fmla="*/ 0 w 3596627"/>
              <a:gd name="connsiteY58" fmla="*/ 2327366 h 2327366"/>
              <a:gd name="connsiteX59" fmla="*/ 36766 w 3596627"/>
              <a:gd name="connsiteY59" fmla="*/ 1274525 h 2327366"/>
              <a:gd name="connsiteX60" fmla="*/ 37560 w 3596627"/>
              <a:gd name="connsiteY60" fmla="*/ 1251782 h 2327366"/>
              <a:gd name="connsiteX61" fmla="*/ 79274 w 3596627"/>
              <a:gd name="connsiteY61" fmla="*/ 57256 h 2327366"/>
              <a:gd name="connsiteX62" fmla="*/ 136761 w 3596627"/>
              <a:gd name="connsiteY62" fmla="*/ 3761 h 2327366"/>
              <a:gd name="connsiteX63" fmla="*/ 136837 w 3596627"/>
              <a:gd name="connsiteY63" fmla="*/ 3764 h 2327366"/>
              <a:gd name="connsiteX64" fmla="*/ 136846 w 3596627"/>
              <a:gd name="connsiteY64" fmla="*/ 2714 h 2327366"/>
              <a:gd name="connsiteX65" fmla="*/ 157169 w 3596627"/>
              <a:gd name="connsiteY65" fmla="*/ 85 h 2327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3596627" h="2327366">
                <a:moveTo>
                  <a:pt x="157169" y="85"/>
                </a:moveTo>
                <a:lnTo>
                  <a:pt x="172192" y="4999"/>
                </a:lnTo>
                <a:lnTo>
                  <a:pt x="537703" y="17762"/>
                </a:lnTo>
                <a:lnTo>
                  <a:pt x="623399" y="20755"/>
                </a:lnTo>
                <a:lnTo>
                  <a:pt x="624275" y="20754"/>
                </a:lnTo>
                <a:cubicBezTo>
                  <a:pt x="629802" y="20060"/>
                  <a:pt x="635464" y="19429"/>
                  <a:pt x="641137" y="19476"/>
                </a:cubicBezTo>
                <a:lnTo>
                  <a:pt x="655754" y="21885"/>
                </a:lnTo>
                <a:lnTo>
                  <a:pt x="685741" y="22932"/>
                </a:lnTo>
                <a:lnTo>
                  <a:pt x="696087" y="21536"/>
                </a:lnTo>
                <a:cubicBezTo>
                  <a:pt x="701319" y="20944"/>
                  <a:pt x="707472" y="22389"/>
                  <a:pt x="709805" y="18703"/>
                </a:cubicBezTo>
                <a:cubicBezTo>
                  <a:pt x="713704" y="14300"/>
                  <a:pt x="732191" y="21897"/>
                  <a:pt x="729453" y="16464"/>
                </a:cubicBezTo>
                <a:cubicBezTo>
                  <a:pt x="742577" y="21682"/>
                  <a:pt x="752688" y="12526"/>
                  <a:pt x="763564" y="10534"/>
                </a:cubicBezTo>
                <a:lnTo>
                  <a:pt x="796289" y="8504"/>
                </a:lnTo>
                <a:lnTo>
                  <a:pt x="818235" y="8569"/>
                </a:lnTo>
                <a:lnTo>
                  <a:pt x="821411" y="8777"/>
                </a:lnTo>
                <a:lnTo>
                  <a:pt x="847551" y="13630"/>
                </a:lnTo>
                <a:cubicBezTo>
                  <a:pt x="848193" y="12903"/>
                  <a:pt x="849045" y="12233"/>
                  <a:pt x="850082" y="11645"/>
                </a:cubicBezTo>
                <a:lnTo>
                  <a:pt x="858406" y="9789"/>
                </a:lnTo>
                <a:lnTo>
                  <a:pt x="865370" y="12451"/>
                </a:lnTo>
                <a:lnTo>
                  <a:pt x="898261" y="17795"/>
                </a:lnTo>
                <a:lnTo>
                  <a:pt x="907383" y="18826"/>
                </a:lnTo>
                <a:cubicBezTo>
                  <a:pt x="907410" y="18804"/>
                  <a:pt x="907438" y="18783"/>
                  <a:pt x="907465" y="18761"/>
                </a:cubicBezTo>
                <a:lnTo>
                  <a:pt x="915720" y="16903"/>
                </a:lnTo>
                <a:lnTo>
                  <a:pt x="922624" y="19563"/>
                </a:lnTo>
                <a:lnTo>
                  <a:pt x="942103" y="22748"/>
                </a:lnTo>
                <a:lnTo>
                  <a:pt x="946472" y="23242"/>
                </a:lnTo>
                <a:lnTo>
                  <a:pt x="947493" y="23631"/>
                </a:lnTo>
                <a:lnTo>
                  <a:pt x="955236" y="24897"/>
                </a:lnTo>
                <a:lnTo>
                  <a:pt x="1003037" y="30330"/>
                </a:lnTo>
                <a:lnTo>
                  <a:pt x="1010185" y="33067"/>
                </a:lnTo>
                <a:lnTo>
                  <a:pt x="1026444" y="34666"/>
                </a:lnTo>
                <a:lnTo>
                  <a:pt x="1028589" y="32996"/>
                </a:lnTo>
                <a:lnTo>
                  <a:pt x="1035914" y="33820"/>
                </a:lnTo>
                <a:lnTo>
                  <a:pt x="1037904" y="33535"/>
                </a:lnTo>
                <a:cubicBezTo>
                  <a:pt x="1041702" y="32979"/>
                  <a:pt x="1045467" y="32510"/>
                  <a:pt x="1049269" y="32404"/>
                </a:cubicBezTo>
                <a:lnTo>
                  <a:pt x="1054180" y="35798"/>
                </a:lnTo>
                <a:lnTo>
                  <a:pt x="1179389" y="40171"/>
                </a:lnTo>
                <a:lnTo>
                  <a:pt x="1187237" y="37427"/>
                </a:lnTo>
                <a:lnTo>
                  <a:pt x="1219964" y="35397"/>
                </a:lnTo>
                <a:lnTo>
                  <a:pt x="1241910" y="35461"/>
                </a:lnTo>
                <a:lnTo>
                  <a:pt x="1245085" y="35668"/>
                </a:lnTo>
                <a:lnTo>
                  <a:pt x="1271225" y="40523"/>
                </a:lnTo>
                <a:cubicBezTo>
                  <a:pt x="1271868" y="39795"/>
                  <a:pt x="1272720" y="39125"/>
                  <a:pt x="1273757" y="38537"/>
                </a:cubicBezTo>
                <a:lnTo>
                  <a:pt x="1282080" y="36682"/>
                </a:lnTo>
                <a:lnTo>
                  <a:pt x="1289045" y="39344"/>
                </a:lnTo>
                <a:lnTo>
                  <a:pt x="1321937" y="44688"/>
                </a:lnTo>
                <a:lnTo>
                  <a:pt x="1327840" y="45355"/>
                </a:lnTo>
                <a:lnTo>
                  <a:pt x="1328258" y="45369"/>
                </a:lnTo>
                <a:lnTo>
                  <a:pt x="1335806" y="43670"/>
                </a:lnTo>
                <a:lnTo>
                  <a:pt x="1341409" y="45828"/>
                </a:lnTo>
                <a:lnTo>
                  <a:pt x="1859095" y="63906"/>
                </a:lnTo>
                <a:lnTo>
                  <a:pt x="2044078" y="67190"/>
                </a:lnTo>
                <a:cubicBezTo>
                  <a:pt x="2095449" y="67869"/>
                  <a:pt x="2158310" y="70634"/>
                  <a:pt x="2209682" y="71312"/>
                </a:cubicBezTo>
                <a:cubicBezTo>
                  <a:pt x="2205739" y="67481"/>
                  <a:pt x="2303826" y="71591"/>
                  <a:pt x="2315947" y="75661"/>
                </a:cubicBezTo>
                <a:lnTo>
                  <a:pt x="3386099" y="107106"/>
                </a:lnTo>
                <a:lnTo>
                  <a:pt x="3494866" y="112527"/>
                </a:lnTo>
                <a:cubicBezTo>
                  <a:pt x="3525975" y="115047"/>
                  <a:pt x="3581288" y="104562"/>
                  <a:pt x="3596627" y="118590"/>
                </a:cubicBezTo>
                <a:lnTo>
                  <a:pt x="3519494" y="2327366"/>
                </a:lnTo>
                <a:lnTo>
                  <a:pt x="0" y="2327366"/>
                </a:lnTo>
                <a:lnTo>
                  <a:pt x="36766" y="1274525"/>
                </a:lnTo>
                <a:cubicBezTo>
                  <a:pt x="37031" y="1266944"/>
                  <a:pt x="37295" y="1259363"/>
                  <a:pt x="37560" y="1251782"/>
                </a:cubicBezTo>
                <a:lnTo>
                  <a:pt x="79274" y="57256"/>
                </a:lnTo>
                <a:cubicBezTo>
                  <a:pt x="80422" y="26678"/>
                  <a:pt x="106110" y="2779"/>
                  <a:pt x="136761" y="3761"/>
                </a:cubicBezTo>
                <a:lnTo>
                  <a:pt x="136837" y="3764"/>
                </a:lnTo>
                <a:lnTo>
                  <a:pt x="136846" y="2714"/>
                </a:lnTo>
                <a:cubicBezTo>
                  <a:pt x="138317" y="786"/>
                  <a:pt x="143165" y="-325"/>
                  <a:pt x="157169" y="85"/>
                </a:cubicBezTo>
                <a:close/>
              </a:path>
            </a:pathLst>
          </a:cu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795D4BA9-C9E3-4CD0-B5D4-EB07998DD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030121" flipH="1">
            <a:off x="549086" y="3843217"/>
            <a:ext cx="444795" cy="1352739"/>
          </a:xfrm>
          <a:custGeom>
            <a:avLst/>
            <a:gdLst>
              <a:gd name="connsiteX0" fmla="*/ 0 w 555597"/>
              <a:gd name="connsiteY0" fmla="*/ 83880 h 1999290"/>
              <a:gd name="connsiteX1" fmla="*/ 49282 w 555597"/>
              <a:gd name="connsiteY1" fmla="*/ 71215 h 1999290"/>
              <a:gd name="connsiteX2" fmla="*/ 174397 w 555597"/>
              <a:gd name="connsiteY2" fmla="*/ 45224 h 1999290"/>
              <a:gd name="connsiteX3" fmla="*/ 242049 w 555597"/>
              <a:gd name="connsiteY3" fmla="*/ 54744 h 1999290"/>
              <a:gd name="connsiteX4" fmla="*/ 326503 w 555597"/>
              <a:gd name="connsiteY4" fmla="*/ 39434 h 1999290"/>
              <a:gd name="connsiteX5" fmla="*/ 343350 w 555597"/>
              <a:gd name="connsiteY5" fmla="*/ 40491 h 1999290"/>
              <a:gd name="connsiteX6" fmla="*/ 349790 w 555597"/>
              <a:gd name="connsiteY6" fmla="*/ 52348 h 1999290"/>
              <a:gd name="connsiteX7" fmla="*/ 355722 w 555597"/>
              <a:gd name="connsiteY7" fmla="*/ 54552 h 1999290"/>
              <a:gd name="connsiteX8" fmla="*/ 374741 w 555597"/>
              <a:gd name="connsiteY8" fmla="*/ 39676 h 1999290"/>
              <a:gd name="connsiteX9" fmla="*/ 469664 w 555597"/>
              <a:gd name="connsiteY9" fmla="*/ 48453 h 1999290"/>
              <a:gd name="connsiteX10" fmla="*/ 521607 w 555597"/>
              <a:gd name="connsiteY10" fmla="*/ 10408 h 1999290"/>
              <a:gd name="connsiteX11" fmla="*/ 555597 w 555597"/>
              <a:gd name="connsiteY11" fmla="*/ 0 h 1999290"/>
              <a:gd name="connsiteX12" fmla="*/ 555597 w 555597"/>
              <a:gd name="connsiteY12" fmla="*/ 1995494 h 1999290"/>
              <a:gd name="connsiteX13" fmla="*/ 537215 w 555597"/>
              <a:gd name="connsiteY13" fmla="*/ 1991185 h 1999290"/>
              <a:gd name="connsiteX14" fmla="*/ 479386 w 555597"/>
              <a:gd name="connsiteY14" fmla="*/ 1992931 h 1999290"/>
              <a:gd name="connsiteX15" fmla="*/ 462617 w 555597"/>
              <a:gd name="connsiteY15" fmla="*/ 1999290 h 1999290"/>
              <a:gd name="connsiteX16" fmla="*/ 420522 w 555597"/>
              <a:gd name="connsiteY16" fmla="*/ 1999290 h 1999290"/>
              <a:gd name="connsiteX17" fmla="*/ 382909 w 555597"/>
              <a:gd name="connsiteY17" fmla="*/ 1988738 h 1999290"/>
              <a:gd name="connsiteX18" fmla="*/ 295360 w 555597"/>
              <a:gd name="connsiteY18" fmla="*/ 1977122 h 1999290"/>
              <a:gd name="connsiteX19" fmla="*/ 256969 w 555597"/>
              <a:gd name="connsiteY19" fmla="*/ 1970444 h 1999290"/>
              <a:gd name="connsiteX20" fmla="*/ 227096 w 555597"/>
              <a:gd name="connsiteY20" fmla="*/ 1951548 h 1999290"/>
              <a:gd name="connsiteX21" fmla="*/ 222890 w 555597"/>
              <a:gd name="connsiteY21" fmla="*/ 1935696 h 1999290"/>
              <a:gd name="connsiteX22" fmla="*/ 202274 w 555597"/>
              <a:gd name="connsiteY22" fmla="*/ 1929911 h 1999290"/>
              <a:gd name="connsiteX23" fmla="*/ 197448 w 555597"/>
              <a:gd name="connsiteY23" fmla="*/ 1925621 h 1999290"/>
              <a:gd name="connsiteX24" fmla="*/ 169099 w 555597"/>
              <a:gd name="connsiteY24" fmla="*/ 1903786 h 1999290"/>
              <a:gd name="connsiteX25" fmla="*/ 92344 w 555597"/>
              <a:gd name="connsiteY25" fmla="*/ 1925464 h 1999290"/>
              <a:gd name="connsiteX26" fmla="*/ 11266 w 555597"/>
              <a:gd name="connsiteY26" fmla="*/ 1895947 h 1999290"/>
              <a:gd name="connsiteX27" fmla="*/ 0 w 555597"/>
              <a:gd name="connsiteY27" fmla="*/ 1893933 h 1999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555597" h="1999290">
                <a:moveTo>
                  <a:pt x="0" y="83880"/>
                </a:moveTo>
                <a:lnTo>
                  <a:pt x="49282" y="71215"/>
                </a:lnTo>
                <a:cubicBezTo>
                  <a:pt x="91656" y="63184"/>
                  <a:pt x="135655" y="58277"/>
                  <a:pt x="174397" y="45224"/>
                </a:cubicBezTo>
                <a:cubicBezTo>
                  <a:pt x="225837" y="94025"/>
                  <a:pt x="195077" y="47856"/>
                  <a:pt x="242049" y="54744"/>
                </a:cubicBezTo>
                <a:lnTo>
                  <a:pt x="326503" y="39434"/>
                </a:lnTo>
                <a:lnTo>
                  <a:pt x="343350" y="40491"/>
                </a:lnTo>
                <a:lnTo>
                  <a:pt x="349790" y="52348"/>
                </a:lnTo>
                <a:lnTo>
                  <a:pt x="355722" y="54552"/>
                </a:lnTo>
                <a:lnTo>
                  <a:pt x="374741" y="39676"/>
                </a:lnTo>
                <a:cubicBezTo>
                  <a:pt x="402796" y="31662"/>
                  <a:pt x="441033" y="50452"/>
                  <a:pt x="469664" y="48453"/>
                </a:cubicBezTo>
                <a:cubicBezTo>
                  <a:pt x="478380" y="29604"/>
                  <a:pt x="496522" y="19255"/>
                  <a:pt x="521607" y="10408"/>
                </a:cubicBezTo>
                <a:lnTo>
                  <a:pt x="555597" y="0"/>
                </a:lnTo>
                <a:lnTo>
                  <a:pt x="555597" y="1995494"/>
                </a:lnTo>
                <a:lnTo>
                  <a:pt x="537215" y="1991185"/>
                </a:lnTo>
                <a:cubicBezTo>
                  <a:pt x="514565" y="1988101"/>
                  <a:pt x="490837" y="1988688"/>
                  <a:pt x="479386" y="1992931"/>
                </a:cubicBezTo>
                <a:lnTo>
                  <a:pt x="462617" y="1999290"/>
                </a:lnTo>
                <a:lnTo>
                  <a:pt x="420522" y="1999290"/>
                </a:lnTo>
                <a:lnTo>
                  <a:pt x="382909" y="1988738"/>
                </a:lnTo>
                <a:cubicBezTo>
                  <a:pt x="350860" y="1976654"/>
                  <a:pt x="320299" y="1963332"/>
                  <a:pt x="295360" y="1977122"/>
                </a:cubicBezTo>
                <a:cubicBezTo>
                  <a:pt x="281004" y="1978006"/>
                  <a:pt x="268406" y="1975325"/>
                  <a:pt x="256969" y="1970444"/>
                </a:cubicBezTo>
                <a:lnTo>
                  <a:pt x="227096" y="1951548"/>
                </a:lnTo>
                <a:lnTo>
                  <a:pt x="222890" y="1935696"/>
                </a:lnTo>
                <a:lnTo>
                  <a:pt x="202274" y="1929911"/>
                </a:lnTo>
                <a:lnTo>
                  <a:pt x="197448" y="1925621"/>
                </a:lnTo>
                <a:cubicBezTo>
                  <a:pt x="188240" y="1917376"/>
                  <a:pt x="178991" y="1909643"/>
                  <a:pt x="169099" y="1903786"/>
                </a:cubicBezTo>
                <a:cubicBezTo>
                  <a:pt x="158518" y="1969055"/>
                  <a:pt x="83191" y="1864739"/>
                  <a:pt x="92344" y="1925464"/>
                </a:cubicBezTo>
                <a:cubicBezTo>
                  <a:pt x="36140" y="1904645"/>
                  <a:pt x="59596" y="1967908"/>
                  <a:pt x="11266" y="1895947"/>
                </a:cubicBezTo>
                <a:lnTo>
                  <a:pt x="0" y="1893933"/>
                </a:lnTo>
                <a:close/>
              </a:path>
            </a:pathLst>
          </a:custGeom>
          <a:blipFill dpi="0" rotWithShape="1">
            <a:blip r:embed="rId3">
              <a:alphaModFix amt="84000"/>
            </a:blip>
            <a:srcRect/>
            <a:tile tx="0" ty="0" sx="100000" sy="100000" flip="none" algn="tl"/>
          </a:blipFill>
          <a:ln>
            <a:noFill/>
          </a:ln>
          <a:effectLst>
            <a:outerShdw blurRad="63500" dist="12700" dir="8100000" algn="tr" rotWithShape="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1116392-5358-4454-8536-AE15E00342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000" flipH="1">
            <a:off x="1830002" y="2183007"/>
            <a:ext cx="3564958" cy="2528390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63AF5B1A-54C5-4AB3-99B5-C88083E04C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000" flipV="1">
            <a:off x="1922077" y="2285439"/>
            <a:ext cx="3357172" cy="2331167"/>
          </a:xfrm>
          <a:custGeom>
            <a:avLst/>
            <a:gdLst>
              <a:gd name="connsiteX0" fmla="*/ 3481993 w 3481993"/>
              <a:gd name="connsiteY0" fmla="*/ 2511025 h 2511025"/>
              <a:gd name="connsiteX1" fmla="*/ 2511964 w 3481993"/>
              <a:gd name="connsiteY1" fmla="*/ 2511025 h 2511025"/>
              <a:gd name="connsiteX2" fmla="*/ 2114810 w 3481993"/>
              <a:gd name="connsiteY2" fmla="*/ 2511025 h 2511025"/>
              <a:gd name="connsiteX3" fmla="*/ 1530101 w 3481993"/>
              <a:gd name="connsiteY3" fmla="*/ 2511025 h 2511025"/>
              <a:gd name="connsiteX4" fmla="*/ 452181 w 3481993"/>
              <a:gd name="connsiteY4" fmla="*/ 2511025 h 2511025"/>
              <a:gd name="connsiteX5" fmla="*/ 63456 w 3481993"/>
              <a:gd name="connsiteY5" fmla="*/ 2511025 h 2511025"/>
              <a:gd name="connsiteX6" fmla="*/ 55027 w 3481993"/>
              <a:gd name="connsiteY6" fmla="*/ 2511025 h 2511025"/>
              <a:gd name="connsiteX7" fmla="*/ 0 w 3481993"/>
              <a:gd name="connsiteY7" fmla="*/ 2456241 h 2511025"/>
              <a:gd name="connsiteX8" fmla="*/ 0 w 3481993"/>
              <a:gd name="connsiteY8" fmla="*/ 1275706 h 2511025"/>
              <a:gd name="connsiteX9" fmla="*/ 0 w 3481993"/>
              <a:gd name="connsiteY9" fmla="*/ 1253230 h 2511025"/>
              <a:gd name="connsiteX10" fmla="*/ 0 w 3481993"/>
              <a:gd name="connsiteY10" fmla="*/ 72696 h 2511025"/>
              <a:gd name="connsiteX11" fmla="*/ 55027 w 3481993"/>
              <a:gd name="connsiteY11" fmla="*/ 17911 h 2511025"/>
              <a:gd name="connsiteX12" fmla="*/ 452181 w 3481993"/>
              <a:gd name="connsiteY12" fmla="*/ 17911 h 2511025"/>
              <a:gd name="connsiteX13" fmla="*/ 681112 w 3481993"/>
              <a:gd name="connsiteY13" fmla="*/ 17911 h 2511025"/>
              <a:gd name="connsiteX14" fmla="*/ 692724 w 3481993"/>
              <a:gd name="connsiteY14" fmla="*/ 16805 h 2511025"/>
              <a:gd name="connsiteX15" fmla="*/ 699868 w 3481993"/>
              <a:gd name="connsiteY15" fmla="*/ 15066 h 2511025"/>
              <a:gd name="connsiteX16" fmla="*/ 733127 w 3481993"/>
              <a:gd name="connsiteY16" fmla="*/ 8036 h 2511025"/>
              <a:gd name="connsiteX17" fmla="*/ 765160 w 3481993"/>
              <a:gd name="connsiteY17" fmla="*/ 4905 h 2511025"/>
              <a:gd name="connsiteX18" fmla="*/ 786691 w 3481993"/>
              <a:gd name="connsiteY18" fmla="*/ 4212 h 2511025"/>
              <a:gd name="connsiteX19" fmla="*/ 789813 w 3481993"/>
              <a:gd name="connsiteY19" fmla="*/ 4308 h 2511025"/>
              <a:gd name="connsiteX20" fmla="*/ 815622 w 3481993"/>
              <a:gd name="connsiteY20" fmla="*/ 8198 h 2511025"/>
              <a:gd name="connsiteX21" fmla="*/ 818037 w 3481993"/>
              <a:gd name="connsiteY21" fmla="*/ 6151 h 2511025"/>
              <a:gd name="connsiteX22" fmla="*/ 826139 w 3481993"/>
              <a:gd name="connsiteY22" fmla="*/ 4032 h 2511025"/>
              <a:gd name="connsiteX23" fmla="*/ 833062 w 3481993"/>
              <a:gd name="connsiteY23" fmla="*/ 6420 h 2511025"/>
              <a:gd name="connsiteX24" fmla="*/ 865510 w 3481993"/>
              <a:gd name="connsiteY24" fmla="*/ 10561 h 2511025"/>
              <a:gd name="connsiteX25" fmla="*/ 912990 w 3481993"/>
              <a:gd name="connsiteY25" fmla="*/ 14276 h 2511025"/>
              <a:gd name="connsiteX26" fmla="*/ 920157 w 3481993"/>
              <a:gd name="connsiteY26" fmla="*/ 16732 h 2511025"/>
              <a:gd name="connsiteX27" fmla="*/ 938872 w 3481993"/>
              <a:gd name="connsiteY27" fmla="*/ 17911 h 2511025"/>
              <a:gd name="connsiteX28" fmla="*/ 1170802 w 3481993"/>
              <a:gd name="connsiteY28" fmla="*/ 17911 h 2511025"/>
              <a:gd name="connsiteX29" fmla="*/ 1181695 w 3481993"/>
              <a:gd name="connsiteY29" fmla="*/ 16846 h 2511025"/>
              <a:gd name="connsiteX30" fmla="*/ 1203226 w 3481993"/>
              <a:gd name="connsiteY30" fmla="*/ 16153 h 2511025"/>
              <a:gd name="connsiteX31" fmla="*/ 1206348 w 3481993"/>
              <a:gd name="connsiteY31" fmla="*/ 16248 h 2511025"/>
              <a:gd name="connsiteX32" fmla="*/ 1217379 w 3481993"/>
              <a:gd name="connsiteY32" fmla="*/ 17911 h 2511025"/>
              <a:gd name="connsiteX33" fmla="*/ 1235265 w 3481993"/>
              <a:gd name="connsiteY33" fmla="*/ 17911 h 2511025"/>
              <a:gd name="connsiteX34" fmla="*/ 1242674 w 3481993"/>
              <a:gd name="connsiteY34" fmla="*/ 15974 h 2511025"/>
              <a:gd name="connsiteX35" fmla="*/ 1248292 w 3481993"/>
              <a:gd name="connsiteY35" fmla="*/ 17911 h 2511025"/>
              <a:gd name="connsiteX36" fmla="*/ 2114810 w 3481993"/>
              <a:gd name="connsiteY36" fmla="*/ 17911 h 2511025"/>
              <a:gd name="connsiteX37" fmla="*/ 2155616 w 3481993"/>
              <a:gd name="connsiteY37" fmla="*/ 17911 h 2511025"/>
              <a:gd name="connsiteX38" fmla="*/ 2166747 w 3481993"/>
              <a:gd name="connsiteY38" fmla="*/ 16236 h 2511025"/>
              <a:gd name="connsiteX39" fmla="*/ 2236257 w 3481993"/>
              <a:gd name="connsiteY39" fmla="*/ 16682 h 2511025"/>
              <a:gd name="connsiteX40" fmla="*/ 2248921 w 3481993"/>
              <a:gd name="connsiteY40" fmla="*/ 17911 h 2511025"/>
              <a:gd name="connsiteX41" fmla="*/ 2420086 w 3481993"/>
              <a:gd name="connsiteY41" fmla="*/ 17911 h 2511025"/>
              <a:gd name="connsiteX42" fmla="*/ 3309075 w 3481993"/>
              <a:gd name="connsiteY42" fmla="*/ 12963 h 2511025"/>
              <a:gd name="connsiteX43" fmla="*/ 3332370 w 3481993"/>
              <a:gd name="connsiteY43" fmla="*/ 8553 h 2511025"/>
              <a:gd name="connsiteX44" fmla="*/ 3354290 w 3481993"/>
              <a:gd name="connsiteY44" fmla="*/ 5254 h 2511025"/>
              <a:gd name="connsiteX45" fmla="*/ 3418332 w 3481993"/>
              <a:gd name="connsiteY45" fmla="*/ 0 h 2511025"/>
              <a:gd name="connsiteX46" fmla="*/ 3440938 w 3481993"/>
              <a:gd name="connsiteY46" fmla="*/ 9597 h 2511025"/>
              <a:gd name="connsiteX47" fmla="*/ 3442816 w 3481993"/>
              <a:gd name="connsiteY47" fmla="*/ 12215 h 2511025"/>
              <a:gd name="connsiteX48" fmla="*/ 3481993 w 3481993"/>
              <a:gd name="connsiteY48" fmla="*/ 11996 h 2511025"/>
              <a:gd name="connsiteX0" fmla="*/ 3481993 w 3481993"/>
              <a:gd name="connsiteY0" fmla="*/ 2511025 h 2511025"/>
              <a:gd name="connsiteX1" fmla="*/ 2511964 w 3481993"/>
              <a:gd name="connsiteY1" fmla="*/ 2511025 h 2511025"/>
              <a:gd name="connsiteX2" fmla="*/ 2114810 w 3481993"/>
              <a:gd name="connsiteY2" fmla="*/ 2511025 h 2511025"/>
              <a:gd name="connsiteX3" fmla="*/ 1530101 w 3481993"/>
              <a:gd name="connsiteY3" fmla="*/ 2511025 h 2511025"/>
              <a:gd name="connsiteX4" fmla="*/ 452181 w 3481993"/>
              <a:gd name="connsiteY4" fmla="*/ 2511025 h 2511025"/>
              <a:gd name="connsiteX5" fmla="*/ 63456 w 3481993"/>
              <a:gd name="connsiteY5" fmla="*/ 2511025 h 2511025"/>
              <a:gd name="connsiteX6" fmla="*/ 55027 w 3481993"/>
              <a:gd name="connsiteY6" fmla="*/ 2511025 h 2511025"/>
              <a:gd name="connsiteX7" fmla="*/ 0 w 3481993"/>
              <a:gd name="connsiteY7" fmla="*/ 2456241 h 2511025"/>
              <a:gd name="connsiteX8" fmla="*/ 0 w 3481993"/>
              <a:gd name="connsiteY8" fmla="*/ 1275706 h 2511025"/>
              <a:gd name="connsiteX9" fmla="*/ 0 w 3481993"/>
              <a:gd name="connsiteY9" fmla="*/ 1253230 h 2511025"/>
              <a:gd name="connsiteX10" fmla="*/ 0 w 3481993"/>
              <a:gd name="connsiteY10" fmla="*/ 72696 h 2511025"/>
              <a:gd name="connsiteX11" fmla="*/ 55027 w 3481993"/>
              <a:gd name="connsiteY11" fmla="*/ 17911 h 2511025"/>
              <a:gd name="connsiteX12" fmla="*/ 452181 w 3481993"/>
              <a:gd name="connsiteY12" fmla="*/ 17911 h 2511025"/>
              <a:gd name="connsiteX13" fmla="*/ 681112 w 3481993"/>
              <a:gd name="connsiteY13" fmla="*/ 17911 h 2511025"/>
              <a:gd name="connsiteX14" fmla="*/ 692724 w 3481993"/>
              <a:gd name="connsiteY14" fmla="*/ 16805 h 2511025"/>
              <a:gd name="connsiteX15" fmla="*/ 699868 w 3481993"/>
              <a:gd name="connsiteY15" fmla="*/ 15066 h 2511025"/>
              <a:gd name="connsiteX16" fmla="*/ 733127 w 3481993"/>
              <a:gd name="connsiteY16" fmla="*/ 8036 h 2511025"/>
              <a:gd name="connsiteX17" fmla="*/ 765160 w 3481993"/>
              <a:gd name="connsiteY17" fmla="*/ 4905 h 2511025"/>
              <a:gd name="connsiteX18" fmla="*/ 786691 w 3481993"/>
              <a:gd name="connsiteY18" fmla="*/ 4212 h 2511025"/>
              <a:gd name="connsiteX19" fmla="*/ 789813 w 3481993"/>
              <a:gd name="connsiteY19" fmla="*/ 4308 h 2511025"/>
              <a:gd name="connsiteX20" fmla="*/ 815622 w 3481993"/>
              <a:gd name="connsiteY20" fmla="*/ 8198 h 2511025"/>
              <a:gd name="connsiteX21" fmla="*/ 818037 w 3481993"/>
              <a:gd name="connsiteY21" fmla="*/ 6151 h 2511025"/>
              <a:gd name="connsiteX22" fmla="*/ 826139 w 3481993"/>
              <a:gd name="connsiteY22" fmla="*/ 4032 h 2511025"/>
              <a:gd name="connsiteX23" fmla="*/ 833062 w 3481993"/>
              <a:gd name="connsiteY23" fmla="*/ 6420 h 2511025"/>
              <a:gd name="connsiteX24" fmla="*/ 865510 w 3481993"/>
              <a:gd name="connsiteY24" fmla="*/ 10561 h 2511025"/>
              <a:gd name="connsiteX25" fmla="*/ 912990 w 3481993"/>
              <a:gd name="connsiteY25" fmla="*/ 14276 h 2511025"/>
              <a:gd name="connsiteX26" fmla="*/ 920157 w 3481993"/>
              <a:gd name="connsiteY26" fmla="*/ 16732 h 2511025"/>
              <a:gd name="connsiteX27" fmla="*/ 938872 w 3481993"/>
              <a:gd name="connsiteY27" fmla="*/ 17911 h 2511025"/>
              <a:gd name="connsiteX28" fmla="*/ 1170802 w 3481993"/>
              <a:gd name="connsiteY28" fmla="*/ 17911 h 2511025"/>
              <a:gd name="connsiteX29" fmla="*/ 1181695 w 3481993"/>
              <a:gd name="connsiteY29" fmla="*/ 16846 h 2511025"/>
              <a:gd name="connsiteX30" fmla="*/ 1203226 w 3481993"/>
              <a:gd name="connsiteY30" fmla="*/ 16153 h 2511025"/>
              <a:gd name="connsiteX31" fmla="*/ 1206348 w 3481993"/>
              <a:gd name="connsiteY31" fmla="*/ 16248 h 2511025"/>
              <a:gd name="connsiteX32" fmla="*/ 1217379 w 3481993"/>
              <a:gd name="connsiteY32" fmla="*/ 17911 h 2511025"/>
              <a:gd name="connsiteX33" fmla="*/ 1235265 w 3481993"/>
              <a:gd name="connsiteY33" fmla="*/ 17911 h 2511025"/>
              <a:gd name="connsiteX34" fmla="*/ 1242674 w 3481993"/>
              <a:gd name="connsiteY34" fmla="*/ 15974 h 2511025"/>
              <a:gd name="connsiteX35" fmla="*/ 1248292 w 3481993"/>
              <a:gd name="connsiteY35" fmla="*/ 17911 h 2511025"/>
              <a:gd name="connsiteX36" fmla="*/ 2114810 w 3481993"/>
              <a:gd name="connsiteY36" fmla="*/ 17911 h 2511025"/>
              <a:gd name="connsiteX37" fmla="*/ 2155616 w 3481993"/>
              <a:gd name="connsiteY37" fmla="*/ 17911 h 2511025"/>
              <a:gd name="connsiteX38" fmla="*/ 2166747 w 3481993"/>
              <a:gd name="connsiteY38" fmla="*/ 16236 h 2511025"/>
              <a:gd name="connsiteX39" fmla="*/ 2236257 w 3481993"/>
              <a:gd name="connsiteY39" fmla="*/ 16682 h 2511025"/>
              <a:gd name="connsiteX40" fmla="*/ 2248921 w 3481993"/>
              <a:gd name="connsiteY40" fmla="*/ 17911 h 2511025"/>
              <a:gd name="connsiteX41" fmla="*/ 2420086 w 3481993"/>
              <a:gd name="connsiteY41" fmla="*/ 17911 h 2511025"/>
              <a:gd name="connsiteX42" fmla="*/ 3309075 w 3481993"/>
              <a:gd name="connsiteY42" fmla="*/ 12963 h 2511025"/>
              <a:gd name="connsiteX43" fmla="*/ 3332370 w 3481993"/>
              <a:gd name="connsiteY43" fmla="*/ 8553 h 2511025"/>
              <a:gd name="connsiteX44" fmla="*/ 3354290 w 3481993"/>
              <a:gd name="connsiteY44" fmla="*/ 5254 h 2511025"/>
              <a:gd name="connsiteX45" fmla="*/ 3418332 w 3481993"/>
              <a:gd name="connsiteY45" fmla="*/ 0 h 2511025"/>
              <a:gd name="connsiteX46" fmla="*/ 3440938 w 3481993"/>
              <a:gd name="connsiteY46" fmla="*/ 9597 h 2511025"/>
              <a:gd name="connsiteX47" fmla="*/ 3481993 w 3481993"/>
              <a:gd name="connsiteY47" fmla="*/ 11996 h 2511025"/>
              <a:gd name="connsiteX48" fmla="*/ 3481993 w 3481993"/>
              <a:gd name="connsiteY48" fmla="*/ 2511025 h 2511025"/>
              <a:gd name="connsiteX0" fmla="*/ 3481993 w 3481993"/>
              <a:gd name="connsiteY0" fmla="*/ 2511025 h 2511025"/>
              <a:gd name="connsiteX1" fmla="*/ 2511964 w 3481993"/>
              <a:gd name="connsiteY1" fmla="*/ 2511025 h 2511025"/>
              <a:gd name="connsiteX2" fmla="*/ 2114810 w 3481993"/>
              <a:gd name="connsiteY2" fmla="*/ 2511025 h 2511025"/>
              <a:gd name="connsiteX3" fmla="*/ 1530101 w 3481993"/>
              <a:gd name="connsiteY3" fmla="*/ 2511025 h 2511025"/>
              <a:gd name="connsiteX4" fmla="*/ 452181 w 3481993"/>
              <a:gd name="connsiteY4" fmla="*/ 2511025 h 2511025"/>
              <a:gd name="connsiteX5" fmla="*/ 63456 w 3481993"/>
              <a:gd name="connsiteY5" fmla="*/ 2511025 h 2511025"/>
              <a:gd name="connsiteX6" fmla="*/ 55027 w 3481993"/>
              <a:gd name="connsiteY6" fmla="*/ 2511025 h 2511025"/>
              <a:gd name="connsiteX7" fmla="*/ 0 w 3481993"/>
              <a:gd name="connsiteY7" fmla="*/ 2456241 h 2511025"/>
              <a:gd name="connsiteX8" fmla="*/ 0 w 3481993"/>
              <a:gd name="connsiteY8" fmla="*/ 1275706 h 2511025"/>
              <a:gd name="connsiteX9" fmla="*/ 0 w 3481993"/>
              <a:gd name="connsiteY9" fmla="*/ 1253230 h 2511025"/>
              <a:gd name="connsiteX10" fmla="*/ 0 w 3481993"/>
              <a:gd name="connsiteY10" fmla="*/ 72696 h 2511025"/>
              <a:gd name="connsiteX11" fmla="*/ 55027 w 3481993"/>
              <a:gd name="connsiteY11" fmla="*/ 17911 h 2511025"/>
              <a:gd name="connsiteX12" fmla="*/ 452181 w 3481993"/>
              <a:gd name="connsiteY12" fmla="*/ 17911 h 2511025"/>
              <a:gd name="connsiteX13" fmla="*/ 681112 w 3481993"/>
              <a:gd name="connsiteY13" fmla="*/ 17911 h 2511025"/>
              <a:gd name="connsiteX14" fmla="*/ 692724 w 3481993"/>
              <a:gd name="connsiteY14" fmla="*/ 16805 h 2511025"/>
              <a:gd name="connsiteX15" fmla="*/ 699868 w 3481993"/>
              <a:gd name="connsiteY15" fmla="*/ 15066 h 2511025"/>
              <a:gd name="connsiteX16" fmla="*/ 733127 w 3481993"/>
              <a:gd name="connsiteY16" fmla="*/ 8036 h 2511025"/>
              <a:gd name="connsiteX17" fmla="*/ 765160 w 3481993"/>
              <a:gd name="connsiteY17" fmla="*/ 4905 h 2511025"/>
              <a:gd name="connsiteX18" fmla="*/ 786691 w 3481993"/>
              <a:gd name="connsiteY18" fmla="*/ 4212 h 2511025"/>
              <a:gd name="connsiteX19" fmla="*/ 789813 w 3481993"/>
              <a:gd name="connsiteY19" fmla="*/ 4308 h 2511025"/>
              <a:gd name="connsiteX20" fmla="*/ 815622 w 3481993"/>
              <a:gd name="connsiteY20" fmla="*/ 8198 h 2511025"/>
              <a:gd name="connsiteX21" fmla="*/ 818037 w 3481993"/>
              <a:gd name="connsiteY21" fmla="*/ 6151 h 2511025"/>
              <a:gd name="connsiteX22" fmla="*/ 826139 w 3481993"/>
              <a:gd name="connsiteY22" fmla="*/ 4032 h 2511025"/>
              <a:gd name="connsiteX23" fmla="*/ 833062 w 3481993"/>
              <a:gd name="connsiteY23" fmla="*/ 6420 h 2511025"/>
              <a:gd name="connsiteX24" fmla="*/ 865510 w 3481993"/>
              <a:gd name="connsiteY24" fmla="*/ 10561 h 2511025"/>
              <a:gd name="connsiteX25" fmla="*/ 912990 w 3481993"/>
              <a:gd name="connsiteY25" fmla="*/ 14276 h 2511025"/>
              <a:gd name="connsiteX26" fmla="*/ 920157 w 3481993"/>
              <a:gd name="connsiteY26" fmla="*/ 16732 h 2511025"/>
              <a:gd name="connsiteX27" fmla="*/ 938872 w 3481993"/>
              <a:gd name="connsiteY27" fmla="*/ 17911 h 2511025"/>
              <a:gd name="connsiteX28" fmla="*/ 1170802 w 3481993"/>
              <a:gd name="connsiteY28" fmla="*/ 17911 h 2511025"/>
              <a:gd name="connsiteX29" fmla="*/ 1181695 w 3481993"/>
              <a:gd name="connsiteY29" fmla="*/ 16846 h 2511025"/>
              <a:gd name="connsiteX30" fmla="*/ 1203226 w 3481993"/>
              <a:gd name="connsiteY30" fmla="*/ 16153 h 2511025"/>
              <a:gd name="connsiteX31" fmla="*/ 1206348 w 3481993"/>
              <a:gd name="connsiteY31" fmla="*/ 16248 h 2511025"/>
              <a:gd name="connsiteX32" fmla="*/ 1217379 w 3481993"/>
              <a:gd name="connsiteY32" fmla="*/ 17911 h 2511025"/>
              <a:gd name="connsiteX33" fmla="*/ 1235265 w 3481993"/>
              <a:gd name="connsiteY33" fmla="*/ 17911 h 2511025"/>
              <a:gd name="connsiteX34" fmla="*/ 1242674 w 3481993"/>
              <a:gd name="connsiteY34" fmla="*/ 15974 h 2511025"/>
              <a:gd name="connsiteX35" fmla="*/ 1248292 w 3481993"/>
              <a:gd name="connsiteY35" fmla="*/ 17911 h 2511025"/>
              <a:gd name="connsiteX36" fmla="*/ 2114810 w 3481993"/>
              <a:gd name="connsiteY36" fmla="*/ 17911 h 2511025"/>
              <a:gd name="connsiteX37" fmla="*/ 2155616 w 3481993"/>
              <a:gd name="connsiteY37" fmla="*/ 17911 h 2511025"/>
              <a:gd name="connsiteX38" fmla="*/ 2166747 w 3481993"/>
              <a:gd name="connsiteY38" fmla="*/ 16236 h 2511025"/>
              <a:gd name="connsiteX39" fmla="*/ 2236257 w 3481993"/>
              <a:gd name="connsiteY39" fmla="*/ 16682 h 2511025"/>
              <a:gd name="connsiteX40" fmla="*/ 2248921 w 3481993"/>
              <a:gd name="connsiteY40" fmla="*/ 17911 h 2511025"/>
              <a:gd name="connsiteX41" fmla="*/ 3309075 w 3481993"/>
              <a:gd name="connsiteY41" fmla="*/ 12963 h 2511025"/>
              <a:gd name="connsiteX42" fmla="*/ 3332370 w 3481993"/>
              <a:gd name="connsiteY42" fmla="*/ 8553 h 2511025"/>
              <a:gd name="connsiteX43" fmla="*/ 3354290 w 3481993"/>
              <a:gd name="connsiteY43" fmla="*/ 5254 h 2511025"/>
              <a:gd name="connsiteX44" fmla="*/ 3418332 w 3481993"/>
              <a:gd name="connsiteY44" fmla="*/ 0 h 2511025"/>
              <a:gd name="connsiteX45" fmla="*/ 3440938 w 3481993"/>
              <a:gd name="connsiteY45" fmla="*/ 9597 h 2511025"/>
              <a:gd name="connsiteX46" fmla="*/ 3481993 w 3481993"/>
              <a:gd name="connsiteY46" fmla="*/ 11996 h 2511025"/>
              <a:gd name="connsiteX47" fmla="*/ 3481993 w 3481993"/>
              <a:gd name="connsiteY47" fmla="*/ 2511025 h 2511025"/>
              <a:gd name="connsiteX0" fmla="*/ 3481993 w 3481993"/>
              <a:gd name="connsiteY0" fmla="*/ 2511025 h 2511025"/>
              <a:gd name="connsiteX1" fmla="*/ 2511964 w 3481993"/>
              <a:gd name="connsiteY1" fmla="*/ 2511025 h 2511025"/>
              <a:gd name="connsiteX2" fmla="*/ 2114810 w 3481993"/>
              <a:gd name="connsiteY2" fmla="*/ 2511025 h 2511025"/>
              <a:gd name="connsiteX3" fmla="*/ 1530101 w 3481993"/>
              <a:gd name="connsiteY3" fmla="*/ 2511025 h 2511025"/>
              <a:gd name="connsiteX4" fmla="*/ 452181 w 3481993"/>
              <a:gd name="connsiteY4" fmla="*/ 2511025 h 2511025"/>
              <a:gd name="connsiteX5" fmla="*/ 63456 w 3481993"/>
              <a:gd name="connsiteY5" fmla="*/ 2511025 h 2511025"/>
              <a:gd name="connsiteX6" fmla="*/ 55027 w 3481993"/>
              <a:gd name="connsiteY6" fmla="*/ 2511025 h 2511025"/>
              <a:gd name="connsiteX7" fmla="*/ 0 w 3481993"/>
              <a:gd name="connsiteY7" fmla="*/ 2456241 h 2511025"/>
              <a:gd name="connsiteX8" fmla="*/ 0 w 3481993"/>
              <a:gd name="connsiteY8" fmla="*/ 1275706 h 2511025"/>
              <a:gd name="connsiteX9" fmla="*/ 0 w 3481993"/>
              <a:gd name="connsiteY9" fmla="*/ 1253230 h 2511025"/>
              <a:gd name="connsiteX10" fmla="*/ 0 w 3481993"/>
              <a:gd name="connsiteY10" fmla="*/ 72696 h 2511025"/>
              <a:gd name="connsiteX11" fmla="*/ 55027 w 3481993"/>
              <a:gd name="connsiteY11" fmla="*/ 17911 h 2511025"/>
              <a:gd name="connsiteX12" fmla="*/ 452181 w 3481993"/>
              <a:gd name="connsiteY12" fmla="*/ 17911 h 2511025"/>
              <a:gd name="connsiteX13" fmla="*/ 681112 w 3481993"/>
              <a:gd name="connsiteY13" fmla="*/ 17911 h 2511025"/>
              <a:gd name="connsiteX14" fmla="*/ 692724 w 3481993"/>
              <a:gd name="connsiteY14" fmla="*/ 16805 h 2511025"/>
              <a:gd name="connsiteX15" fmla="*/ 699868 w 3481993"/>
              <a:gd name="connsiteY15" fmla="*/ 15066 h 2511025"/>
              <a:gd name="connsiteX16" fmla="*/ 733127 w 3481993"/>
              <a:gd name="connsiteY16" fmla="*/ 8036 h 2511025"/>
              <a:gd name="connsiteX17" fmla="*/ 765160 w 3481993"/>
              <a:gd name="connsiteY17" fmla="*/ 4905 h 2511025"/>
              <a:gd name="connsiteX18" fmla="*/ 786691 w 3481993"/>
              <a:gd name="connsiteY18" fmla="*/ 4212 h 2511025"/>
              <a:gd name="connsiteX19" fmla="*/ 789813 w 3481993"/>
              <a:gd name="connsiteY19" fmla="*/ 4308 h 2511025"/>
              <a:gd name="connsiteX20" fmla="*/ 815622 w 3481993"/>
              <a:gd name="connsiteY20" fmla="*/ 8198 h 2511025"/>
              <a:gd name="connsiteX21" fmla="*/ 818037 w 3481993"/>
              <a:gd name="connsiteY21" fmla="*/ 6151 h 2511025"/>
              <a:gd name="connsiteX22" fmla="*/ 826139 w 3481993"/>
              <a:gd name="connsiteY22" fmla="*/ 4032 h 2511025"/>
              <a:gd name="connsiteX23" fmla="*/ 833062 w 3481993"/>
              <a:gd name="connsiteY23" fmla="*/ 6420 h 2511025"/>
              <a:gd name="connsiteX24" fmla="*/ 865510 w 3481993"/>
              <a:gd name="connsiteY24" fmla="*/ 10561 h 2511025"/>
              <a:gd name="connsiteX25" fmla="*/ 912990 w 3481993"/>
              <a:gd name="connsiteY25" fmla="*/ 14276 h 2511025"/>
              <a:gd name="connsiteX26" fmla="*/ 920157 w 3481993"/>
              <a:gd name="connsiteY26" fmla="*/ 16732 h 2511025"/>
              <a:gd name="connsiteX27" fmla="*/ 938872 w 3481993"/>
              <a:gd name="connsiteY27" fmla="*/ 17911 h 2511025"/>
              <a:gd name="connsiteX28" fmla="*/ 1170802 w 3481993"/>
              <a:gd name="connsiteY28" fmla="*/ 17911 h 2511025"/>
              <a:gd name="connsiteX29" fmla="*/ 1181695 w 3481993"/>
              <a:gd name="connsiteY29" fmla="*/ 16846 h 2511025"/>
              <a:gd name="connsiteX30" fmla="*/ 1203226 w 3481993"/>
              <a:gd name="connsiteY30" fmla="*/ 16153 h 2511025"/>
              <a:gd name="connsiteX31" fmla="*/ 1206348 w 3481993"/>
              <a:gd name="connsiteY31" fmla="*/ 16248 h 2511025"/>
              <a:gd name="connsiteX32" fmla="*/ 1217379 w 3481993"/>
              <a:gd name="connsiteY32" fmla="*/ 17911 h 2511025"/>
              <a:gd name="connsiteX33" fmla="*/ 1235265 w 3481993"/>
              <a:gd name="connsiteY33" fmla="*/ 17911 h 2511025"/>
              <a:gd name="connsiteX34" fmla="*/ 1242674 w 3481993"/>
              <a:gd name="connsiteY34" fmla="*/ 15974 h 2511025"/>
              <a:gd name="connsiteX35" fmla="*/ 1248292 w 3481993"/>
              <a:gd name="connsiteY35" fmla="*/ 17911 h 2511025"/>
              <a:gd name="connsiteX36" fmla="*/ 2114810 w 3481993"/>
              <a:gd name="connsiteY36" fmla="*/ 17911 h 2511025"/>
              <a:gd name="connsiteX37" fmla="*/ 2155616 w 3481993"/>
              <a:gd name="connsiteY37" fmla="*/ 17911 h 2511025"/>
              <a:gd name="connsiteX38" fmla="*/ 2166747 w 3481993"/>
              <a:gd name="connsiteY38" fmla="*/ 16236 h 2511025"/>
              <a:gd name="connsiteX39" fmla="*/ 2236257 w 3481993"/>
              <a:gd name="connsiteY39" fmla="*/ 16682 h 2511025"/>
              <a:gd name="connsiteX40" fmla="*/ 3309075 w 3481993"/>
              <a:gd name="connsiteY40" fmla="*/ 12963 h 2511025"/>
              <a:gd name="connsiteX41" fmla="*/ 3332370 w 3481993"/>
              <a:gd name="connsiteY41" fmla="*/ 8553 h 2511025"/>
              <a:gd name="connsiteX42" fmla="*/ 3354290 w 3481993"/>
              <a:gd name="connsiteY42" fmla="*/ 5254 h 2511025"/>
              <a:gd name="connsiteX43" fmla="*/ 3418332 w 3481993"/>
              <a:gd name="connsiteY43" fmla="*/ 0 h 2511025"/>
              <a:gd name="connsiteX44" fmla="*/ 3440938 w 3481993"/>
              <a:gd name="connsiteY44" fmla="*/ 9597 h 2511025"/>
              <a:gd name="connsiteX45" fmla="*/ 3481993 w 3481993"/>
              <a:gd name="connsiteY45" fmla="*/ 11996 h 2511025"/>
              <a:gd name="connsiteX46" fmla="*/ 3481993 w 3481993"/>
              <a:gd name="connsiteY46" fmla="*/ 2511025 h 2511025"/>
              <a:gd name="connsiteX0" fmla="*/ 3481993 w 3481993"/>
              <a:gd name="connsiteY0" fmla="*/ 2511025 h 2511025"/>
              <a:gd name="connsiteX1" fmla="*/ 2511964 w 3481993"/>
              <a:gd name="connsiteY1" fmla="*/ 2511025 h 2511025"/>
              <a:gd name="connsiteX2" fmla="*/ 2114810 w 3481993"/>
              <a:gd name="connsiteY2" fmla="*/ 2511025 h 2511025"/>
              <a:gd name="connsiteX3" fmla="*/ 1530101 w 3481993"/>
              <a:gd name="connsiteY3" fmla="*/ 2511025 h 2511025"/>
              <a:gd name="connsiteX4" fmla="*/ 452181 w 3481993"/>
              <a:gd name="connsiteY4" fmla="*/ 2511025 h 2511025"/>
              <a:gd name="connsiteX5" fmla="*/ 63456 w 3481993"/>
              <a:gd name="connsiteY5" fmla="*/ 2511025 h 2511025"/>
              <a:gd name="connsiteX6" fmla="*/ 55027 w 3481993"/>
              <a:gd name="connsiteY6" fmla="*/ 2511025 h 2511025"/>
              <a:gd name="connsiteX7" fmla="*/ 0 w 3481993"/>
              <a:gd name="connsiteY7" fmla="*/ 2456241 h 2511025"/>
              <a:gd name="connsiteX8" fmla="*/ 0 w 3481993"/>
              <a:gd name="connsiteY8" fmla="*/ 1275706 h 2511025"/>
              <a:gd name="connsiteX9" fmla="*/ 0 w 3481993"/>
              <a:gd name="connsiteY9" fmla="*/ 1253230 h 2511025"/>
              <a:gd name="connsiteX10" fmla="*/ 0 w 3481993"/>
              <a:gd name="connsiteY10" fmla="*/ 72696 h 2511025"/>
              <a:gd name="connsiteX11" fmla="*/ 55027 w 3481993"/>
              <a:gd name="connsiteY11" fmla="*/ 17911 h 2511025"/>
              <a:gd name="connsiteX12" fmla="*/ 452181 w 3481993"/>
              <a:gd name="connsiteY12" fmla="*/ 17911 h 2511025"/>
              <a:gd name="connsiteX13" fmla="*/ 681112 w 3481993"/>
              <a:gd name="connsiteY13" fmla="*/ 17911 h 2511025"/>
              <a:gd name="connsiteX14" fmla="*/ 692724 w 3481993"/>
              <a:gd name="connsiteY14" fmla="*/ 16805 h 2511025"/>
              <a:gd name="connsiteX15" fmla="*/ 699868 w 3481993"/>
              <a:gd name="connsiteY15" fmla="*/ 15066 h 2511025"/>
              <a:gd name="connsiteX16" fmla="*/ 733127 w 3481993"/>
              <a:gd name="connsiteY16" fmla="*/ 8036 h 2511025"/>
              <a:gd name="connsiteX17" fmla="*/ 765160 w 3481993"/>
              <a:gd name="connsiteY17" fmla="*/ 4905 h 2511025"/>
              <a:gd name="connsiteX18" fmla="*/ 786691 w 3481993"/>
              <a:gd name="connsiteY18" fmla="*/ 4212 h 2511025"/>
              <a:gd name="connsiteX19" fmla="*/ 789813 w 3481993"/>
              <a:gd name="connsiteY19" fmla="*/ 4308 h 2511025"/>
              <a:gd name="connsiteX20" fmla="*/ 815622 w 3481993"/>
              <a:gd name="connsiteY20" fmla="*/ 8198 h 2511025"/>
              <a:gd name="connsiteX21" fmla="*/ 818037 w 3481993"/>
              <a:gd name="connsiteY21" fmla="*/ 6151 h 2511025"/>
              <a:gd name="connsiteX22" fmla="*/ 826139 w 3481993"/>
              <a:gd name="connsiteY22" fmla="*/ 4032 h 2511025"/>
              <a:gd name="connsiteX23" fmla="*/ 833062 w 3481993"/>
              <a:gd name="connsiteY23" fmla="*/ 6420 h 2511025"/>
              <a:gd name="connsiteX24" fmla="*/ 865510 w 3481993"/>
              <a:gd name="connsiteY24" fmla="*/ 10561 h 2511025"/>
              <a:gd name="connsiteX25" fmla="*/ 912990 w 3481993"/>
              <a:gd name="connsiteY25" fmla="*/ 14276 h 2511025"/>
              <a:gd name="connsiteX26" fmla="*/ 920157 w 3481993"/>
              <a:gd name="connsiteY26" fmla="*/ 16732 h 2511025"/>
              <a:gd name="connsiteX27" fmla="*/ 938872 w 3481993"/>
              <a:gd name="connsiteY27" fmla="*/ 17911 h 2511025"/>
              <a:gd name="connsiteX28" fmla="*/ 1170802 w 3481993"/>
              <a:gd name="connsiteY28" fmla="*/ 17911 h 2511025"/>
              <a:gd name="connsiteX29" fmla="*/ 1181695 w 3481993"/>
              <a:gd name="connsiteY29" fmla="*/ 16846 h 2511025"/>
              <a:gd name="connsiteX30" fmla="*/ 1203226 w 3481993"/>
              <a:gd name="connsiteY30" fmla="*/ 16153 h 2511025"/>
              <a:gd name="connsiteX31" fmla="*/ 1206348 w 3481993"/>
              <a:gd name="connsiteY31" fmla="*/ 16248 h 2511025"/>
              <a:gd name="connsiteX32" fmla="*/ 1217379 w 3481993"/>
              <a:gd name="connsiteY32" fmla="*/ 17911 h 2511025"/>
              <a:gd name="connsiteX33" fmla="*/ 1235265 w 3481993"/>
              <a:gd name="connsiteY33" fmla="*/ 17911 h 2511025"/>
              <a:gd name="connsiteX34" fmla="*/ 1242674 w 3481993"/>
              <a:gd name="connsiteY34" fmla="*/ 15974 h 2511025"/>
              <a:gd name="connsiteX35" fmla="*/ 1248292 w 3481993"/>
              <a:gd name="connsiteY35" fmla="*/ 17911 h 2511025"/>
              <a:gd name="connsiteX36" fmla="*/ 2114810 w 3481993"/>
              <a:gd name="connsiteY36" fmla="*/ 17911 h 2511025"/>
              <a:gd name="connsiteX37" fmla="*/ 2155616 w 3481993"/>
              <a:gd name="connsiteY37" fmla="*/ 17911 h 2511025"/>
              <a:gd name="connsiteX38" fmla="*/ 2236257 w 3481993"/>
              <a:gd name="connsiteY38" fmla="*/ 16682 h 2511025"/>
              <a:gd name="connsiteX39" fmla="*/ 3309075 w 3481993"/>
              <a:gd name="connsiteY39" fmla="*/ 12963 h 2511025"/>
              <a:gd name="connsiteX40" fmla="*/ 3332370 w 3481993"/>
              <a:gd name="connsiteY40" fmla="*/ 8553 h 2511025"/>
              <a:gd name="connsiteX41" fmla="*/ 3354290 w 3481993"/>
              <a:gd name="connsiteY41" fmla="*/ 5254 h 2511025"/>
              <a:gd name="connsiteX42" fmla="*/ 3418332 w 3481993"/>
              <a:gd name="connsiteY42" fmla="*/ 0 h 2511025"/>
              <a:gd name="connsiteX43" fmla="*/ 3440938 w 3481993"/>
              <a:gd name="connsiteY43" fmla="*/ 9597 h 2511025"/>
              <a:gd name="connsiteX44" fmla="*/ 3481993 w 3481993"/>
              <a:gd name="connsiteY44" fmla="*/ 11996 h 2511025"/>
              <a:gd name="connsiteX45" fmla="*/ 3481993 w 3481993"/>
              <a:gd name="connsiteY45" fmla="*/ 2511025 h 2511025"/>
              <a:gd name="connsiteX0" fmla="*/ 3481993 w 3481993"/>
              <a:gd name="connsiteY0" fmla="*/ 2511025 h 2511025"/>
              <a:gd name="connsiteX1" fmla="*/ 2511964 w 3481993"/>
              <a:gd name="connsiteY1" fmla="*/ 2511025 h 2511025"/>
              <a:gd name="connsiteX2" fmla="*/ 2114810 w 3481993"/>
              <a:gd name="connsiteY2" fmla="*/ 2511025 h 2511025"/>
              <a:gd name="connsiteX3" fmla="*/ 1530101 w 3481993"/>
              <a:gd name="connsiteY3" fmla="*/ 2511025 h 2511025"/>
              <a:gd name="connsiteX4" fmla="*/ 452181 w 3481993"/>
              <a:gd name="connsiteY4" fmla="*/ 2511025 h 2511025"/>
              <a:gd name="connsiteX5" fmla="*/ 63456 w 3481993"/>
              <a:gd name="connsiteY5" fmla="*/ 2511025 h 2511025"/>
              <a:gd name="connsiteX6" fmla="*/ 55027 w 3481993"/>
              <a:gd name="connsiteY6" fmla="*/ 2511025 h 2511025"/>
              <a:gd name="connsiteX7" fmla="*/ 0 w 3481993"/>
              <a:gd name="connsiteY7" fmla="*/ 2456241 h 2511025"/>
              <a:gd name="connsiteX8" fmla="*/ 0 w 3481993"/>
              <a:gd name="connsiteY8" fmla="*/ 1275706 h 2511025"/>
              <a:gd name="connsiteX9" fmla="*/ 0 w 3481993"/>
              <a:gd name="connsiteY9" fmla="*/ 1253230 h 2511025"/>
              <a:gd name="connsiteX10" fmla="*/ 0 w 3481993"/>
              <a:gd name="connsiteY10" fmla="*/ 72696 h 2511025"/>
              <a:gd name="connsiteX11" fmla="*/ 55027 w 3481993"/>
              <a:gd name="connsiteY11" fmla="*/ 17911 h 2511025"/>
              <a:gd name="connsiteX12" fmla="*/ 452181 w 3481993"/>
              <a:gd name="connsiteY12" fmla="*/ 17911 h 2511025"/>
              <a:gd name="connsiteX13" fmla="*/ 681112 w 3481993"/>
              <a:gd name="connsiteY13" fmla="*/ 17911 h 2511025"/>
              <a:gd name="connsiteX14" fmla="*/ 692724 w 3481993"/>
              <a:gd name="connsiteY14" fmla="*/ 16805 h 2511025"/>
              <a:gd name="connsiteX15" fmla="*/ 699868 w 3481993"/>
              <a:gd name="connsiteY15" fmla="*/ 15066 h 2511025"/>
              <a:gd name="connsiteX16" fmla="*/ 733127 w 3481993"/>
              <a:gd name="connsiteY16" fmla="*/ 8036 h 2511025"/>
              <a:gd name="connsiteX17" fmla="*/ 765160 w 3481993"/>
              <a:gd name="connsiteY17" fmla="*/ 4905 h 2511025"/>
              <a:gd name="connsiteX18" fmla="*/ 786691 w 3481993"/>
              <a:gd name="connsiteY18" fmla="*/ 4212 h 2511025"/>
              <a:gd name="connsiteX19" fmla="*/ 789813 w 3481993"/>
              <a:gd name="connsiteY19" fmla="*/ 4308 h 2511025"/>
              <a:gd name="connsiteX20" fmla="*/ 815622 w 3481993"/>
              <a:gd name="connsiteY20" fmla="*/ 8198 h 2511025"/>
              <a:gd name="connsiteX21" fmla="*/ 818037 w 3481993"/>
              <a:gd name="connsiteY21" fmla="*/ 6151 h 2511025"/>
              <a:gd name="connsiteX22" fmla="*/ 826139 w 3481993"/>
              <a:gd name="connsiteY22" fmla="*/ 4032 h 2511025"/>
              <a:gd name="connsiteX23" fmla="*/ 833062 w 3481993"/>
              <a:gd name="connsiteY23" fmla="*/ 6420 h 2511025"/>
              <a:gd name="connsiteX24" fmla="*/ 865510 w 3481993"/>
              <a:gd name="connsiteY24" fmla="*/ 10561 h 2511025"/>
              <a:gd name="connsiteX25" fmla="*/ 912990 w 3481993"/>
              <a:gd name="connsiteY25" fmla="*/ 14276 h 2511025"/>
              <a:gd name="connsiteX26" fmla="*/ 920157 w 3481993"/>
              <a:gd name="connsiteY26" fmla="*/ 16732 h 2511025"/>
              <a:gd name="connsiteX27" fmla="*/ 938872 w 3481993"/>
              <a:gd name="connsiteY27" fmla="*/ 17911 h 2511025"/>
              <a:gd name="connsiteX28" fmla="*/ 1170802 w 3481993"/>
              <a:gd name="connsiteY28" fmla="*/ 17911 h 2511025"/>
              <a:gd name="connsiteX29" fmla="*/ 1181695 w 3481993"/>
              <a:gd name="connsiteY29" fmla="*/ 16846 h 2511025"/>
              <a:gd name="connsiteX30" fmla="*/ 1203226 w 3481993"/>
              <a:gd name="connsiteY30" fmla="*/ 16153 h 2511025"/>
              <a:gd name="connsiteX31" fmla="*/ 1206348 w 3481993"/>
              <a:gd name="connsiteY31" fmla="*/ 16248 h 2511025"/>
              <a:gd name="connsiteX32" fmla="*/ 1217379 w 3481993"/>
              <a:gd name="connsiteY32" fmla="*/ 17911 h 2511025"/>
              <a:gd name="connsiteX33" fmla="*/ 1235265 w 3481993"/>
              <a:gd name="connsiteY33" fmla="*/ 17911 h 2511025"/>
              <a:gd name="connsiteX34" fmla="*/ 1242674 w 3481993"/>
              <a:gd name="connsiteY34" fmla="*/ 15974 h 2511025"/>
              <a:gd name="connsiteX35" fmla="*/ 1248292 w 3481993"/>
              <a:gd name="connsiteY35" fmla="*/ 17911 h 2511025"/>
              <a:gd name="connsiteX36" fmla="*/ 2114810 w 3481993"/>
              <a:gd name="connsiteY36" fmla="*/ 17911 h 2511025"/>
              <a:gd name="connsiteX37" fmla="*/ 2236257 w 3481993"/>
              <a:gd name="connsiteY37" fmla="*/ 16682 h 2511025"/>
              <a:gd name="connsiteX38" fmla="*/ 3309075 w 3481993"/>
              <a:gd name="connsiteY38" fmla="*/ 12963 h 2511025"/>
              <a:gd name="connsiteX39" fmla="*/ 3332370 w 3481993"/>
              <a:gd name="connsiteY39" fmla="*/ 8553 h 2511025"/>
              <a:gd name="connsiteX40" fmla="*/ 3354290 w 3481993"/>
              <a:gd name="connsiteY40" fmla="*/ 5254 h 2511025"/>
              <a:gd name="connsiteX41" fmla="*/ 3418332 w 3481993"/>
              <a:gd name="connsiteY41" fmla="*/ 0 h 2511025"/>
              <a:gd name="connsiteX42" fmla="*/ 3440938 w 3481993"/>
              <a:gd name="connsiteY42" fmla="*/ 9597 h 2511025"/>
              <a:gd name="connsiteX43" fmla="*/ 3481993 w 3481993"/>
              <a:gd name="connsiteY43" fmla="*/ 11996 h 2511025"/>
              <a:gd name="connsiteX44" fmla="*/ 3481993 w 3481993"/>
              <a:gd name="connsiteY44" fmla="*/ 2511025 h 2511025"/>
              <a:gd name="connsiteX0" fmla="*/ 3481993 w 3481993"/>
              <a:gd name="connsiteY0" fmla="*/ 2511025 h 2511025"/>
              <a:gd name="connsiteX1" fmla="*/ 2511964 w 3481993"/>
              <a:gd name="connsiteY1" fmla="*/ 2511025 h 2511025"/>
              <a:gd name="connsiteX2" fmla="*/ 2114810 w 3481993"/>
              <a:gd name="connsiteY2" fmla="*/ 2511025 h 2511025"/>
              <a:gd name="connsiteX3" fmla="*/ 1530101 w 3481993"/>
              <a:gd name="connsiteY3" fmla="*/ 2511025 h 2511025"/>
              <a:gd name="connsiteX4" fmla="*/ 452181 w 3481993"/>
              <a:gd name="connsiteY4" fmla="*/ 2511025 h 2511025"/>
              <a:gd name="connsiteX5" fmla="*/ 63456 w 3481993"/>
              <a:gd name="connsiteY5" fmla="*/ 2511025 h 2511025"/>
              <a:gd name="connsiteX6" fmla="*/ 55027 w 3481993"/>
              <a:gd name="connsiteY6" fmla="*/ 2511025 h 2511025"/>
              <a:gd name="connsiteX7" fmla="*/ 0 w 3481993"/>
              <a:gd name="connsiteY7" fmla="*/ 2456241 h 2511025"/>
              <a:gd name="connsiteX8" fmla="*/ 0 w 3481993"/>
              <a:gd name="connsiteY8" fmla="*/ 1275706 h 2511025"/>
              <a:gd name="connsiteX9" fmla="*/ 0 w 3481993"/>
              <a:gd name="connsiteY9" fmla="*/ 1253230 h 2511025"/>
              <a:gd name="connsiteX10" fmla="*/ 0 w 3481993"/>
              <a:gd name="connsiteY10" fmla="*/ 72696 h 2511025"/>
              <a:gd name="connsiteX11" fmla="*/ 55027 w 3481993"/>
              <a:gd name="connsiteY11" fmla="*/ 17911 h 2511025"/>
              <a:gd name="connsiteX12" fmla="*/ 452181 w 3481993"/>
              <a:gd name="connsiteY12" fmla="*/ 17911 h 2511025"/>
              <a:gd name="connsiteX13" fmla="*/ 681112 w 3481993"/>
              <a:gd name="connsiteY13" fmla="*/ 17911 h 2511025"/>
              <a:gd name="connsiteX14" fmla="*/ 692724 w 3481993"/>
              <a:gd name="connsiteY14" fmla="*/ 16805 h 2511025"/>
              <a:gd name="connsiteX15" fmla="*/ 699868 w 3481993"/>
              <a:gd name="connsiteY15" fmla="*/ 15066 h 2511025"/>
              <a:gd name="connsiteX16" fmla="*/ 733127 w 3481993"/>
              <a:gd name="connsiteY16" fmla="*/ 8036 h 2511025"/>
              <a:gd name="connsiteX17" fmla="*/ 765160 w 3481993"/>
              <a:gd name="connsiteY17" fmla="*/ 4905 h 2511025"/>
              <a:gd name="connsiteX18" fmla="*/ 786691 w 3481993"/>
              <a:gd name="connsiteY18" fmla="*/ 4212 h 2511025"/>
              <a:gd name="connsiteX19" fmla="*/ 789813 w 3481993"/>
              <a:gd name="connsiteY19" fmla="*/ 4308 h 2511025"/>
              <a:gd name="connsiteX20" fmla="*/ 815622 w 3481993"/>
              <a:gd name="connsiteY20" fmla="*/ 8198 h 2511025"/>
              <a:gd name="connsiteX21" fmla="*/ 818037 w 3481993"/>
              <a:gd name="connsiteY21" fmla="*/ 6151 h 2511025"/>
              <a:gd name="connsiteX22" fmla="*/ 826139 w 3481993"/>
              <a:gd name="connsiteY22" fmla="*/ 4032 h 2511025"/>
              <a:gd name="connsiteX23" fmla="*/ 833062 w 3481993"/>
              <a:gd name="connsiteY23" fmla="*/ 6420 h 2511025"/>
              <a:gd name="connsiteX24" fmla="*/ 865510 w 3481993"/>
              <a:gd name="connsiteY24" fmla="*/ 10561 h 2511025"/>
              <a:gd name="connsiteX25" fmla="*/ 912990 w 3481993"/>
              <a:gd name="connsiteY25" fmla="*/ 14276 h 2511025"/>
              <a:gd name="connsiteX26" fmla="*/ 920157 w 3481993"/>
              <a:gd name="connsiteY26" fmla="*/ 16732 h 2511025"/>
              <a:gd name="connsiteX27" fmla="*/ 938872 w 3481993"/>
              <a:gd name="connsiteY27" fmla="*/ 17911 h 2511025"/>
              <a:gd name="connsiteX28" fmla="*/ 1170802 w 3481993"/>
              <a:gd name="connsiteY28" fmla="*/ 17911 h 2511025"/>
              <a:gd name="connsiteX29" fmla="*/ 1181695 w 3481993"/>
              <a:gd name="connsiteY29" fmla="*/ 16846 h 2511025"/>
              <a:gd name="connsiteX30" fmla="*/ 1203226 w 3481993"/>
              <a:gd name="connsiteY30" fmla="*/ 16153 h 2511025"/>
              <a:gd name="connsiteX31" fmla="*/ 1206348 w 3481993"/>
              <a:gd name="connsiteY31" fmla="*/ 16248 h 2511025"/>
              <a:gd name="connsiteX32" fmla="*/ 1217379 w 3481993"/>
              <a:gd name="connsiteY32" fmla="*/ 17911 h 2511025"/>
              <a:gd name="connsiteX33" fmla="*/ 1235265 w 3481993"/>
              <a:gd name="connsiteY33" fmla="*/ 17911 h 2511025"/>
              <a:gd name="connsiteX34" fmla="*/ 1242674 w 3481993"/>
              <a:gd name="connsiteY34" fmla="*/ 15974 h 2511025"/>
              <a:gd name="connsiteX35" fmla="*/ 1248292 w 3481993"/>
              <a:gd name="connsiteY35" fmla="*/ 17911 h 2511025"/>
              <a:gd name="connsiteX36" fmla="*/ 2114810 w 3481993"/>
              <a:gd name="connsiteY36" fmla="*/ 17911 h 2511025"/>
              <a:gd name="connsiteX37" fmla="*/ 3309075 w 3481993"/>
              <a:gd name="connsiteY37" fmla="*/ 12963 h 2511025"/>
              <a:gd name="connsiteX38" fmla="*/ 3332370 w 3481993"/>
              <a:gd name="connsiteY38" fmla="*/ 8553 h 2511025"/>
              <a:gd name="connsiteX39" fmla="*/ 3354290 w 3481993"/>
              <a:gd name="connsiteY39" fmla="*/ 5254 h 2511025"/>
              <a:gd name="connsiteX40" fmla="*/ 3418332 w 3481993"/>
              <a:gd name="connsiteY40" fmla="*/ 0 h 2511025"/>
              <a:gd name="connsiteX41" fmla="*/ 3440938 w 3481993"/>
              <a:gd name="connsiteY41" fmla="*/ 9597 h 2511025"/>
              <a:gd name="connsiteX42" fmla="*/ 3481993 w 3481993"/>
              <a:gd name="connsiteY42" fmla="*/ 11996 h 2511025"/>
              <a:gd name="connsiteX43" fmla="*/ 3481993 w 3481993"/>
              <a:gd name="connsiteY43" fmla="*/ 2511025 h 2511025"/>
              <a:gd name="connsiteX0" fmla="*/ 3481993 w 3481993"/>
              <a:gd name="connsiteY0" fmla="*/ 2511025 h 2511025"/>
              <a:gd name="connsiteX1" fmla="*/ 2511964 w 3481993"/>
              <a:gd name="connsiteY1" fmla="*/ 2511025 h 2511025"/>
              <a:gd name="connsiteX2" fmla="*/ 2114810 w 3481993"/>
              <a:gd name="connsiteY2" fmla="*/ 2511025 h 2511025"/>
              <a:gd name="connsiteX3" fmla="*/ 1530101 w 3481993"/>
              <a:gd name="connsiteY3" fmla="*/ 2511025 h 2511025"/>
              <a:gd name="connsiteX4" fmla="*/ 452181 w 3481993"/>
              <a:gd name="connsiteY4" fmla="*/ 2511025 h 2511025"/>
              <a:gd name="connsiteX5" fmla="*/ 63456 w 3481993"/>
              <a:gd name="connsiteY5" fmla="*/ 2511025 h 2511025"/>
              <a:gd name="connsiteX6" fmla="*/ 55027 w 3481993"/>
              <a:gd name="connsiteY6" fmla="*/ 2511025 h 2511025"/>
              <a:gd name="connsiteX7" fmla="*/ 0 w 3481993"/>
              <a:gd name="connsiteY7" fmla="*/ 2456241 h 2511025"/>
              <a:gd name="connsiteX8" fmla="*/ 0 w 3481993"/>
              <a:gd name="connsiteY8" fmla="*/ 1275706 h 2511025"/>
              <a:gd name="connsiteX9" fmla="*/ 0 w 3481993"/>
              <a:gd name="connsiteY9" fmla="*/ 1253230 h 2511025"/>
              <a:gd name="connsiteX10" fmla="*/ 0 w 3481993"/>
              <a:gd name="connsiteY10" fmla="*/ 72696 h 2511025"/>
              <a:gd name="connsiteX11" fmla="*/ 55027 w 3481993"/>
              <a:gd name="connsiteY11" fmla="*/ 17911 h 2511025"/>
              <a:gd name="connsiteX12" fmla="*/ 452181 w 3481993"/>
              <a:gd name="connsiteY12" fmla="*/ 17911 h 2511025"/>
              <a:gd name="connsiteX13" fmla="*/ 681112 w 3481993"/>
              <a:gd name="connsiteY13" fmla="*/ 17911 h 2511025"/>
              <a:gd name="connsiteX14" fmla="*/ 692724 w 3481993"/>
              <a:gd name="connsiteY14" fmla="*/ 16805 h 2511025"/>
              <a:gd name="connsiteX15" fmla="*/ 699868 w 3481993"/>
              <a:gd name="connsiteY15" fmla="*/ 15066 h 2511025"/>
              <a:gd name="connsiteX16" fmla="*/ 733127 w 3481993"/>
              <a:gd name="connsiteY16" fmla="*/ 8036 h 2511025"/>
              <a:gd name="connsiteX17" fmla="*/ 765160 w 3481993"/>
              <a:gd name="connsiteY17" fmla="*/ 4905 h 2511025"/>
              <a:gd name="connsiteX18" fmla="*/ 786691 w 3481993"/>
              <a:gd name="connsiteY18" fmla="*/ 4212 h 2511025"/>
              <a:gd name="connsiteX19" fmla="*/ 789813 w 3481993"/>
              <a:gd name="connsiteY19" fmla="*/ 4308 h 2511025"/>
              <a:gd name="connsiteX20" fmla="*/ 815622 w 3481993"/>
              <a:gd name="connsiteY20" fmla="*/ 8198 h 2511025"/>
              <a:gd name="connsiteX21" fmla="*/ 818037 w 3481993"/>
              <a:gd name="connsiteY21" fmla="*/ 6151 h 2511025"/>
              <a:gd name="connsiteX22" fmla="*/ 826139 w 3481993"/>
              <a:gd name="connsiteY22" fmla="*/ 4032 h 2511025"/>
              <a:gd name="connsiteX23" fmla="*/ 833062 w 3481993"/>
              <a:gd name="connsiteY23" fmla="*/ 6420 h 2511025"/>
              <a:gd name="connsiteX24" fmla="*/ 865510 w 3481993"/>
              <a:gd name="connsiteY24" fmla="*/ 10561 h 2511025"/>
              <a:gd name="connsiteX25" fmla="*/ 912990 w 3481993"/>
              <a:gd name="connsiteY25" fmla="*/ 14276 h 2511025"/>
              <a:gd name="connsiteX26" fmla="*/ 920157 w 3481993"/>
              <a:gd name="connsiteY26" fmla="*/ 16732 h 2511025"/>
              <a:gd name="connsiteX27" fmla="*/ 938872 w 3481993"/>
              <a:gd name="connsiteY27" fmla="*/ 17911 h 2511025"/>
              <a:gd name="connsiteX28" fmla="*/ 1170802 w 3481993"/>
              <a:gd name="connsiteY28" fmla="*/ 17911 h 2511025"/>
              <a:gd name="connsiteX29" fmla="*/ 1181695 w 3481993"/>
              <a:gd name="connsiteY29" fmla="*/ 16846 h 2511025"/>
              <a:gd name="connsiteX30" fmla="*/ 1203226 w 3481993"/>
              <a:gd name="connsiteY30" fmla="*/ 16153 h 2511025"/>
              <a:gd name="connsiteX31" fmla="*/ 1206348 w 3481993"/>
              <a:gd name="connsiteY31" fmla="*/ 16248 h 2511025"/>
              <a:gd name="connsiteX32" fmla="*/ 1217379 w 3481993"/>
              <a:gd name="connsiteY32" fmla="*/ 17911 h 2511025"/>
              <a:gd name="connsiteX33" fmla="*/ 1235265 w 3481993"/>
              <a:gd name="connsiteY33" fmla="*/ 17911 h 2511025"/>
              <a:gd name="connsiteX34" fmla="*/ 1242674 w 3481993"/>
              <a:gd name="connsiteY34" fmla="*/ 15974 h 2511025"/>
              <a:gd name="connsiteX35" fmla="*/ 1248292 w 3481993"/>
              <a:gd name="connsiteY35" fmla="*/ 17911 h 2511025"/>
              <a:gd name="connsiteX36" fmla="*/ 3309075 w 3481993"/>
              <a:gd name="connsiteY36" fmla="*/ 12963 h 2511025"/>
              <a:gd name="connsiteX37" fmla="*/ 3332370 w 3481993"/>
              <a:gd name="connsiteY37" fmla="*/ 8553 h 2511025"/>
              <a:gd name="connsiteX38" fmla="*/ 3354290 w 3481993"/>
              <a:gd name="connsiteY38" fmla="*/ 5254 h 2511025"/>
              <a:gd name="connsiteX39" fmla="*/ 3418332 w 3481993"/>
              <a:gd name="connsiteY39" fmla="*/ 0 h 2511025"/>
              <a:gd name="connsiteX40" fmla="*/ 3440938 w 3481993"/>
              <a:gd name="connsiteY40" fmla="*/ 9597 h 2511025"/>
              <a:gd name="connsiteX41" fmla="*/ 3481993 w 3481993"/>
              <a:gd name="connsiteY41" fmla="*/ 11996 h 2511025"/>
              <a:gd name="connsiteX42" fmla="*/ 3481993 w 3481993"/>
              <a:gd name="connsiteY42" fmla="*/ 2511025 h 2511025"/>
              <a:gd name="connsiteX0" fmla="*/ 3481993 w 3481993"/>
              <a:gd name="connsiteY0" fmla="*/ 2511025 h 2511025"/>
              <a:gd name="connsiteX1" fmla="*/ 2511964 w 3481993"/>
              <a:gd name="connsiteY1" fmla="*/ 2511025 h 2511025"/>
              <a:gd name="connsiteX2" fmla="*/ 2114810 w 3481993"/>
              <a:gd name="connsiteY2" fmla="*/ 2511025 h 2511025"/>
              <a:gd name="connsiteX3" fmla="*/ 1530101 w 3481993"/>
              <a:gd name="connsiteY3" fmla="*/ 2511025 h 2511025"/>
              <a:gd name="connsiteX4" fmla="*/ 452181 w 3481993"/>
              <a:gd name="connsiteY4" fmla="*/ 2511025 h 2511025"/>
              <a:gd name="connsiteX5" fmla="*/ 63456 w 3481993"/>
              <a:gd name="connsiteY5" fmla="*/ 2511025 h 2511025"/>
              <a:gd name="connsiteX6" fmla="*/ 55027 w 3481993"/>
              <a:gd name="connsiteY6" fmla="*/ 2511025 h 2511025"/>
              <a:gd name="connsiteX7" fmla="*/ 0 w 3481993"/>
              <a:gd name="connsiteY7" fmla="*/ 2456241 h 2511025"/>
              <a:gd name="connsiteX8" fmla="*/ 0 w 3481993"/>
              <a:gd name="connsiteY8" fmla="*/ 1275706 h 2511025"/>
              <a:gd name="connsiteX9" fmla="*/ 0 w 3481993"/>
              <a:gd name="connsiteY9" fmla="*/ 1253230 h 2511025"/>
              <a:gd name="connsiteX10" fmla="*/ 0 w 3481993"/>
              <a:gd name="connsiteY10" fmla="*/ 72696 h 2511025"/>
              <a:gd name="connsiteX11" fmla="*/ 34594 w 3481993"/>
              <a:gd name="connsiteY11" fmla="*/ 17525 h 2511025"/>
              <a:gd name="connsiteX12" fmla="*/ 452181 w 3481993"/>
              <a:gd name="connsiteY12" fmla="*/ 17911 h 2511025"/>
              <a:gd name="connsiteX13" fmla="*/ 681112 w 3481993"/>
              <a:gd name="connsiteY13" fmla="*/ 17911 h 2511025"/>
              <a:gd name="connsiteX14" fmla="*/ 692724 w 3481993"/>
              <a:gd name="connsiteY14" fmla="*/ 16805 h 2511025"/>
              <a:gd name="connsiteX15" fmla="*/ 699868 w 3481993"/>
              <a:gd name="connsiteY15" fmla="*/ 15066 h 2511025"/>
              <a:gd name="connsiteX16" fmla="*/ 733127 w 3481993"/>
              <a:gd name="connsiteY16" fmla="*/ 8036 h 2511025"/>
              <a:gd name="connsiteX17" fmla="*/ 765160 w 3481993"/>
              <a:gd name="connsiteY17" fmla="*/ 4905 h 2511025"/>
              <a:gd name="connsiteX18" fmla="*/ 786691 w 3481993"/>
              <a:gd name="connsiteY18" fmla="*/ 4212 h 2511025"/>
              <a:gd name="connsiteX19" fmla="*/ 789813 w 3481993"/>
              <a:gd name="connsiteY19" fmla="*/ 4308 h 2511025"/>
              <a:gd name="connsiteX20" fmla="*/ 815622 w 3481993"/>
              <a:gd name="connsiteY20" fmla="*/ 8198 h 2511025"/>
              <a:gd name="connsiteX21" fmla="*/ 818037 w 3481993"/>
              <a:gd name="connsiteY21" fmla="*/ 6151 h 2511025"/>
              <a:gd name="connsiteX22" fmla="*/ 826139 w 3481993"/>
              <a:gd name="connsiteY22" fmla="*/ 4032 h 2511025"/>
              <a:gd name="connsiteX23" fmla="*/ 833062 w 3481993"/>
              <a:gd name="connsiteY23" fmla="*/ 6420 h 2511025"/>
              <a:gd name="connsiteX24" fmla="*/ 865510 w 3481993"/>
              <a:gd name="connsiteY24" fmla="*/ 10561 h 2511025"/>
              <a:gd name="connsiteX25" fmla="*/ 912990 w 3481993"/>
              <a:gd name="connsiteY25" fmla="*/ 14276 h 2511025"/>
              <a:gd name="connsiteX26" fmla="*/ 920157 w 3481993"/>
              <a:gd name="connsiteY26" fmla="*/ 16732 h 2511025"/>
              <a:gd name="connsiteX27" fmla="*/ 938872 w 3481993"/>
              <a:gd name="connsiteY27" fmla="*/ 17911 h 2511025"/>
              <a:gd name="connsiteX28" fmla="*/ 1170802 w 3481993"/>
              <a:gd name="connsiteY28" fmla="*/ 17911 h 2511025"/>
              <a:gd name="connsiteX29" fmla="*/ 1181695 w 3481993"/>
              <a:gd name="connsiteY29" fmla="*/ 16846 h 2511025"/>
              <a:gd name="connsiteX30" fmla="*/ 1203226 w 3481993"/>
              <a:gd name="connsiteY30" fmla="*/ 16153 h 2511025"/>
              <a:gd name="connsiteX31" fmla="*/ 1206348 w 3481993"/>
              <a:gd name="connsiteY31" fmla="*/ 16248 h 2511025"/>
              <a:gd name="connsiteX32" fmla="*/ 1217379 w 3481993"/>
              <a:gd name="connsiteY32" fmla="*/ 17911 h 2511025"/>
              <a:gd name="connsiteX33" fmla="*/ 1235265 w 3481993"/>
              <a:gd name="connsiteY33" fmla="*/ 17911 h 2511025"/>
              <a:gd name="connsiteX34" fmla="*/ 1242674 w 3481993"/>
              <a:gd name="connsiteY34" fmla="*/ 15974 h 2511025"/>
              <a:gd name="connsiteX35" fmla="*/ 1248292 w 3481993"/>
              <a:gd name="connsiteY35" fmla="*/ 17911 h 2511025"/>
              <a:gd name="connsiteX36" fmla="*/ 3309075 w 3481993"/>
              <a:gd name="connsiteY36" fmla="*/ 12963 h 2511025"/>
              <a:gd name="connsiteX37" fmla="*/ 3332370 w 3481993"/>
              <a:gd name="connsiteY37" fmla="*/ 8553 h 2511025"/>
              <a:gd name="connsiteX38" fmla="*/ 3354290 w 3481993"/>
              <a:gd name="connsiteY38" fmla="*/ 5254 h 2511025"/>
              <a:gd name="connsiteX39" fmla="*/ 3418332 w 3481993"/>
              <a:gd name="connsiteY39" fmla="*/ 0 h 2511025"/>
              <a:gd name="connsiteX40" fmla="*/ 3440938 w 3481993"/>
              <a:gd name="connsiteY40" fmla="*/ 9597 h 2511025"/>
              <a:gd name="connsiteX41" fmla="*/ 3481993 w 3481993"/>
              <a:gd name="connsiteY41" fmla="*/ 11996 h 2511025"/>
              <a:gd name="connsiteX42" fmla="*/ 3481993 w 3481993"/>
              <a:gd name="connsiteY42" fmla="*/ 2511025 h 2511025"/>
              <a:gd name="connsiteX0" fmla="*/ 3481993 w 3481993"/>
              <a:gd name="connsiteY0" fmla="*/ 2511025 h 2511025"/>
              <a:gd name="connsiteX1" fmla="*/ 2511964 w 3481993"/>
              <a:gd name="connsiteY1" fmla="*/ 2511025 h 2511025"/>
              <a:gd name="connsiteX2" fmla="*/ 2114810 w 3481993"/>
              <a:gd name="connsiteY2" fmla="*/ 2511025 h 2511025"/>
              <a:gd name="connsiteX3" fmla="*/ 1530101 w 3481993"/>
              <a:gd name="connsiteY3" fmla="*/ 2511025 h 2511025"/>
              <a:gd name="connsiteX4" fmla="*/ 452181 w 3481993"/>
              <a:gd name="connsiteY4" fmla="*/ 2511025 h 2511025"/>
              <a:gd name="connsiteX5" fmla="*/ 63456 w 3481993"/>
              <a:gd name="connsiteY5" fmla="*/ 2511025 h 2511025"/>
              <a:gd name="connsiteX6" fmla="*/ 55027 w 3481993"/>
              <a:gd name="connsiteY6" fmla="*/ 2511025 h 2511025"/>
              <a:gd name="connsiteX7" fmla="*/ 0 w 3481993"/>
              <a:gd name="connsiteY7" fmla="*/ 2456241 h 2511025"/>
              <a:gd name="connsiteX8" fmla="*/ 0 w 3481993"/>
              <a:gd name="connsiteY8" fmla="*/ 1275706 h 2511025"/>
              <a:gd name="connsiteX9" fmla="*/ 0 w 3481993"/>
              <a:gd name="connsiteY9" fmla="*/ 72696 h 2511025"/>
              <a:gd name="connsiteX10" fmla="*/ 34594 w 3481993"/>
              <a:gd name="connsiteY10" fmla="*/ 17525 h 2511025"/>
              <a:gd name="connsiteX11" fmla="*/ 452181 w 3481993"/>
              <a:gd name="connsiteY11" fmla="*/ 17911 h 2511025"/>
              <a:gd name="connsiteX12" fmla="*/ 681112 w 3481993"/>
              <a:gd name="connsiteY12" fmla="*/ 17911 h 2511025"/>
              <a:gd name="connsiteX13" fmla="*/ 692724 w 3481993"/>
              <a:gd name="connsiteY13" fmla="*/ 16805 h 2511025"/>
              <a:gd name="connsiteX14" fmla="*/ 699868 w 3481993"/>
              <a:gd name="connsiteY14" fmla="*/ 15066 h 2511025"/>
              <a:gd name="connsiteX15" fmla="*/ 733127 w 3481993"/>
              <a:gd name="connsiteY15" fmla="*/ 8036 h 2511025"/>
              <a:gd name="connsiteX16" fmla="*/ 765160 w 3481993"/>
              <a:gd name="connsiteY16" fmla="*/ 4905 h 2511025"/>
              <a:gd name="connsiteX17" fmla="*/ 786691 w 3481993"/>
              <a:gd name="connsiteY17" fmla="*/ 4212 h 2511025"/>
              <a:gd name="connsiteX18" fmla="*/ 789813 w 3481993"/>
              <a:gd name="connsiteY18" fmla="*/ 4308 h 2511025"/>
              <a:gd name="connsiteX19" fmla="*/ 815622 w 3481993"/>
              <a:gd name="connsiteY19" fmla="*/ 8198 h 2511025"/>
              <a:gd name="connsiteX20" fmla="*/ 818037 w 3481993"/>
              <a:gd name="connsiteY20" fmla="*/ 6151 h 2511025"/>
              <a:gd name="connsiteX21" fmla="*/ 826139 w 3481993"/>
              <a:gd name="connsiteY21" fmla="*/ 4032 h 2511025"/>
              <a:gd name="connsiteX22" fmla="*/ 833062 w 3481993"/>
              <a:gd name="connsiteY22" fmla="*/ 6420 h 2511025"/>
              <a:gd name="connsiteX23" fmla="*/ 865510 w 3481993"/>
              <a:gd name="connsiteY23" fmla="*/ 10561 h 2511025"/>
              <a:gd name="connsiteX24" fmla="*/ 912990 w 3481993"/>
              <a:gd name="connsiteY24" fmla="*/ 14276 h 2511025"/>
              <a:gd name="connsiteX25" fmla="*/ 920157 w 3481993"/>
              <a:gd name="connsiteY25" fmla="*/ 16732 h 2511025"/>
              <a:gd name="connsiteX26" fmla="*/ 938872 w 3481993"/>
              <a:gd name="connsiteY26" fmla="*/ 17911 h 2511025"/>
              <a:gd name="connsiteX27" fmla="*/ 1170802 w 3481993"/>
              <a:gd name="connsiteY27" fmla="*/ 17911 h 2511025"/>
              <a:gd name="connsiteX28" fmla="*/ 1181695 w 3481993"/>
              <a:gd name="connsiteY28" fmla="*/ 16846 h 2511025"/>
              <a:gd name="connsiteX29" fmla="*/ 1203226 w 3481993"/>
              <a:gd name="connsiteY29" fmla="*/ 16153 h 2511025"/>
              <a:gd name="connsiteX30" fmla="*/ 1206348 w 3481993"/>
              <a:gd name="connsiteY30" fmla="*/ 16248 h 2511025"/>
              <a:gd name="connsiteX31" fmla="*/ 1217379 w 3481993"/>
              <a:gd name="connsiteY31" fmla="*/ 17911 h 2511025"/>
              <a:gd name="connsiteX32" fmla="*/ 1235265 w 3481993"/>
              <a:gd name="connsiteY32" fmla="*/ 17911 h 2511025"/>
              <a:gd name="connsiteX33" fmla="*/ 1242674 w 3481993"/>
              <a:gd name="connsiteY33" fmla="*/ 15974 h 2511025"/>
              <a:gd name="connsiteX34" fmla="*/ 1248292 w 3481993"/>
              <a:gd name="connsiteY34" fmla="*/ 17911 h 2511025"/>
              <a:gd name="connsiteX35" fmla="*/ 3309075 w 3481993"/>
              <a:gd name="connsiteY35" fmla="*/ 12963 h 2511025"/>
              <a:gd name="connsiteX36" fmla="*/ 3332370 w 3481993"/>
              <a:gd name="connsiteY36" fmla="*/ 8553 h 2511025"/>
              <a:gd name="connsiteX37" fmla="*/ 3354290 w 3481993"/>
              <a:gd name="connsiteY37" fmla="*/ 5254 h 2511025"/>
              <a:gd name="connsiteX38" fmla="*/ 3418332 w 3481993"/>
              <a:gd name="connsiteY38" fmla="*/ 0 h 2511025"/>
              <a:gd name="connsiteX39" fmla="*/ 3440938 w 3481993"/>
              <a:gd name="connsiteY39" fmla="*/ 9597 h 2511025"/>
              <a:gd name="connsiteX40" fmla="*/ 3481993 w 3481993"/>
              <a:gd name="connsiteY40" fmla="*/ 11996 h 2511025"/>
              <a:gd name="connsiteX41" fmla="*/ 3481993 w 3481993"/>
              <a:gd name="connsiteY41" fmla="*/ 2511025 h 2511025"/>
              <a:gd name="connsiteX0" fmla="*/ 3481993 w 3481993"/>
              <a:gd name="connsiteY0" fmla="*/ 2511025 h 2511025"/>
              <a:gd name="connsiteX1" fmla="*/ 2511964 w 3481993"/>
              <a:gd name="connsiteY1" fmla="*/ 2511025 h 2511025"/>
              <a:gd name="connsiteX2" fmla="*/ 2114810 w 3481993"/>
              <a:gd name="connsiteY2" fmla="*/ 2511025 h 2511025"/>
              <a:gd name="connsiteX3" fmla="*/ 1530101 w 3481993"/>
              <a:gd name="connsiteY3" fmla="*/ 2511025 h 2511025"/>
              <a:gd name="connsiteX4" fmla="*/ 452181 w 3481993"/>
              <a:gd name="connsiteY4" fmla="*/ 2511025 h 2511025"/>
              <a:gd name="connsiteX5" fmla="*/ 63456 w 3481993"/>
              <a:gd name="connsiteY5" fmla="*/ 2511025 h 2511025"/>
              <a:gd name="connsiteX6" fmla="*/ 55027 w 3481993"/>
              <a:gd name="connsiteY6" fmla="*/ 2511025 h 2511025"/>
              <a:gd name="connsiteX7" fmla="*/ 0 w 3481993"/>
              <a:gd name="connsiteY7" fmla="*/ 2456241 h 2511025"/>
              <a:gd name="connsiteX8" fmla="*/ 0 w 3481993"/>
              <a:gd name="connsiteY8" fmla="*/ 72696 h 2511025"/>
              <a:gd name="connsiteX9" fmla="*/ 34594 w 3481993"/>
              <a:gd name="connsiteY9" fmla="*/ 17525 h 2511025"/>
              <a:gd name="connsiteX10" fmla="*/ 452181 w 3481993"/>
              <a:gd name="connsiteY10" fmla="*/ 17911 h 2511025"/>
              <a:gd name="connsiteX11" fmla="*/ 681112 w 3481993"/>
              <a:gd name="connsiteY11" fmla="*/ 17911 h 2511025"/>
              <a:gd name="connsiteX12" fmla="*/ 692724 w 3481993"/>
              <a:gd name="connsiteY12" fmla="*/ 16805 h 2511025"/>
              <a:gd name="connsiteX13" fmla="*/ 699868 w 3481993"/>
              <a:gd name="connsiteY13" fmla="*/ 15066 h 2511025"/>
              <a:gd name="connsiteX14" fmla="*/ 733127 w 3481993"/>
              <a:gd name="connsiteY14" fmla="*/ 8036 h 2511025"/>
              <a:gd name="connsiteX15" fmla="*/ 765160 w 3481993"/>
              <a:gd name="connsiteY15" fmla="*/ 4905 h 2511025"/>
              <a:gd name="connsiteX16" fmla="*/ 786691 w 3481993"/>
              <a:gd name="connsiteY16" fmla="*/ 4212 h 2511025"/>
              <a:gd name="connsiteX17" fmla="*/ 789813 w 3481993"/>
              <a:gd name="connsiteY17" fmla="*/ 4308 h 2511025"/>
              <a:gd name="connsiteX18" fmla="*/ 815622 w 3481993"/>
              <a:gd name="connsiteY18" fmla="*/ 8198 h 2511025"/>
              <a:gd name="connsiteX19" fmla="*/ 818037 w 3481993"/>
              <a:gd name="connsiteY19" fmla="*/ 6151 h 2511025"/>
              <a:gd name="connsiteX20" fmla="*/ 826139 w 3481993"/>
              <a:gd name="connsiteY20" fmla="*/ 4032 h 2511025"/>
              <a:gd name="connsiteX21" fmla="*/ 833062 w 3481993"/>
              <a:gd name="connsiteY21" fmla="*/ 6420 h 2511025"/>
              <a:gd name="connsiteX22" fmla="*/ 865510 w 3481993"/>
              <a:gd name="connsiteY22" fmla="*/ 10561 h 2511025"/>
              <a:gd name="connsiteX23" fmla="*/ 912990 w 3481993"/>
              <a:gd name="connsiteY23" fmla="*/ 14276 h 2511025"/>
              <a:gd name="connsiteX24" fmla="*/ 920157 w 3481993"/>
              <a:gd name="connsiteY24" fmla="*/ 16732 h 2511025"/>
              <a:gd name="connsiteX25" fmla="*/ 938872 w 3481993"/>
              <a:gd name="connsiteY25" fmla="*/ 17911 h 2511025"/>
              <a:gd name="connsiteX26" fmla="*/ 1170802 w 3481993"/>
              <a:gd name="connsiteY26" fmla="*/ 17911 h 2511025"/>
              <a:gd name="connsiteX27" fmla="*/ 1181695 w 3481993"/>
              <a:gd name="connsiteY27" fmla="*/ 16846 h 2511025"/>
              <a:gd name="connsiteX28" fmla="*/ 1203226 w 3481993"/>
              <a:gd name="connsiteY28" fmla="*/ 16153 h 2511025"/>
              <a:gd name="connsiteX29" fmla="*/ 1206348 w 3481993"/>
              <a:gd name="connsiteY29" fmla="*/ 16248 h 2511025"/>
              <a:gd name="connsiteX30" fmla="*/ 1217379 w 3481993"/>
              <a:gd name="connsiteY30" fmla="*/ 17911 h 2511025"/>
              <a:gd name="connsiteX31" fmla="*/ 1235265 w 3481993"/>
              <a:gd name="connsiteY31" fmla="*/ 17911 h 2511025"/>
              <a:gd name="connsiteX32" fmla="*/ 1242674 w 3481993"/>
              <a:gd name="connsiteY32" fmla="*/ 15974 h 2511025"/>
              <a:gd name="connsiteX33" fmla="*/ 1248292 w 3481993"/>
              <a:gd name="connsiteY33" fmla="*/ 17911 h 2511025"/>
              <a:gd name="connsiteX34" fmla="*/ 3309075 w 3481993"/>
              <a:gd name="connsiteY34" fmla="*/ 12963 h 2511025"/>
              <a:gd name="connsiteX35" fmla="*/ 3332370 w 3481993"/>
              <a:gd name="connsiteY35" fmla="*/ 8553 h 2511025"/>
              <a:gd name="connsiteX36" fmla="*/ 3354290 w 3481993"/>
              <a:gd name="connsiteY36" fmla="*/ 5254 h 2511025"/>
              <a:gd name="connsiteX37" fmla="*/ 3418332 w 3481993"/>
              <a:gd name="connsiteY37" fmla="*/ 0 h 2511025"/>
              <a:gd name="connsiteX38" fmla="*/ 3440938 w 3481993"/>
              <a:gd name="connsiteY38" fmla="*/ 9597 h 2511025"/>
              <a:gd name="connsiteX39" fmla="*/ 3481993 w 3481993"/>
              <a:gd name="connsiteY39" fmla="*/ 11996 h 2511025"/>
              <a:gd name="connsiteX40" fmla="*/ 3481993 w 3481993"/>
              <a:gd name="connsiteY40" fmla="*/ 2511025 h 2511025"/>
              <a:gd name="connsiteX0" fmla="*/ 3481993 w 3481993"/>
              <a:gd name="connsiteY0" fmla="*/ 2511025 h 2511025"/>
              <a:gd name="connsiteX1" fmla="*/ 2511964 w 3481993"/>
              <a:gd name="connsiteY1" fmla="*/ 2511025 h 2511025"/>
              <a:gd name="connsiteX2" fmla="*/ 2114810 w 3481993"/>
              <a:gd name="connsiteY2" fmla="*/ 2511025 h 2511025"/>
              <a:gd name="connsiteX3" fmla="*/ 1530101 w 3481993"/>
              <a:gd name="connsiteY3" fmla="*/ 2511025 h 2511025"/>
              <a:gd name="connsiteX4" fmla="*/ 452181 w 3481993"/>
              <a:gd name="connsiteY4" fmla="*/ 2511025 h 2511025"/>
              <a:gd name="connsiteX5" fmla="*/ 63456 w 3481993"/>
              <a:gd name="connsiteY5" fmla="*/ 2511025 h 2511025"/>
              <a:gd name="connsiteX6" fmla="*/ 55027 w 3481993"/>
              <a:gd name="connsiteY6" fmla="*/ 2511025 h 2511025"/>
              <a:gd name="connsiteX7" fmla="*/ 0 w 3481993"/>
              <a:gd name="connsiteY7" fmla="*/ 2456241 h 2511025"/>
              <a:gd name="connsiteX8" fmla="*/ 0 w 3481993"/>
              <a:gd name="connsiteY8" fmla="*/ 72696 h 2511025"/>
              <a:gd name="connsiteX9" fmla="*/ 28756 w 3481993"/>
              <a:gd name="connsiteY9" fmla="*/ 17414 h 2511025"/>
              <a:gd name="connsiteX10" fmla="*/ 452181 w 3481993"/>
              <a:gd name="connsiteY10" fmla="*/ 17911 h 2511025"/>
              <a:gd name="connsiteX11" fmla="*/ 681112 w 3481993"/>
              <a:gd name="connsiteY11" fmla="*/ 17911 h 2511025"/>
              <a:gd name="connsiteX12" fmla="*/ 692724 w 3481993"/>
              <a:gd name="connsiteY12" fmla="*/ 16805 h 2511025"/>
              <a:gd name="connsiteX13" fmla="*/ 699868 w 3481993"/>
              <a:gd name="connsiteY13" fmla="*/ 15066 h 2511025"/>
              <a:gd name="connsiteX14" fmla="*/ 733127 w 3481993"/>
              <a:gd name="connsiteY14" fmla="*/ 8036 h 2511025"/>
              <a:gd name="connsiteX15" fmla="*/ 765160 w 3481993"/>
              <a:gd name="connsiteY15" fmla="*/ 4905 h 2511025"/>
              <a:gd name="connsiteX16" fmla="*/ 786691 w 3481993"/>
              <a:gd name="connsiteY16" fmla="*/ 4212 h 2511025"/>
              <a:gd name="connsiteX17" fmla="*/ 789813 w 3481993"/>
              <a:gd name="connsiteY17" fmla="*/ 4308 h 2511025"/>
              <a:gd name="connsiteX18" fmla="*/ 815622 w 3481993"/>
              <a:gd name="connsiteY18" fmla="*/ 8198 h 2511025"/>
              <a:gd name="connsiteX19" fmla="*/ 818037 w 3481993"/>
              <a:gd name="connsiteY19" fmla="*/ 6151 h 2511025"/>
              <a:gd name="connsiteX20" fmla="*/ 826139 w 3481993"/>
              <a:gd name="connsiteY20" fmla="*/ 4032 h 2511025"/>
              <a:gd name="connsiteX21" fmla="*/ 833062 w 3481993"/>
              <a:gd name="connsiteY21" fmla="*/ 6420 h 2511025"/>
              <a:gd name="connsiteX22" fmla="*/ 865510 w 3481993"/>
              <a:gd name="connsiteY22" fmla="*/ 10561 h 2511025"/>
              <a:gd name="connsiteX23" fmla="*/ 912990 w 3481993"/>
              <a:gd name="connsiteY23" fmla="*/ 14276 h 2511025"/>
              <a:gd name="connsiteX24" fmla="*/ 920157 w 3481993"/>
              <a:gd name="connsiteY24" fmla="*/ 16732 h 2511025"/>
              <a:gd name="connsiteX25" fmla="*/ 938872 w 3481993"/>
              <a:gd name="connsiteY25" fmla="*/ 17911 h 2511025"/>
              <a:gd name="connsiteX26" fmla="*/ 1170802 w 3481993"/>
              <a:gd name="connsiteY26" fmla="*/ 17911 h 2511025"/>
              <a:gd name="connsiteX27" fmla="*/ 1181695 w 3481993"/>
              <a:gd name="connsiteY27" fmla="*/ 16846 h 2511025"/>
              <a:gd name="connsiteX28" fmla="*/ 1203226 w 3481993"/>
              <a:gd name="connsiteY28" fmla="*/ 16153 h 2511025"/>
              <a:gd name="connsiteX29" fmla="*/ 1206348 w 3481993"/>
              <a:gd name="connsiteY29" fmla="*/ 16248 h 2511025"/>
              <a:gd name="connsiteX30" fmla="*/ 1217379 w 3481993"/>
              <a:gd name="connsiteY30" fmla="*/ 17911 h 2511025"/>
              <a:gd name="connsiteX31" fmla="*/ 1235265 w 3481993"/>
              <a:gd name="connsiteY31" fmla="*/ 17911 h 2511025"/>
              <a:gd name="connsiteX32" fmla="*/ 1242674 w 3481993"/>
              <a:gd name="connsiteY32" fmla="*/ 15974 h 2511025"/>
              <a:gd name="connsiteX33" fmla="*/ 1248292 w 3481993"/>
              <a:gd name="connsiteY33" fmla="*/ 17911 h 2511025"/>
              <a:gd name="connsiteX34" fmla="*/ 3309075 w 3481993"/>
              <a:gd name="connsiteY34" fmla="*/ 12963 h 2511025"/>
              <a:gd name="connsiteX35" fmla="*/ 3332370 w 3481993"/>
              <a:gd name="connsiteY35" fmla="*/ 8553 h 2511025"/>
              <a:gd name="connsiteX36" fmla="*/ 3354290 w 3481993"/>
              <a:gd name="connsiteY36" fmla="*/ 5254 h 2511025"/>
              <a:gd name="connsiteX37" fmla="*/ 3418332 w 3481993"/>
              <a:gd name="connsiteY37" fmla="*/ 0 h 2511025"/>
              <a:gd name="connsiteX38" fmla="*/ 3440938 w 3481993"/>
              <a:gd name="connsiteY38" fmla="*/ 9597 h 2511025"/>
              <a:gd name="connsiteX39" fmla="*/ 3481993 w 3481993"/>
              <a:gd name="connsiteY39" fmla="*/ 11996 h 2511025"/>
              <a:gd name="connsiteX40" fmla="*/ 3481993 w 3481993"/>
              <a:gd name="connsiteY40" fmla="*/ 2511025 h 251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481993" h="2511025">
                <a:moveTo>
                  <a:pt x="3481993" y="2511025"/>
                </a:moveTo>
                <a:lnTo>
                  <a:pt x="2511964" y="2511025"/>
                </a:lnTo>
                <a:lnTo>
                  <a:pt x="2114810" y="2511025"/>
                </a:lnTo>
                <a:lnTo>
                  <a:pt x="1530101" y="2511025"/>
                </a:lnTo>
                <a:lnTo>
                  <a:pt x="452181" y="2511025"/>
                </a:lnTo>
                <a:lnTo>
                  <a:pt x="63456" y="2511025"/>
                </a:lnTo>
                <a:lnTo>
                  <a:pt x="55027" y="2511025"/>
                </a:lnTo>
                <a:cubicBezTo>
                  <a:pt x="24668" y="2510939"/>
                  <a:pt x="80" y="2486463"/>
                  <a:pt x="0" y="2456241"/>
                </a:cubicBezTo>
                <a:lnTo>
                  <a:pt x="0" y="72696"/>
                </a:lnTo>
                <a:cubicBezTo>
                  <a:pt x="80" y="42474"/>
                  <a:pt x="-1603" y="17501"/>
                  <a:pt x="28756" y="17414"/>
                </a:cubicBezTo>
                <a:lnTo>
                  <a:pt x="452181" y="17911"/>
                </a:lnTo>
                <a:lnTo>
                  <a:pt x="681112" y="17911"/>
                </a:lnTo>
                <a:lnTo>
                  <a:pt x="692724" y="16805"/>
                </a:lnTo>
                <a:cubicBezTo>
                  <a:pt x="697423" y="17301"/>
                  <a:pt x="701304" y="17700"/>
                  <a:pt x="699868" y="15066"/>
                </a:cubicBezTo>
                <a:cubicBezTo>
                  <a:pt x="712921" y="19764"/>
                  <a:pt x="722526" y="10378"/>
                  <a:pt x="733127" y="8036"/>
                </a:cubicBezTo>
                <a:lnTo>
                  <a:pt x="765160" y="4905"/>
                </a:lnTo>
                <a:lnTo>
                  <a:pt x="786691" y="4212"/>
                </a:lnTo>
                <a:lnTo>
                  <a:pt x="789813" y="4308"/>
                </a:lnTo>
                <a:lnTo>
                  <a:pt x="815622" y="8198"/>
                </a:lnTo>
                <a:cubicBezTo>
                  <a:pt x="816227" y="7458"/>
                  <a:pt x="817040" y="6767"/>
                  <a:pt x="818037" y="6151"/>
                </a:cubicBezTo>
                <a:lnTo>
                  <a:pt x="826139" y="4032"/>
                </a:lnTo>
                <a:lnTo>
                  <a:pt x="833062" y="6420"/>
                </a:lnTo>
                <a:lnTo>
                  <a:pt x="865510" y="10561"/>
                </a:lnTo>
                <a:lnTo>
                  <a:pt x="912990" y="14276"/>
                </a:lnTo>
                <a:lnTo>
                  <a:pt x="920157" y="16732"/>
                </a:lnTo>
                <a:lnTo>
                  <a:pt x="938872" y="17911"/>
                </a:lnTo>
                <a:lnTo>
                  <a:pt x="1170802" y="17911"/>
                </a:lnTo>
                <a:lnTo>
                  <a:pt x="1181695" y="16846"/>
                </a:lnTo>
                <a:lnTo>
                  <a:pt x="1203226" y="16153"/>
                </a:lnTo>
                <a:lnTo>
                  <a:pt x="1206348" y="16248"/>
                </a:lnTo>
                <a:lnTo>
                  <a:pt x="1217379" y="17911"/>
                </a:lnTo>
                <a:lnTo>
                  <a:pt x="1235265" y="17911"/>
                </a:lnTo>
                <a:lnTo>
                  <a:pt x="1242674" y="15974"/>
                </a:lnTo>
                <a:lnTo>
                  <a:pt x="1248292" y="17911"/>
                </a:lnTo>
                <a:lnTo>
                  <a:pt x="3309075" y="12963"/>
                </a:lnTo>
                <a:lnTo>
                  <a:pt x="3332370" y="8553"/>
                </a:lnTo>
                <a:cubicBezTo>
                  <a:pt x="3337239" y="4891"/>
                  <a:pt x="3339962" y="6679"/>
                  <a:pt x="3354290" y="5254"/>
                </a:cubicBezTo>
                <a:cubicBezTo>
                  <a:pt x="3368616" y="3828"/>
                  <a:pt x="3390692" y="12382"/>
                  <a:pt x="3418332" y="0"/>
                </a:cubicBezTo>
                <a:cubicBezTo>
                  <a:pt x="3423183" y="-27"/>
                  <a:pt x="3435228" y="4964"/>
                  <a:pt x="3440938" y="9597"/>
                </a:cubicBezTo>
                <a:lnTo>
                  <a:pt x="3481993" y="11996"/>
                </a:lnTo>
                <a:lnTo>
                  <a:pt x="3481993" y="251102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73E731-962F-8545-A7A3-3659518902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60000">
            <a:off x="2102514" y="2372022"/>
            <a:ext cx="3019934" cy="211395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1CD32D9-E6FF-1B43-9184-CD30159897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422021">
            <a:off x="25656" y="5184406"/>
            <a:ext cx="5536077" cy="113489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95AC6-7200-D64E-8119-ECA2F6914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43" y="1076861"/>
            <a:ext cx="6710357" cy="5680362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1800" dirty="0"/>
              <a:t>In a probability table, the entries give the probabilities of each of these events occurring.</a:t>
            </a:r>
          </a:p>
          <a:p>
            <a:pPr>
              <a:lnSpc>
                <a:spcPct val="110000"/>
              </a:lnSpc>
            </a:pPr>
            <a:r>
              <a:rPr lang="en-US" sz="1800" dirty="0"/>
              <a:t>𝐴=(𝐴∩𝐵)∪(𝐴∩𝐵′)</a:t>
            </a:r>
          </a:p>
          <a:p>
            <a:pPr>
              <a:lnSpc>
                <a:spcPct val="110000"/>
              </a:lnSpc>
            </a:pPr>
            <a:r>
              <a:rPr lang="en-US" sz="1800" dirty="0"/>
              <a:t>The sets 𝐴∩𝐵 and 𝐴∩𝐵′ are mutually exclusive, so</a:t>
            </a:r>
          </a:p>
          <a:p>
            <a:pPr>
              <a:lnSpc>
                <a:spcPct val="110000"/>
              </a:lnSpc>
            </a:pPr>
            <a:r>
              <a:rPr lang="en-US" sz="1800" dirty="0" err="1"/>
              <a:t>Pr</a:t>
            </a:r>
            <a:r>
              <a:rPr lang="en-US" sz="1800" dirty="0"/>
              <a:t>(𝐴∩𝐵)+</a:t>
            </a:r>
            <a:r>
              <a:rPr lang="en-US" sz="1800" dirty="0" err="1"/>
              <a:t>Pr</a:t>
            </a:r>
            <a:r>
              <a:rPr lang="en-US" sz="1800" dirty="0"/>
              <a:t>(𝐴∩𝐵′)=</a:t>
            </a:r>
            <a:r>
              <a:rPr lang="en-US" sz="1800" dirty="0" err="1"/>
              <a:t>Pr</a:t>
            </a:r>
            <a:r>
              <a:rPr lang="en-US" sz="1800" dirty="0"/>
              <a:t>(𝐴) (row 1)</a:t>
            </a:r>
          </a:p>
          <a:p>
            <a:pPr>
              <a:lnSpc>
                <a:spcPct val="110000"/>
              </a:lnSpc>
            </a:pPr>
            <a:r>
              <a:rPr lang="en-US" sz="1800" dirty="0"/>
              <a:t>and thus summing the probabilities in row 1 gives </a:t>
            </a:r>
            <a:r>
              <a:rPr lang="en-US" sz="1800" dirty="0" err="1"/>
              <a:t>Pr</a:t>
            </a:r>
            <a:r>
              <a:rPr lang="en-US" sz="1800" dirty="0"/>
              <a:t>(𝐴). Similarly:</a:t>
            </a:r>
          </a:p>
          <a:p>
            <a:pPr>
              <a:lnSpc>
                <a:spcPct val="110000"/>
              </a:lnSpc>
            </a:pPr>
            <a:r>
              <a:rPr lang="en-US" sz="1800" dirty="0" err="1"/>
              <a:t>Pr</a:t>
            </a:r>
            <a:r>
              <a:rPr lang="en-US" sz="1800" dirty="0"/>
              <a:t>(𝐴′∩𝐵)+ </a:t>
            </a:r>
            <a:r>
              <a:rPr lang="en-US" sz="1800" dirty="0" err="1"/>
              <a:t>Pr</a:t>
            </a:r>
            <a:r>
              <a:rPr lang="en-US" sz="1800" dirty="0"/>
              <a:t>(𝐴′∩𝐵′)= </a:t>
            </a:r>
            <a:r>
              <a:rPr lang="en-US" sz="1800" dirty="0" err="1"/>
              <a:t>Pr</a:t>
            </a:r>
            <a:r>
              <a:rPr lang="en-US" sz="1800" dirty="0"/>
              <a:t>(𝐴′)(row 2) </a:t>
            </a:r>
          </a:p>
          <a:p>
            <a:pPr>
              <a:lnSpc>
                <a:spcPct val="110000"/>
              </a:lnSpc>
            </a:pPr>
            <a:r>
              <a:rPr lang="en-US" sz="1800" dirty="0" err="1"/>
              <a:t>Pr</a:t>
            </a:r>
            <a:r>
              <a:rPr lang="en-US" sz="1800" dirty="0"/>
              <a:t>(𝐴∩𝐵)+ </a:t>
            </a:r>
            <a:r>
              <a:rPr lang="en-US" sz="1800" dirty="0" err="1"/>
              <a:t>Pr</a:t>
            </a:r>
            <a:r>
              <a:rPr lang="en-US" sz="1800" dirty="0"/>
              <a:t>(𝐴′∩𝐵) =</a:t>
            </a:r>
            <a:r>
              <a:rPr lang="en-US" sz="1800" dirty="0" err="1"/>
              <a:t>Pr</a:t>
            </a:r>
            <a:r>
              <a:rPr lang="en-US" sz="1800" dirty="0"/>
              <a:t>(𝐵) (column 1) </a:t>
            </a:r>
          </a:p>
          <a:p>
            <a:pPr>
              <a:lnSpc>
                <a:spcPct val="110000"/>
              </a:lnSpc>
            </a:pPr>
            <a:r>
              <a:rPr lang="en-US" sz="1800" dirty="0" err="1"/>
              <a:t>Pr</a:t>
            </a:r>
            <a:r>
              <a:rPr lang="en-US" sz="1800" dirty="0"/>
              <a:t>(𝐴∩𝐵′)+ </a:t>
            </a:r>
            <a:r>
              <a:rPr lang="en-US" sz="1800" dirty="0" err="1"/>
              <a:t>Pr</a:t>
            </a:r>
            <a:r>
              <a:rPr lang="en-US" sz="1800" dirty="0"/>
              <a:t>(𝐴′∩𝐵′)=</a:t>
            </a:r>
            <a:r>
              <a:rPr lang="en-US" sz="1800" dirty="0" err="1"/>
              <a:t>Pr</a:t>
            </a:r>
            <a:r>
              <a:rPr lang="en-US" sz="1800" dirty="0"/>
              <a:t>(𝐵′)(column 2)</a:t>
            </a:r>
          </a:p>
          <a:p>
            <a:pPr>
              <a:lnSpc>
                <a:spcPct val="110000"/>
              </a:lnSpc>
            </a:pPr>
            <a:r>
              <a:rPr lang="en-US" sz="1800" dirty="0"/>
              <a:t>Finally, since </a:t>
            </a:r>
            <a:r>
              <a:rPr lang="en-US" sz="1800" dirty="0" err="1"/>
              <a:t>Pr</a:t>
            </a:r>
            <a:r>
              <a:rPr lang="en-US" sz="1800" dirty="0"/>
              <a:t>(𝐴)+</a:t>
            </a:r>
            <a:r>
              <a:rPr lang="en-US" sz="1800" dirty="0" err="1"/>
              <a:t>Pr</a:t>
            </a:r>
            <a:r>
              <a:rPr lang="en-US" sz="1800" dirty="0"/>
              <a:t>(𝐴′)=1 and </a:t>
            </a:r>
            <a:r>
              <a:rPr lang="en-US" sz="1800" dirty="0" err="1"/>
              <a:t>Pr</a:t>
            </a:r>
            <a:r>
              <a:rPr lang="en-US" sz="1800" dirty="0"/>
              <a:t>(𝐵)+</a:t>
            </a:r>
            <a:r>
              <a:rPr lang="en-US" sz="1800" dirty="0" err="1"/>
              <a:t>Pr</a:t>
            </a:r>
            <a:r>
              <a:rPr lang="en-US" sz="1800" dirty="0"/>
              <a:t>(𝐵′)=1, the totals for both column 3 and row 3 are equal to 1. 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AFB9B90-5CFD-4BD4-9CE4-DF2FE5A3A2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7BA14124-A93D-471A-9088-DBFC9C547B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193C3E38-84D3-4EB7-B9ED-9BE20EFEB0E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2981B32C-5818-4F9C-B4ED-94168AA0CEE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D2E2F36-CB95-4F97-AAC4-ED3AA900E9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3381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E29850-FF8C-4A70-A54F-29A8CFCF9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79E390A-405A-41FF-B91F-F5FAA0E594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7EAEBC66-E1C6-46AE-8EF1-E28EFEA3F8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F82A7822-6056-4415-A0D2-5FB3A84E8EB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11E9B269-BA82-4AF1-BDBF-87F4800265B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950F564-36B0-4A58-84A7-3B03BE6C43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2B2619C-2C88-4DD6-96FE-CF708FF6A8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25382" y="0"/>
            <a:ext cx="7266618" cy="6858000"/>
          </a:xfrm>
          <a:custGeom>
            <a:avLst/>
            <a:gdLst>
              <a:gd name="connsiteX0" fmla="*/ 414076 w 7266618"/>
              <a:gd name="connsiteY0" fmla="*/ 0 h 6858000"/>
              <a:gd name="connsiteX1" fmla="*/ 7266618 w 7266618"/>
              <a:gd name="connsiteY1" fmla="*/ 0 h 6858000"/>
              <a:gd name="connsiteX2" fmla="*/ 7266618 w 7266618"/>
              <a:gd name="connsiteY2" fmla="*/ 6858000 h 6858000"/>
              <a:gd name="connsiteX3" fmla="*/ 7086013 w 7266618"/>
              <a:gd name="connsiteY3" fmla="*/ 6858000 h 6858000"/>
              <a:gd name="connsiteX4" fmla="*/ 0 w 7266618"/>
              <a:gd name="connsiteY4" fmla="*/ 639950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66618" h="6858000">
                <a:moveTo>
                  <a:pt x="414076" y="0"/>
                </a:moveTo>
                <a:lnTo>
                  <a:pt x="7266618" y="0"/>
                </a:lnTo>
                <a:lnTo>
                  <a:pt x="7266618" y="6858000"/>
                </a:lnTo>
                <a:lnTo>
                  <a:pt x="7086013" y="6858000"/>
                </a:lnTo>
                <a:lnTo>
                  <a:pt x="0" y="6399503"/>
                </a:lnTo>
                <a:close/>
              </a:path>
            </a:pathLst>
          </a:custGeom>
          <a:solidFill>
            <a:schemeClr val="tx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E3A44A7-098D-4DB2-9081-4499626D1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47762" y="1"/>
            <a:ext cx="7144238" cy="6763357"/>
          </a:xfrm>
          <a:custGeom>
            <a:avLst/>
            <a:gdLst>
              <a:gd name="connsiteX0" fmla="*/ 405160 w 7144238"/>
              <a:gd name="connsiteY0" fmla="*/ 0 h 6763357"/>
              <a:gd name="connsiteX1" fmla="*/ 7144238 w 7144238"/>
              <a:gd name="connsiteY1" fmla="*/ 0 h 6763357"/>
              <a:gd name="connsiteX2" fmla="*/ 7144238 w 7144238"/>
              <a:gd name="connsiteY2" fmla="*/ 6763357 h 6763357"/>
              <a:gd name="connsiteX3" fmla="*/ 6459827 w 7144238"/>
              <a:gd name="connsiteY3" fmla="*/ 6719077 h 6763357"/>
              <a:gd name="connsiteX4" fmla="*/ 6425309 w 7144238"/>
              <a:gd name="connsiteY4" fmla="*/ 6728146 h 6763357"/>
              <a:gd name="connsiteX5" fmla="*/ 6379064 w 7144238"/>
              <a:gd name="connsiteY5" fmla="*/ 6724689 h 6763357"/>
              <a:gd name="connsiteX6" fmla="*/ 6358967 w 7144238"/>
              <a:gd name="connsiteY6" fmla="*/ 6735815 h 6763357"/>
              <a:gd name="connsiteX7" fmla="*/ 6340027 w 7144238"/>
              <a:gd name="connsiteY7" fmla="*/ 6739948 h 6763357"/>
              <a:gd name="connsiteX8" fmla="*/ 6325659 w 7144238"/>
              <a:gd name="connsiteY8" fmla="*/ 6739848 h 6763357"/>
              <a:gd name="connsiteX9" fmla="*/ 6311135 w 7144238"/>
              <a:gd name="connsiteY9" fmla="*/ 6731574 h 6763357"/>
              <a:gd name="connsiteX10" fmla="*/ 6300815 w 7144238"/>
              <a:gd name="connsiteY10" fmla="*/ 6733959 h 6763357"/>
              <a:gd name="connsiteX11" fmla="*/ 6282467 w 7144238"/>
              <a:gd name="connsiteY11" fmla="*/ 6724911 h 6763357"/>
              <a:gd name="connsiteX12" fmla="*/ 6255353 w 7144238"/>
              <a:gd name="connsiteY12" fmla="*/ 6715920 h 6763357"/>
              <a:gd name="connsiteX13" fmla="*/ 6236864 w 7144238"/>
              <a:gd name="connsiteY13" fmla="*/ 6707006 h 6763357"/>
              <a:gd name="connsiteX14" fmla="*/ 6233355 w 7144238"/>
              <a:gd name="connsiteY14" fmla="*/ 6704418 h 6763357"/>
              <a:gd name="connsiteX15" fmla="*/ 6109120 w 7144238"/>
              <a:gd name="connsiteY15" fmla="*/ 6696380 h 6763357"/>
              <a:gd name="connsiteX16" fmla="*/ 6099785 w 7144238"/>
              <a:gd name="connsiteY16" fmla="*/ 6698416 h 6763357"/>
              <a:gd name="connsiteX17" fmla="*/ 6069037 w 7144238"/>
              <a:gd name="connsiteY17" fmla="*/ 6693786 h 6763357"/>
              <a:gd name="connsiteX18" fmla="*/ 6064316 w 7144238"/>
              <a:gd name="connsiteY18" fmla="*/ 6697077 h 6763357"/>
              <a:gd name="connsiteX19" fmla="*/ 6034319 w 7144238"/>
              <a:gd name="connsiteY19" fmla="*/ 6691540 h 6763357"/>
              <a:gd name="connsiteX20" fmla="*/ 6001003 w 7144238"/>
              <a:gd name="connsiteY20" fmla="*/ 6692438 h 6763357"/>
              <a:gd name="connsiteX21" fmla="*/ 5998001 w 7144238"/>
              <a:gd name="connsiteY21" fmla="*/ 6700454 h 6763357"/>
              <a:gd name="connsiteX22" fmla="*/ 5990691 w 7144238"/>
              <a:gd name="connsiteY22" fmla="*/ 6700703 h 6763357"/>
              <a:gd name="connsiteX23" fmla="*/ 5979267 w 7144238"/>
              <a:gd name="connsiteY23" fmla="*/ 6699807 h 6763357"/>
              <a:gd name="connsiteX24" fmla="*/ 5954209 w 7144238"/>
              <a:gd name="connsiteY24" fmla="*/ 6689568 h 6763357"/>
              <a:gd name="connsiteX25" fmla="*/ 18822 w 7144238"/>
              <a:gd name="connsiteY25" fmla="*/ 6306907 h 6763357"/>
              <a:gd name="connsiteX26" fmla="*/ 166 w 7144238"/>
              <a:gd name="connsiteY26" fmla="*/ 6263796 h 6763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144238" h="6763357">
                <a:moveTo>
                  <a:pt x="405160" y="0"/>
                </a:moveTo>
                <a:lnTo>
                  <a:pt x="7144238" y="0"/>
                </a:lnTo>
                <a:lnTo>
                  <a:pt x="7144238" y="6763357"/>
                </a:lnTo>
                <a:lnTo>
                  <a:pt x="6459827" y="6719077"/>
                </a:lnTo>
                <a:lnTo>
                  <a:pt x="6425309" y="6728146"/>
                </a:lnTo>
                <a:cubicBezTo>
                  <a:pt x="6409895" y="6726993"/>
                  <a:pt x="6394479" y="6725842"/>
                  <a:pt x="6379064" y="6724689"/>
                </a:cubicBezTo>
                <a:cubicBezTo>
                  <a:pt x="6372030" y="6715563"/>
                  <a:pt x="6365385" y="6732086"/>
                  <a:pt x="6358967" y="6735815"/>
                </a:cubicBezTo>
                <a:lnTo>
                  <a:pt x="6340027" y="6739948"/>
                </a:lnTo>
                <a:cubicBezTo>
                  <a:pt x="6335238" y="6739915"/>
                  <a:pt x="6330449" y="6739881"/>
                  <a:pt x="6325659" y="6739848"/>
                </a:cubicBezTo>
                <a:lnTo>
                  <a:pt x="6311135" y="6731574"/>
                </a:lnTo>
                <a:cubicBezTo>
                  <a:pt x="6306994" y="6730594"/>
                  <a:pt x="6305592" y="6735069"/>
                  <a:pt x="6300815" y="6733959"/>
                </a:cubicBezTo>
                <a:lnTo>
                  <a:pt x="6282467" y="6724911"/>
                </a:lnTo>
                <a:lnTo>
                  <a:pt x="6255353" y="6715920"/>
                </a:lnTo>
                <a:lnTo>
                  <a:pt x="6236864" y="6707006"/>
                </a:lnTo>
                <a:lnTo>
                  <a:pt x="6233355" y="6704418"/>
                </a:lnTo>
                <a:lnTo>
                  <a:pt x="6109120" y="6696380"/>
                </a:lnTo>
                <a:lnTo>
                  <a:pt x="6099785" y="6698416"/>
                </a:lnTo>
                <a:cubicBezTo>
                  <a:pt x="6089536" y="6696872"/>
                  <a:pt x="6079286" y="6695330"/>
                  <a:pt x="6069037" y="6693786"/>
                </a:cubicBezTo>
                <a:lnTo>
                  <a:pt x="6064316" y="6697077"/>
                </a:lnTo>
                <a:lnTo>
                  <a:pt x="6034319" y="6691540"/>
                </a:lnTo>
                <a:cubicBezTo>
                  <a:pt x="6024275" y="6691397"/>
                  <a:pt x="6006982" y="6689475"/>
                  <a:pt x="6001003" y="6692438"/>
                </a:cubicBezTo>
                <a:lnTo>
                  <a:pt x="5998001" y="6700454"/>
                </a:lnTo>
                <a:lnTo>
                  <a:pt x="5990691" y="6700703"/>
                </a:lnTo>
                <a:cubicBezTo>
                  <a:pt x="5990200" y="6700044"/>
                  <a:pt x="5979695" y="6699887"/>
                  <a:pt x="5979267" y="6699807"/>
                </a:cubicBezTo>
                <a:lnTo>
                  <a:pt x="5954209" y="6689568"/>
                </a:lnTo>
                <a:cubicBezTo>
                  <a:pt x="4960801" y="6624085"/>
                  <a:pt x="1011162" y="6377869"/>
                  <a:pt x="18822" y="6306907"/>
                </a:cubicBezTo>
                <a:cubicBezTo>
                  <a:pt x="7045" y="6306088"/>
                  <a:pt x="-1290" y="6286821"/>
                  <a:pt x="166" y="6263796"/>
                </a:cubicBezTo>
                <a:close/>
              </a:path>
            </a:pathLst>
          </a:cu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F1CB7E3-24EA-46FC-AFBA-DD5B72918A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7622473">
            <a:off x="5112196" y="5427250"/>
            <a:ext cx="465088" cy="1630582"/>
          </a:xfrm>
          <a:custGeom>
            <a:avLst/>
            <a:gdLst>
              <a:gd name="connsiteX0" fmla="*/ 0 w 555597"/>
              <a:gd name="connsiteY0" fmla="*/ 83880 h 1999290"/>
              <a:gd name="connsiteX1" fmla="*/ 49282 w 555597"/>
              <a:gd name="connsiteY1" fmla="*/ 71215 h 1999290"/>
              <a:gd name="connsiteX2" fmla="*/ 174397 w 555597"/>
              <a:gd name="connsiteY2" fmla="*/ 45224 h 1999290"/>
              <a:gd name="connsiteX3" fmla="*/ 242049 w 555597"/>
              <a:gd name="connsiteY3" fmla="*/ 54744 h 1999290"/>
              <a:gd name="connsiteX4" fmla="*/ 326503 w 555597"/>
              <a:gd name="connsiteY4" fmla="*/ 39434 h 1999290"/>
              <a:gd name="connsiteX5" fmla="*/ 343350 w 555597"/>
              <a:gd name="connsiteY5" fmla="*/ 40491 h 1999290"/>
              <a:gd name="connsiteX6" fmla="*/ 349790 w 555597"/>
              <a:gd name="connsiteY6" fmla="*/ 52348 h 1999290"/>
              <a:gd name="connsiteX7" fmla="*/ 355722 w 555597"/>
              <a:gd name="connsiteY7" fmla="*/ 54552 h 1999290"/>
              <a:gd name="connsiteX8" fmla="*/ 374741 w 555597"/>
              <a:gd name="connsiteY8" fmla="*/ 39676 h 1999290"/>
              <a:gd name="connsiteX9" fmla="*/ 469664 w 555597"/>
              <a:gd name="connsiteY9" fmla="*/ 48453 h 1999290"/>
              <a:gd name="connsiteX10" fmla="*/ 521607 w 555597"/>
              <a:gd name="connsiteY10" fmla="*/ 10408 h 1999290"/>
              <a:gd name="connsiteX11" fmla="*/ 555597 w 555597"/>
              <a:gd name="connsiteY11" fmla="*/ 0 h 1999290"/>
              <a:gd name="connsiteX12" fmla="*/ 555597 w 555597"/>
              <a:gd name="connsiteY12" fmla="*/ 1995494 h 1999290"/>
              <a:gd name="connsiteX13" fmla="*/ 537215 w 555597"/>
              <a:gd name="connsiteY13" fmla="*/ 1991185 h 1999290"/>
              <a:gd name="connsiteX14" fmla="*/ 479386 w 555597"/>
              <a:gd name="connsiteY14" fmla="*/ 1992931 h 1999290"/>
              <a:gd name="connsiteX15" fmla="*/ 462617 w 555597"/>
              <a:gd name="connsiteY15" fmla="*/ 1999290 h 1999290"/>
              <a:gd name="connsiteX16" fmla="*/ 420522 w 555597"/>
              <a:gd name="connsiteY16" fmla="*/ 1999290 h 1999290"/>
              <a:gd name="connsiteX17" fmla="*/ 382909 w 555597"/>
              <a:gd name="connsiteY17" fmla="*/ 1988738 h 1999290"/>
              <a:gd name="connsiteX18" fmla="*/ 295360 w 555597"/>
              <a:gd name="connsiteY18" fmla="*/ 1977122 h 1999290"/>
              <a:gd name="connsiteX19" fmla="*/ 256969 w 555597"/>
              <a:gd name="connsiteY19" fmla="*/ 1970444 h 1999290"/>
              <a:gd name="connsiteX20" fmla="*/ 227096 w 555597"/>
              <a:gd name="connsiteY20" fmla="*/ 1951548 h 1999290"/>
              <a:gd name="connsiteX21" fmla="*/ 222890 w 555597"/>
              <a:gd name="connsiteY21" fmla="*/ 1935696 h 1999290"/>
              <a:gd name="connsiteX22" fmla="*/ 202274 w 555597"/>
              <a:gd name="connsiteY22" fmla="*/ 1929911 h 1999290"/>
              <a:gd name="connsiteX23" fmla="*/ 197448 w 555597"/>
              <a:gd name="connsiteY23" fmla="*/ 1925621 h 1999290"/>
              <a:gd name="connsiteX24" fmla="*/ 169099 w 555597"/>
              <a:gd name="connsiteY24" fmla="*/ 1903786 h 1999290"/>
              <a:gd name="connsiteX25" fmla="*/ 92344 w 555597"/>
              <a:gd name="connsiteY25" fmla="*/ 1925464 h 1999290"/>
              <a:gd name="connsiteX26" fmla="*/ 11266 w 555597"/>
              <a:gd name="connsiteY26" fmla="*/ 1895947 h 1999290"/>
              <a:gd name="connsiteX27" fmla="*/ 0 w 555597"/>
              <a:gd name="connsiteY27" fmla="*/ 1893933 h 1999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555597" h="1999290">
                <a:moveTo>
                  <a:pt x="0" y="83880"/>
                </a:moveTo>
                <a:lnTo>
                  <a:pt x="49282" y="71215"/>
                </a:lnTo>
                <a:cubicBezTo>
                  <a:pt x="91656" y="63184"/>
                  <a:pt x="135655" y="58277"/>
                  <a:pt x="174397" y="45224"/>
                </a:cubicBezTo>
                <a:cubicBezTo>
                  <a:pt x="225837" y="94025"/>
                  <a:pt x="195077" y="47856"/>
                  <a:pt x="242049" y="54744"/>
                </a:cubicBezTo>
                <a:lnTo>
                  <a:pt x="326503" y="39434"/>
                </a:lnTo>
                <a:lnTo>
                  <a:pt x="343350" y="40491"/>
                </a:lnTo>
                <a:lnTo>
                  <a:pt x="349790" y="52348"/>
                </a:lnTo>
                <a:lnTo>
                  <a:pt x="355722" y="54552"/>
                </a:lnTo>
                <a:lnTo>
                  <a:pt x="374741" y="39676"/>
                </a:lnTo>
                <a:cubicBezTo>
                  <a:pt x="402796" y="31662"/>
                  <a:pt x="441033" y="50452"/>
                  <a:pt x="469664" y="48453"/>
                </a:cubicBezTo>
                <a:cubicBezTo>
                  <a:pt x="478380" y="29604"/>
                  <a:pt x="496522" y="19255"/>
                  <a:pt x="521607" y="10408"/>
                </a:cubicBezTo>
                <a:lnTo>
                  <a:pt x="555597" y="0"/>
                </a:lnTo>
                <a:lnTo>
                  <a:pt x="555597" y="1995494"/>
                </a:lnTo>
                <a:lnTo>
                  <a:pt x="537215" y="1991185"/>
                </a:lnTo>
                <a:cubicBezTo>
                  <a:pt x="514565" y="1988101"/>
                  <a:pt x="490837" y="1988688"/>
                  <a:pt x="479386" y="1992931"/>
                </a:cubicBezTo>
                <a:lnTo>
                  <a:pt x="462617" y="1999290"/>
                </a:lnTo>
                <a:lnTo>
                  <a:pt x="420522" y="1999290"/>
                </a:lnTo>
                <a:lnTo>
                  <a:pt x="382909" y="1988738"/>
                </a:lnTo>
                <a:cubicBezTo>
                  <a:pt x="350860" y="1976654"/>
                  <a:pt x="320299" y="1963332"/>
                  <a:pt x="295360" y="1977122"/>
                </a:cubicBezTo>
                <a:cubicBezTo>
                  <a:pt x="281004" y="1978006"/>
                  <a:pt x="268406" y="1975325"/>
                  <a:pt x="256969" y="1970444"/>
                </a:cubicBezTo>
                <a:lnTo>
                  <a:pt x="227096" y="1951548"/>
                </a:lnTo>
                <a:lnTo>
                  <a:pt x="222890" y="1935696"/>
                </a:lnTo>
                <a:lnTo>
                  <a:pt x="202274" y="1929911"/>
                </a:lnTo>
                <a:lnTo>
                  <a:pt x="197448" y="1925621"/>
                </a:lnTo>
                <a:cubicBezTo>
                  <a:pt x="188240" y="1917376"/>
                  <a:pt x="178991" y="1909643"/>
                  <a:pt x="169099" y="1903786"/>
                </a:cubicBezTo>
                <a:cubicBezTo>
                  <a:pt x="158518" y="1969055"/>
                  <a:pt x="83191" y="1864739"/>
                  <a:pt x="92344" y="1925464"/>
                </a:cubicBezTo>
                <a:cubicBezTo>
                  <a:pt x="36140" y="1904645"/>
                  <a:pt x="59596" y="1967908"/>
                  <a:pt x="11266" y="1895947"/>
                </a:cubicBezTo>
                <a:lnTo>
                  <a:pt x="0" y="1893933"/>
                </a:lnTo>
                <a:close/>
              </a:path>
            </a:pathLst>
          </a:custGeom>
          <a:blipFill dpi="0" rotWithShape="1">
            <a:blip r:embed="rId2">
              <a:alphaModFix amt="84000"/>
            </a:blip>
            <a:srcRect/>
            <a:tile tx="0" ty="0" sx="100000" sy="100000" flip="none" algn="tl"/>
          </a:blipFill>
          <a:ln>
            <a:noFill/>
          </a:ln>
          <a:effectLst>
            <a:outerShdw blurRad="63500" dist="12700" dir="8100000" algn="tr" rotWithShape="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272E97-C6E3-5041-8E32-AE876A853C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0404">
            <a:off x="5573878" y="4171346"/>
            <a:ext cx="6126911" cy="122538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4E6506C-9693-3947-8BC3-6DA8320D95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0404">
            <a:off x="5775104" y="1823606"/>
            <a:ext cx="6109567" cy="120663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CD3E7A-8165-154F-BF74-C30683702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6217" y="227786"/>
            <a:ext cx="4876801" cy="591158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A307C-A148-A346-AE4A-BD4020AE8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4649236" cy="6783267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If 𝐴 and 𝐵 are events such that </a:t>
            </a:r>
            <a:r>
              <a:rPr lang="en-US" dirty="0" err="1"/>
              <a:t>Pr</a:t>
            </a:r>
            <a:r>
              <a:rPr lang="en-US" dirty="0"/>
              <a:t>(𝐴)=0.7, </a:t>
            </a:r>
            <a:r>
              <a:rPr lang="en-US" dirty="0" err="1"/>
              <a:t>Pr</a:t>
            </a:r>
            <a:r>
              <a:rPr lang="en-US" dirty="0"/>
              <a:t>(𝐴∩𝐵)=0.4 and </a:t>
            </a:r>
            <a:r>
              <a:rPr lang="en-US" dirty="0" err="1"/>
              <a:t>Pr</a:t>
            </a:r>
            <a:r>
              <a:rPr lang="en-US" dirty="0"/>
              <a:t>(𝐴′∩𝐵)=0.2, find:</a:t>
            </a:r>
          </a:p>
          <a:p>
            <a:pPr>
              <a:lnSpc>
                <a:spcPct val="110000"/>
              </a:lnSpc>
            </a:pPr>
            <a:r>
              <a:rPr lang="en-US" dirty="0"/>
              <a:t>1. </a:t>
            </a:r>
            <a:r>
              <a:rPr lang="en-US" dirty="0" err="1"/>
              <a:t>Pr</a:t>
            </a:r>
            <a:r>
              <a:rPr lang="en-US" dirty="0"/>
              <a:t>(𝐴∩𝐵′)</a:t>
            </a:r>
          </a:p>
          <a:p>
            <a:pPr>
              <a:lnSpc>
                <a:spcPct val="110000"/>
              </a:lnSpc>
            </a:pPr>
            <a:r>
              <a:rPr lang="en-US" dirty="0"/>
              <a:t>2. </a:t>
            </a:r>
            <a:r>
              <a:rPr lang="en-US" dirty="0" err="1"/>
              <a:t>Pr</a:t>
            </a:r>
            <a:r>
              <a:rPr lang="en-US" dirty="0"/>
              <a:t>(𝐵)</a:t>
            </a:r>
          </a:p>
          <a:p>
            <a:pPr>
              <a:lnSpc>
                <a:spcPct val="110000"/>
              </a:lnSpc>
            </a:pPr>
            <a:r>
              <a:rPr lang="en-US" dirty="0"/>
              <a:t>3. </a:t>
            </a:r>
            <a:r>
              <a:rPr lang="en-US" dirty="0" err="1"/>
              <a:t>Pr</a:t>
            </a:r>
            <a:r>
              <a:rPr lang="en-US" dirty="0"/>
              <a:t>(𝐴′∩𝐵′)</a:t>
            </a:r>
          </a:p>
          <a:p>
            <a:pPr>
              <a:lnSpc>
                <a:spcPct val="110000"/>
              </a:lnSpc>
            </a:pPr>
            <a:r>
              <a:rPr lang="en-US" dirty="0"/>
              <a:t>4. </a:t>
            </a:r>
            <a:r>
              <a:rPr lang="en-US" dirty="0" err="1"/>
              <a:t>Pr</a:t>
            </a:r>
            <a:r>
              <a:rPr lang="en-US" dirty="0"/>
              <a:t>(𝐴∪𝐵)</a:t>
            </a:r>
          </a:p>
          <a:p>
            <a:pPr>
              <a:lnSpc>
                <a:spcPct val="110000"/>
              </a:lnSpc>
            </a:pPr>
            <a:r>
              <a:rPr lang="en-US" dirty="0"/>
              <a:t>1. From row 1: </a:t>
            </a:r>
            <a:r>
              <a:rPr lang="en-US" dirty="0" err="1"/>
              <a:t>Pr</a:t>
            </a:r>
            <a:r>
              <a:rPr lang="en-US" dirty="0"/>
              <a:t>(𝐴∩𝐵′)=</a:t>
            </a:r>
            <a:r>
              <a:rPr lang="en-US" dirty="0" err="1"/>
              <a:t>Pr</a:t>
            </a:r>
            <a:r>
              <a:rPr lang="en-US" dirty="0"/>
              <a:t>(𝐴)−</a:t>
            </a:r>
            <a:r>
              <a:rPr lang="en-US" dirty="0" err="1"/>
              <a:t>Pr</a:t>
            </a:r>
            <a:r>
              <a:rPr lang="en-US" dirty="0"/>
              <a:t>(𝐴∩𝐵)=0.7−0.4=0.3</a:t>
            </a:r>
          </a:p>
          <a:p>
            <a:pPr>
              <a:lnSpc>
                <a:spcPct val="110000"/>
              </a:lnSpc>
            </a:pPr>
            <a:r>
              <a:rPr lang="en-US" dirty="0"/>
              <a:t>2. From column 1: </a:t>
            </a:r>
            <a:r>
              <a:rPr lang="en-US" dirty="0" err="1"/>
              <a:t>Pr</a:t>
            </a:r>
            <a:r>
              <a:rPr lang="en-US" dirty="0"/>
              <a:t>(𝐵)=</a:t>
            </a:r>
            <a:r>
              <a:rPr lang="en-US" dirty="0" err="1"/>
              <a:t>Pr</a:t>
            </a:r>
            <a:r>
              <a:rPr lang="en-US" dirty="0"/>
              <a:t>(𝐴∩𝐵)+</a:t>
            </a:r>
            <a:r>
              <a:rPr lang="en-US" dirty="0" err="1"/>
              <a:t>Pr</a:t>
            </a:r>
            <a:r>
              <a:rPr lang="en-US" dirty="0"/>
              <a:t>(𝐴′∩𝐵)=0.4+0.2=0.6</a:t>
            </a:r>
          </a:p>
          <a:p>
            <a:pPr>
              <a:lnSpc>
                <a:spcPct val="110000"/>
              </a:lnSpc>
            </a:pPr>
            <a:r>
              <a:rPr lang="en-US" dirty="0"/>
              <a:t>3. From column 3: </a:t>
            </a:r>
            <a:r>
              <a:rPr lang="en-US" dirty="0" err="1"/>
              <a:t>Pr</a:t>
            </a:r>
            <a:r>
              <a:rPr lang="en-US" dirty="0"/>
              <a:t>(𝐴′)=1−Pr(𝐴)=1−0.7=0.3</a:t>
            </a:r>
          </a:p>
          <a:p>
            <a:pPr>
              <a:lnSpc>
                <a:spcPct val="110000"/>
              </a:lnSpc>
            </a:pPr>
            <a:r>
              <a:rPr lang="en-US" dirty="0"/>
              <a:t>4. From row 2: </a:t>
            </a:r>
            <a:r>
              <a:rPr lang="en-US" dirty="0" err="1"/>
              <a:t>Pr</a:t>
            </a:r>
            <a:r>
              <a:rPr lang="en-US" dirty="0"/>
              <a:t>(𝐴′∩𝐵′)=0.3−0.2=0.1</a:t>
            </a:r>
          </a:p>
          <a:p>
            <a:pPr>
              <a:lnSpc>
                <a:spcPct val="110000"/>
              </a:lnSpc>
            </a:pPr>
            <a:r>
              <a:rPr lang="en-US" dirty="0"/>
              <a:t>Using the addition rule:</a:t>
            </a:r>
          </a:p>
          <a:p>
            <a:pPr>
              <a:lnSpc>
                <a:spcPct val="110000"/>
              </a:lnSpc>
            </a:pPr>
            <a:r>
              <a:rPr lang="en-US" dirty="0" err="1"/>
              <a:t>Pr</a:t>
            </a:r>
            <a:r>
              <a:rPr lang="en-US" dirty="0"/>
              <a:t>(𝐴∪𝐵)=</a:t>
            </a:r>
            <a:r>
              <a:rPr lang="en-US" dirty="0" err="1"/>
              <a:t>Pr</a:t>
            </a:r>
            <a:r>
              <a:rPr lang="en-US" dirty="0"/>
              <a:t>(𝐴)+</a:t>
            </a:r>
            <a:r>
              <a:rPr lang="en-US" dirty="0" err="1"/>
              <a:t>Pr</a:t>
            </a:r>
            <a:r>
              <a:rPr lang="en-US" dirty="0"/>
              <a:t>(𝐵)−</a:t>
            </a:r>
            <a:r>
              <a:rPr lang="en-US" dirty="0" err="1"/>
              <a:t>Pr</a:t>
            </a:r>
            <a:r>
              <a:rPr lang="en-US" dirty="0"/>
              <a:t>(𝐴∩𝐵)=0.7+0.6−0.4=0.9</a:t>
            </a:r>
          </a:p>
          <a:p>
            <a:pPr>
              <a:lnSpc>
                <a:spcPct val="110000"/>
              </a:lnSpc>
            </a:pPr>
            <a:r>
              <a:rPr lang="en-US" dirty="0"/>
              <a:t>The completed table is shown.</a:t>
            </a:r>
          </a:p>
        </p:txBody>
      </p:sp>
    </p:spTree>
    <p:extLst>
      <p:ext uri="{BB962C8B-B14F-4D97-AF65-F5344CB8AC3E}">
        <p14:creationId xmlns:p14="http://schemas.microsoft.com/office/powerpoint/2010/main" val="732883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7B82C-4589-9840-AEA7-08C461931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0"/>
            <a:ext cx="9493249" cy="685802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82725-9E9E-524A-9869-BDF2950D9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5802"/>
            <a:ext cx="11264900" cy="617219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Records indicate that, in Australia, </a:t>
            </a:r>
            <a:r>
              <a:rPr lang="en-US" dirty="0">
                <a:solidFill>
                  <a:srgbClr val="0070C0"/>
                </a:solidFill>
              </a:rPr>
              <a:t>65% </a:t>
            </a:r>
            <a:r>
              <a:rPr lang="en-US" dirty="0"/>
              <a:t>of secondary students participate in sport, and </a:t>
            </a:r>
            <a:r>
              <a:rPr lang="en-US" dirty="0">
                <a:solidFill>
                  <a:srgbClr val="0070C0"/>
                </a:solidFill>
              </a:rPr>
              <a:t>71%</a:t>
            </a:r>
            <a:r>
              <a:rPr lang="en-US" dirty="0"/>
              <a:t> of secondary students are Australian by birth. They also show that </a:t>
            </a:r>
            <a:r>
              <a:rPr lang="en-US" dirty="0">
                <a:solidFill>
                  <a:srgbClr val="0070C0"/>
                </a:solidFill>
              </a:rPr>
              <a:t>53%</a:t>
            </a:r>
            <a:r>
              <a:rPr lang="en-US" dirty="0"/>
              <a:t> of students are Australian by birth and participate in sport. Use this information to find:</a:t>
            </a:r>
          </a:p>
          <a:p>
            <a:r>
              <a:rPr lang="en-US" dirty="0"/>
              <a:t>1. the probability that a student selected at random is not Australian by birth</a:t>
            </a:r>
          </a:p>
          <a:p>
            <a:r>
              <a:rPr lang="en-US" dirty="0"/>
              <a:t>2. the probability that a student selected at random is not Australian by birth and does not participate in sport.</a:t>
            </a:r>
          </a:p>
          <a:p>
            <a:r>
              <a:rPr lang="en-US" dirty="0"/>
              <a:t>We use 𝐴 to represent ‘Australian by birth’ and 𝑆 to represent ‘participates in sport’.</a:t>
            </a:r>
          </a:p>
          <a:p>
            <a:r>
              <a:rPr lang="en-US" dirty="0"/>
              <a:t>All the empty cells in the table may now be filled in by subtraction.</a:t>
            </a:r>
          </a:p>
          <a:p>
            <a:r>
              <a:rPr lang="en-US" dirty="0"/>
              <a:t>In column 1: </a:t>
            </a:r>
            <a:r>
              <a:rPr lang="en-US" dirty="0" err="1"/>
              <a:t>Pr</a:t>
            </a:r>
            <a:r>
              <a:rPr lang="en-US" dirty="0"/>
              <a:t>(𝐴′∩𝑆)=0.65−0.53=0.12</a:t>
            </a:r>
          </a:p>
          <a:p>
            <a:r>
              <a:rPr lang="en-US" dirty="0"/>
              <a:t>In column 3: </a:t>
            </a:r>
            <a:r>
              <a:rPr lang="en-US" dirty="0" err="1"/>
              <a:t>Pr</a:t>
            </a:r>
            <a:r>
              <a:rPr lang="en-US" dirty="0"/>
              <a:t>(𝐴′)=1−0.71=0.29</a:t>
            </a:r>
          </a:p>
          <a:p>
            <a:r>
              <a:rPr lang="en-US" dirty="0"/>
              <a:t>In row 1: </a:t>
            </a:r>
            <a:r>
              <a:rPr lang="en-US" dirty="0" err="1"/>
              <a:t>Pr</a:t>
            </a:r>
            <a:r>
              <a:rPr lang="en-US" dirty="0"/>
              <a:t>(𝐴∩𝑆′)=0.71−0.53=0.18</a:t>
            </a:r>
          </a:p>
          <a:p>
            <a:r>
              <a:rPr lang="en-US" dirty="0"/>
              <a:t>In row 3: </a:t>
            </a:r>
            <a:r>
              <a:rPr lang="en-US" dirty="0" err="1"/>
              <a:t>Pr</a:t>
            </a:r>
            <a:r>
              <a:rPr lang="en-US" dirty="0"/>
              <a:t>(𝑆′)=1−0.65=0.35</a:t>
            </a:r>
          </a:p>
          <a:p>
            <a:r>
              <a:rPr lang="en-US" dirty="0"/>
              <a:t>In row 2: </a:t>
            </a:r>
            <a:r>
              <a:rPr lang="en-US" dirty="0" err="1"/>
              <a:t>Pr</a:t>
            </a:r>
            <a:r>
              <a:rPr lang="en-US" dirty="0"/>
              <a:t>(𝐴′∩𝑆′)=0.29−0.12=0.17</a:t>
            </a:r>
          </a:p>
          <a:p>
            <a:r>
              <a:rPr lang="en-US" dirty="0"/>
              <a:t>The probability that a student selected at random is not Australian by birth is given by </a:t>
            </a:r>
            <a:r>
              <a:rPr lang="en-US" dirty="0" err="1"/>
              <a:t>Pr</a:t>
            </a:r>
            <a:r>
              <a:rPr lang="en-US" dirty="0"/>
              <a:t>(𝐴′)=0.29.</a:t>
            </a:r>
          </a:p>
          <a:p>
            <a:r>
              <a:rPr lang="en-US" dirty="0"/>
              <a:t>The probability that a student selected at random is not Australian by birth and does not participate in sport is given by </a:t>
            </a:r>
            <a:r>
              <a:rPr lang="en-US" dirty="0" err="1"/>
              <a:t>Pr</a:t>
            </a:r>
            <a:r>
              <a:rPr lang="en-US" dirty="0"/>
              <a:t>(𝐴′∩𝑆′)=0.17.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F81DD6-6370-2046-9891-F6FE0BB6C5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2235" y="3173664"/>
            <a:ext cx="3411764" cy="20859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9C794A4-6989-E645-83AF-80C1AEA0E5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8474" y="3173664"/>
            <a:ext cx="3683860" cy="2218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524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eetscapeVTI">
  <a:themeElements>
    <a:clrScheme name="AnalogousFromDarkSeedLeftStep">
      <a:dk1>
        <a:srgbClr val="000000"/>
      </a:dk1>
      <a:lt1>
        <a:srgbClr val="FFFFFF"/>
      </a:lt1>
      <a:dk2>
        <a:srgbClr val="301B28"/>
      </a:dk2>
      <a:lt2>
        <a:srgbClr val="F0F3F3"/>
      </a:lt2>
      <a:accent1>
        <a:srgbClr val="C34D66"/>
      </a:accent1>
      <a:accent2>
        <a:srgbClr val="B13B86"/>
      </a:accent2>
      <a:accent3>
        <a:srgbClr val="BE4DC3"/>
      </a:accent3>
      <a:accent4>
        <a:srgbClr val="7A3BB1"/>
      </a:accent4>
      <a:accent5>
        <a:srgbClr val="5B4DC3"/>
      </a:accent5>
      <a:accent6>
        <a:srgbClr val="3B5EB1"/>
      </a:accent6>
      <a:hlink>
        <a:srgbClr val="7757C7"/>
      </a:hlink>
      <a:folHlink>
        <a:srgbClr val="7F7F7F"/>
      </a:folHlink>
    </a:clrScheme>
    <a:fontScheme name="Street">
      <a:majorFont>
        <a:latin typeface="Franklin Gothic Heavy"/>
        <a:ea typeface=""/>
        <a:cs typeface=""/>
      </a:majorFont>
      <a:minorFont>
        <a:latin typeface="Consola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reetscapeVTI" id="{B20F88EA-96D0-4E96-9207-A1488DAC5867}" vid="{3F7E5CFE-E584-4E58-A75E-141AC45B14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770</Words>
  <Application>Microsoft Macintosh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Consolas</vt:lpstr>
      <vt:lpstr>Franklin Gothic Heavy</vt:lpstr>
      <vt:lpstr>StreetscapeVTI</vt:lpstr>
      <vt:lpstr>Probability tables </vt:lpstr>
      <vt:lpstr>A probability table </vt:lpstr>
      <vt:lpstr>A probability table </vt:lpstr>
      <vt:lpstr>A probability table </vt:lpstr>
      <vt:lpstr>Example </vt:lpstr>
      <vt:lpstr>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 tables </dc:title>
  <dc:creator>Yongmei Zhang</dc:creator>
  <cp:lastModifiedBy>Yongmei Zhang</cp:lastModifiedBy>
  <cp:revision>2</cp:revision>
  <dcterms:created xsi:type="dcterms:W3CDTF">2021-06-06T01:00:35Z</dcterms:created>
  <dcterms:modified xsi:type="dcterms:W3CDTF">2021-06-06T01:10:42Z</dcterms:modified>
</cp:coreProperties>
</file>