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6" r:id="rId1"/>
  </p:sldMasterIdLst>
  <p:sldIdLst>
    <p:sldId id="256" r:id="rId2"/>
    <p:sldId id="258" r:id="rId3"/>
    <p:sldId id="259" r:id="rId4"/>
    <p:sldId id="260" r:id="rId5"/>
    <p:sldId id="261" r:id="rId6"/>
    <p:sldId id="257"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p:restoredTop sz="94599"/>
  </p:normalViewPr>
  <p:slideViewPr>
    <p:cSldViewPr snapToGrid="0" snapToObjects="1">
      <p:cViewPr varScale="1">
        <p:scale>
          <a:sx n="88" d="100"/>
          <a:sy n="88" d="100"/>
        </p:scale>
        <p:origin x="184" y="4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722F66-727D-4150-ADA5-49CF3A0F6873}"/>
              </a:ext>
            </a:extLst>
          </p:cNvPr>
          <p:cNvSpPr>
            <a:spLocks noGrp="1"/>
          </p:cNvSpPr>
          <p:nvPr>
            <p:ph type="ctrTitle"/>
          </p:nvPr>
        </p:nvSpPr>
        <p:spPr>
          <a:xfrm>
            <a:off x="838200" y="1122363"/>
            <a:ext cx="9829800" cy="2387600"/>
          </a:xfrm>
        </p:spPr>
        <p:txBody>
          <a:bodyPr anchor="b">
            <a:normAutofit/>
          </a:bodyPr>
          <a:lstStyle>
            <a:lvl1pPr algn="l">
              <a:defRPr sz="52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CDD9A1FE-C39F-4D7C-B93D-F8C203A1D69C}"/>
              </a:ext>
            </a:extLst>
          </p:cNvPr>
          <p:cNvSpPr>
            <a:spLocks noGrp="1"/>
          </p:cNvSpPr>
          <p:nvPr>
            <p:ph type="subTitle" idx="1"/>
          </p:nvPr>
        </p:nvSpPr>
        <p:spPr>
          <a:xfrm>
            <a:off x="838200" y="3602038"/>
            <a:ext cx="9829800" cy="1655762"/>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BC008AAC-7D41-4304-8D59-EF34B232682C}"/>
              </a:ext>
            </a:extLst>
          </p:cNvPr>
          <p:cNvSpPr>
            <a:spLocks noGrp="1"/>
          </p:cNvSpPr>
          <p:nvPr>
            <p:ph type="dt" sz="half" idx="10"/>
          </p:nvPr>
        </p:nvSpPr>
        <p:spPr>
          <a:xfrm>
            <a:off x="838200" y="136525"/>
            <a:ext cx="2743200" cy="365125"/>
          </a:xfrm>
        </p:spPr>
        <p:txBody>
          <a:bodyPr/>
          <a:lstStyle>
            <a:lvl1pPr algn="l">
              <a:defRPr/>
            </a:lvl1pPr>
          </a:lstStyle>
          <a:p>
            <a:fld id="{9549D6DC-E1CB-4874-BF52-C3407230D20E}" type="datetime1">
              <a:rPr lang="en-US" smtClean="0"/>
              <a:t>6/6/21</a:t>
            </a:fld>
            <a:endParaRPr lang="en-US"/>
          </a:p>
        </p:txBody>
      </p:sp>
      <p:sp>
        <p:nvSpPr>
          <p:cNvPr id="5" name="Footer Placeholder 4">
            <a:extLst>
              <a:ext uri="{FF2B5EF4-FFF2-40B4-BE49-F238E27FC236}">
                <a16:creationId xmlns:a16="http://schemas.microsoft.com/office/drawing/2014/main" id="{4724D078-DE22-4F23-8B48-21FB1415C3E3}"/>
              </a:ext>
            </a:extLst>
          </p:cNvPr>
          <p:cNvSpPr>
            <a:spLocks noGrp="1"/>
          </p:cNvSpPr>
          <p:nvPr>
            <p:ph type="ftr" sz="quarter" idx="11"/>
          </p:nvPr>
        </p:nvSpPr>
        <p:spPr>
          <a:xfrm>
            <a:off x="838200" y="6356350"/>
            <a:ext cx="4114800" cy="365125"/>
          </a:xfrm>
        </p:spPr>
        <p:txBody>
          <a:bodyPr/>
          <a:lstStyle>
            <a:lvl1pPr algn="l">
              <a:defRPr/>
            </a:lvl1pPr>
          </a:lstStyle>
          <a:p>
            <a:endParaRPr lang="en-US"/>
          </a:p>
        </p:txBody>
      </p:sp>
      <p:sp>
        <p:nvSpPr>
          <p:cNvPr id="6" name="Slide Number Placeholder 5">
            <a:extLst>
              <a:ext uri="{FF2B5EF4-FFF2-40B4-BE49-F238E27FC236}">
                <a16:creationId xmlns:a16="http://schemas.microsoft.com/office/drawing/2014/main" id="{BB64C1F5-608B-4335-9F2A-17F63D5FAF0D}"/>
              </a:ext>
            </a:extLst>
          </p:cNvPr>
          <p:cNvSpPr>
            <a:spLocks noGrp="1"/>
          </p:cNvSpPr>
          <p:nvPr>
            <p:ph type="sldNum" sz="quarter" idx="12"/>
          </p:nvPr>
        </p:nvSpPr>
        <p:spPr/>
        <p:txBody>
          <a:bodyPr/>
          <a:lstStyle/>
          <a:p>
            <a:fld id="{273BAE12-D270-459D-897B-6833652BB167}" type="slidenum">
              <a:rPr lang="en-US" smtClean="0"/>
              <a:t>‹#›</a:t>
            </a:fld>
            <a:endParaRPr lang="en-US"/>
          </a:p>
        </p:txBody>
      </p:sp>
    </p:spTree>
    <p:extLst>
      <p:ext uri="{BB962C8B-B14F-4D97-AF65-F5344CB8AC3E}">
        <p14:creationId xmlns:p14="http://schemas.microsoft.com/office/powerpoint/2010/main" val="19505218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29F2C5-A3FC-44EF-BA15-CEC83C83D67C}"/>
              </a:ext>
            </a:extLst>
          </p:cNvPr>
          <p:cNvSpPr>
            <a:spLocks noGrp="1"/>
          </p:cNvSpPr>
          <p:nvPr>
            <p:ph type="title"/>
          </p:nvPr>
        </p:nvSpPr>
        <p:spPr/>
        <p:txBody>
          <a:bodyPr/>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D45040D3-67DB-455C-AD79-49E185DB63C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D0B2B07A-258E-42DD-9A68-2C76F7D54040}"/>
              </a:ext>
            </a:extLst>
          </p:cNvPr>
          <p:cNvSpPr>
            <a:spLocks noGrp="1"/>
          </p:cNvSpPr>
          <p:nvPr>
            <p:ph type="dt" sz="half" idx="10"/>
          </p:nvPr>
        </p:nvSpPr>
        <p:spPr/>
        <p:txBody>
          <a:bodyPr/>
          <a:lstStyle/>
          <a:p>
            <a:fld id="{F7701D81-C4B9-4A87-89A7-22E29E6C9200}" type="datetime1">
              <a:rPr lang="en-US" smtClean="0"/>
              <a:t>6/6/21</a:t>
            </a:fld>
            <a:endParaRPr lang="en-US"/>
          </a:p>
        </p:txBody>
      </p:sp>
      <p:sp>
        <p:nvSpPr>
          <p:cNvPr id="5" name="Footer Placeholder 4">
            <a:extLst>
              <a:ext uri="{FF2B5EF4-FFF2-40B4-BE49-F238E27FC236}">
                <a16:creationId xmlns:a16="http://schemas.microsoft.com/office/drawing/2014/main" id="{7C01E9BC-3BB8-40CD-9294-59A2E59E1BE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413979D-5589-4770-9D29-046F2B506C33}"/>
              </a:ext>
            </a:extLst>
          </p:cNvPr>
          <p:cNvSpPr>
            <a:spLocks noGrp="1"/>
          </p:cNvSpPr>
          <p:nvPr>
            <p:ph type="sldNum" sz="quarter" idx="12"/>
          </p:nvPr>
        </p:nvSpPr>
        <p:spPr/>
        <p:txBody>
          <a:bodyPr/>
          <a:lstStyle/>
          <a:p>
            <a:fld id="{273BAE12-D270-459D-897B-6833652BB167}" type="slidenum">
              <a:rPr lang="en-US" smtClean="0"/>
              <a:t>‹#›</a:t>
            </a:fld>
            <a:endParaRPr lang="en-US"/>
          </a:p>
        </p:txBody>
      </p:sp>
    </p:spTree>
    <p:extLst>
      <p:ext uri="{BB962C8B-B14F-4D97-AF65-F5344CB8AC3E}">
        <p14:creationId xmlns:p14="http://schemas.microsoft.com/office/powerpoint/2010/main" val="20256905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C6693CD-CB65-4F37-A6DA-F300B93C14D9}"/>
              </a:ext>
            </a:extLst>
          </p:cNvPr>
          <p:cNvSpPr>
            <a:spLocks noGrp="1"/>
          </p:cNvSpPr>
          <p:nvPr>
            <p:ph type="title" orient="vert"/>
          </p:nvPr>
        </p:nvSpPr>
        <p:spPr>
          <a:xfrm>
            <a:off x="8724900" y="731520"/>
            <a:ext cx="2628900" cy="5378070"/>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7448D117-7AE6-4831-9867-5145F64A0C24}"/>
              </a:ext>
            </a:extLst>
          </p:cNvPr>
          <p:cNvSpPr>
            <a:spLocks noGrp="1"/>
          </p:cNvSpPr>
          <p:nvPr>
            <p:ph type="body" orient="vert" idx="1"/>
          </p:nvPr>
        </p:nvSpPr>
        <p:spPr>
          <a:xfrm>
            <a:off x="838200" y="731520"/>
            <a:ext cx="7734300" cy="537807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E4988CF8-397F-485E-8081-AFA4DADD440C}"/>
              </a:ext>
            </a:extLst>
          </p:cNvPr>
          <p:cNvSpPr>
            <a:spLocks noGrp="1"/>
          </p:cNvSpPr>
          <p:nvPr>
            <p:ph type="dt" sz="half" idx="10"/>
          </p:nvPr>
        </p:nvSpPr>
        <p:spPr/>
        <p:txBody>
          <a:bodyPr/>
          <a:lstStyle/>
          <a:p>
            <a:fld id="{EE307718-69F7-427E-95A3-C1246AF46913}" type="datetime1">
              <a:rPr lang="en-US" smtClean="0"/>
              <a:t>6/6/21</a:t>
            </a:fld>
            <a:endParaRPr lang="en-US"/>
          </a:p>
        </p:txBody>
      </p:sp>
      <p:sp>
        <p:nvSpPr>
          <p:cNvPr id="5" name="Footer Placeholder 4">
            <a:extLst>
              <a:ext uri="{FF2B5EF4-FFF2-40B4-BE49-F238E27FC236}">
                <a16:creationId xmlns:a16="http://schemas.microsoft.com/office/drawing/2014/main" id="{83CE4773-4660-4F21-83CF-1A449395BB9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5B59537-EB47-40FA-893E-785D6FE00A5C}"/>
              </a:ext>
            </a:extLst>
          </p:cNvPr>
          <p:cNvSpPr>
            <a:spLocks noGrp="1"/>
          </p:cNvSpPr>
          <p:nvPr>
            <p:ph type="sldNum" sz="quarter" idx="12"/>
          </p:nvPr>
        </p:nvSpPr>
        <p:spPr/>
        <p:txBody>
          <a:bodyPr/>
          <a:lstStyle/>
          <a:p>
            <a:fld id="{273BAE12-D270-459D-897B-6833652BB167}" type="slidenum">
              <a:rPr lang="en-US" smtClean="0"/>
              <a:t>‹#›</a:t>
            </a:fld>
            <a:endParaRPr lang="en-US"/>
          </a:p>
        </p:txBody>
      </p:sp>
    </p:spTree>
    <p:extLst>
      <p:ext uri="{BB962C8B-B14F-4D97-AF65-F5344CB8AC3E}">
        <p14:creationId xmlns:p14="http://schemas.microsoft.com/office/powerpoint/2010/main" val="9438338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E7B4A7-C566-48F4-B4B8-3A5E7B6C5C3A}"/>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AD3B93F5-BC8B-452C-ACE2-C7E01D1B80F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239A49B3-A57D-46C5-8462-0C52509F8FCA}"/>
              </a:ext>
            </a:extLst>
          </p:cNvPr>
          <p:cNvSpPr>
            <a:spLocks noGrp="1"/>
          </p:cNvSpPr>
          <p:nvPr>
            <p:ph type="dt" sz="half" idx="10"/>
          </p:nvPr>
        </p:nvSpPr>
        <p:spPr/>
        <p:txBody>
          <a:bodyPr/>
          <a:lstStyle/>
          <a:p>
            <a:fld id="{48913E51-B7F7-4C24-B8E3-5471755DC0E0}" type="datetime1">
              <a:rPr lang="en-US" smtClean="0"/>
              <a:t>6/6/21</a:t>
            </a:fld>
            <a:endParaRPr lang="en-US"/>
          </a:p>
        </p:txBody>
      </p:sp>
      <p:sp>
        <p:nvSpPr>
          <p:cNvPr id="5" name="Footer Placeholder 4">
            <a:extLst>
              <a:ext uri="{FF2B5EF4-FFF2-40B4-BE49-F238E27FC236}">
                <a16:creationId xmlns:a16="http://schemas.microsoft.com/office/drawing/2014/main" id="{9EC8C810-EAF4-4D86-84DD-2E574122DD8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587E738-8574-490B-974B-9AD3B2AAE521}"/>
              </a:ext>
            </a:extLst>
          </p:cNvPr>
          <p:cNvSpPr>
            <a:spLocks noGrp="1"/>
          </p:cNvSpPr>
          <p:nvPr>
            <p:ph type="sldNum" sz="quarter" idx="12"/>
          </p:nvPr>
        </p:nvSpPr>
        <p:spPr/>
        <p:txBody>
          <a:bodyPr/>
          <a:lstStyle/>
          <a:p>
            <a:fld id="{273BAE12-D270-459D-897B-6833652BB167}" type="slidenum">
              <a:rPr lang="en-US" smtClean="0"/>
              <a:t>‹#›</a:t>
            </a:fld>
            <a:endParaRPr lang="en-US"/>
          </a:p>
        </p:txBody>
      </p:sp>
    </p:spTree>
    <p:extLst>
      <p:ext uri="{BB962C8B-B14F-4D97-AF65-F5344CB8AC3E}">
        <p14:creationId xmlns:p14="http://schemas.microsoft.com/office/powerpoint/2010/main" val="27833321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9764E-4B3D-4B6A-A210-B50E4F60E246}"/>
              </a:ext>
            </a:extLst>
          </p:cNvPr>
          <p:cNvSpPr>
            <a:spLocks noGrp="1"/>
          </p:cNvSpPr>
          <p:nvPr>
            <p:ph type="title"/>
          </p:nvPr>
        </p:nvSpPr>
        <p:spPr>
          <a:xfrm>
            <a:off x="831850" y="1709738"/>
            <a:ext cx="10515600" cy="2852737"/>
          </a:xfrm>
        </p:spPr>
        <p:txBody>
          <a:bodyPr anchor="b">
            <a:normAutofit/>
          </a:bodyPr>
          <a:lstStyle>
            <a:lvl1pPr>
              <a:defRPr sz="52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8A30AEC2-B6E6-4C09-A16F-5E2A1C9A0D0E}"/>
              </a:ext>
            </a:extLst>
          </p:cNvPr>
          <p:cNvSpPr>
            <a:spLocks noGrp="1"/>
          </p:cNvSpPr>
          <p:nvPr>
            <p:ph type="body" idx="1"/>
          </p:nvPr>
        </p:nvSpPr>
        <p:spPr>
          <a:xfrm>
            <a:off x="831850" y="4589463"/>
            <a:ext cx="10515600" cy="1500187"/>
          </a:xfrm>
        </p:spPr>
        <p:txBody>
          <a:bodyPr>
            <a:normAutofit/>
          </a:bodyPr>
          <a:lstStyle>
            <a:lvl1pPr marL="0" indent="0">
              <a:buNone/>
              <a:defRPr sz="2000">
                <a:solidFill>
                  <a:schemeClr val="tx2">
                    <a:lumMod val="60000"/>
                    <a:lumOff val="4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2A37CAB-B545-4E42-BB5A-F1DAA9335033}"/>
              </a:ext>
            </a:extLst>
          </p:cNvPr>
          <p:cNvSpPr>
            <a:spLocks noGrp="1"/>
          </p:cNvSpPr>
          <p:nvPr>
            <p:ph type="dt" sz="half" idx="10"/>
          </p:nvPr>
        </p:nvSpPr>
        <p:spPr/>
        <p:txBody>
          <a:bodyPr/>
          <a:lstStyle/>
          <a:p>
            <a:fld id="{DA91A59F-D956-4598-A3C1-AE72A5387751}" type="datetime1">
              <a:rPr lang="en-US" smtClean="0"/>
              <a:t>6/6/21</a:t>
            </a:fld>
            <a:endParaRPr lang="en-US" dirty="0"/>
          </a:p>
        </p:txBody>
      </p:sp>
      <p:sp>
        <p:nvSpPr>
          <p:cNvPr id="5" name="Footer Placeholder 4">
            <a:extLst>
              <a:ext uri="{FF2B5EF4-FFF2-40B4-BE49-F238E27FC236}">
                <a16:creationId xmlns:a16="http://schemas.microsoft.com/office/drawing/2014/main" id="{AF6D720B-7E58-43F4-9659-ADB2403A50BB}"/>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A895F53F-2FA5-4B5C-A151-F07BBC002B29}"/>
              </a:ext>
            </a:extLst>
          </p:cNvPr>
          <p:cNvSpPr>
            <a:spLocks noGrp="1"/>
          </p:cNvSpPr>
          <p:nvPr>
            <p:ph type="sldNum" sz="quarter" idx="12"/>
          </p:nvPr>
        </p:nvSpPr>
        <p:spPr/>
        <p:txBody>
          <a:bodyPr/>
          <a:lstStyle/>
          <a:p>
            <a:fld id="{273BAE12-D270-459D-897B-6833652BB167}" type="slidenum">
              <a:rPr lang="en-US" smtClean="0"/>
              <a:t>‹#›</a:t>
            </a:fld>
            <a:endParaRPr lang="en-US" dirty="0"/>
          </a:p>
        </p:txBody>
      </p:sp>
    </p:spTree>
    <p:extLst>
      <p:ext uri="{BB962C8B-B14F-4D97-AF65-F5344CB8AC3E}">
        <p14:creationId xmlns:p14="http://schemas.microsoft.com/office/powerpoint/2010/main" val="6423824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D473D3-0F03-4BF4-831F-34E80BAC5513}"/>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74C09409-59F2-486F-A6D0-FAEE8FFF25B2}"/>
              </a:ext>
            </a:extLst>
          </p:cNvPr>
          <p:cNvSpPr>
            <a:spLocks noGrp="1"/>
          </p:cNvSpPr>
          <p:nvPr>
            <p:ph sz="half" idx="1"/>
          </p:nvPr>
        </p:nvSpPr>
        <p:spPr>
          <a:xfrm>
            <a:off x="838200" y="2195847"/>
            <a:ext cx="5181600" cy="398111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03087241-B390-47A6-8070-C3D4652F887B}"/>
              </a:ext>
            </a:extLst>
          </p:cNvPr>
          <p:cNvSpPr>
            <a:spLocks noGrp="1"/>
          </p:cNvSpPr>
          <p:nvPr>
            <p:ph sz="half" idx="2"/>
          </p:nvPr>
        </p:nvSpPr>
        <p:spPr>
          <a:xfrm>
            <a:off x="6172200" y="2195847"/>
            <a:ext cx="5181600" cy="398111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5080B360-2ACA-4B93-9439-591B6D3FBC3F}"/>
              </a:ext>
            </a:extLst>
          </p:cNvPr>
          <p:cNvSpPr>
            <a:spLocks noGrp="1"/>
          </p:cNvSpPr>
          <p:nvPr>
            <p:ph type="dt" sz="half" idx="10"/>
          </p:nvPr>
        </p:nvSpPr>
        <p:spPr/>
        <p:txBody>
          <a:bodyPr/>
          <a:lstStyle/>
          <a:p>
            <a:fld id="{D70BBD69-7BD3-4731-8064-242619E92CBE}" type="datetime1">
              <a:rPr lang="en-US" smtClean="0"/>
              <a:t>6/6/21</a:t>
            </a:fld>
            <a:endParaRPr lang="en-US"/>
          </a:p>
        </p:txBody>
      </p:sp>
      <p:sp>
        <p:nvSpPr>
          <p:cNvPr id="6" name="Footer Placeholder 5">
            <a:extLst>
              <a:ext uri="{FF2B5EF4-FFF2-40B4-BE49-F238E27FC236}">
                <a16:creationId xmlns:a16="http://schemas.microsoft.com/office/drawing/2014/main" id="{684A73E2-CF78-404C-A86F-E70A284AE99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6A8F42A-11E1-42A0-8ECF-A5BBA3B8CA56}"/>
              </a:ext>
            </a:extLst>
          </p:cNvPr>
          <p:cNvSpPr>
            <a:spLocks noGrp="1"/>
          </p:cNvSpPr>
          <p:nvPr>
            <p:ph type="sldNum" sz="quarter" idx="12"/>
          </p:nvPr>
        </p:nvSpPr>
        <p:spPr/>
        <p:txBody>
          <a:bodyPr/>
          <a:lstStyle/>
          <a:p>
            <a:fld id="{273BAE12-D270-459D-897B-6833652BB167}" type="slidenum">
              <a:rPr lang="en-US" smtClean="0"/>
              <a:t>‹#›</a:t>
            </a:fld>
            <a:endParaRPr lang="en-US"/>
          </a:p>
        </p:txBody>
      </p:sp>
    </p:spTree>
    <p:extLst>
      <p:ext uri="{BB962C8B-B14F-4D97-AF65-F5344CB8AC3E}">
        <p14:creationId xmlns:p14="http://schemas.microsoft.com/office/powerpoint/2010/main" val="5107635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BECA31-EE14-41DD-9914-DA7138220460}"/>
              </a:ext>
            </a:extLst>
          </p:cNvPr>
          <p:cNvSpPr>
            <a:spLocks noGrp="1"/>
          </p:cNvSpPr>
          <p:nvPr>
            <p:ph type="title"/>
          </p:nvPr>
        </p:nvSpPr>
        <p:spPr>
          <a:xfrm>
            <a:off x="839788" y="731520"/>
            <a:ext cx="10515600" cy="1325563"/>
          </a:xfrm>
        </p:spPr>
        <p:txBody>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6CB22AB6-1657-4AE2-8607-2C77A25D79D9}"/>
              </a:ext>
            </a:extLst>
          </p:cNvPr>
          <p:cNvSpPr>
            <a:spLocks noGrp="1"/>
          </p:cNvSpPr>
          <p:nvPr>
            <p:ph type="body" idx="1"/>
          </p:nvPr>
        </p:nvSpPr>
        <p:spPr>
          <a:xfrm>
            <a:off x="839788" y="2149131"/>
            <a:ext cx="5157787" cy="693696"/>
          </a:xfrm>
        </p:spPr>
        <p:txBody>
          <a:bodyPr anchor="b">
            <a:normAutofit/>
          </a:bodyPr>
          <a:lstStyle>
            <a:lvl1pPr marL="0" indent="0">
              <a:buNone/>
              <a:defRPr sz="2000" b="0" i="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BAA6DC0-D4D5-4164-A3FD-6BB5CBB2BBAD}"/>
              </a:ext>
            </a:extLst>
          </p:cNvPr>
          <p:cNvSpPr>
            <a:spLocks noGrp="1"/>
          </p:cNvSpPr>
          <p:nvPr>
            <p:ph sz="half" idx="2"/>
          </p:nvPr>
        </p:nvSpPr>
        <p:spPr>
          <a:xfrm>
            <a:off x="839788" y="2910625"/>
            <a:ext cx="5157787" cy="3100561"/>
          </a:xfrm>
        </p:spPr>
        <p:txBody>
          <a:bodyPr>
            <a:normAutofit/>
          </a:bodyPr>
          <a:lstStyle>
            <a:lvl1pPr>
              <a:defRPr sz="1800"/>
            </a:lvl1pPr>
            <a:lvl2pPr>
              <a:defRPr sz="1600"/>
            </a:lvl2pPr>
            <a:lvl3pPr>
              <a:defRPr sz="1400"/>
            </a:lvl3pPr>
            <a:lvl4pPr>
              <a:defRPr sz="12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129B35F8-95F3-43D1-8917-5836BAA90490}"/>
              </a:ext>
            </a:extLst>
          </p:cNvPr>
          <p:cNvSpPr>
            <a:spLocks noGrp="1"/>
          </p:cNvSpPr>
          <p:nvPr>
            <p:ph type="body" sz="quarter" idx="3"/>
          </p:nvPr>
        </p:nvSpPr>
        <p:spPr>
          <a:xfrm>
            <a:off x="6172200" y="2149131"/>
            <a:ext cx="5183188" cy="693696"/>
          </a:xfrm>
        </p:spPr>
        <p:txBody>
          <a:bodyPr anchor="b">
            <a:normAutofit/>
          </a:bodyPr>
          <a:lstStyle>
            <a:lvl1pPr marL="0" indent="0">
              <a:buNone/>
              <a:defRPr sz="2000" b="0" i="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2B639E7-F4A3-4ADE-B290-0A4F9761B977}"/>
              </a:ext>
            </a:extLst>
          </p:cNvPr>
          <p:cNvSpPr>
            <a:spLocks noGrp="1"/>
          </p:cNvSpPr>
          <p:nvPr>
            <p:ph sz="quarter" idx="4"/>
          </p:nvPr>
        </p:nvSpPr>
        <p:spPr>
          <a:xfrm>
            <a:off x="6172200" y="2910625"/>
            <a:ext cx="5183188" cy="3100561"/>
          </a:xfrm>
        </p:spPr>
        <p:txBody>
          <a:bodyPr>
            <a:normAutofit/>
          </a:bodyPr>
          <a:lstStyle>
            <a:lvl1pPr>
              <a:defRPr sz="1800"/>
            </a:lvl1pPr>
            <a:lvl2pPr>
              <a:defRPr sz="1600"/>
            </a:lvl2pPr>
            <a:lvl3pPr>
              <a:defRPr sz="1400"/>
            </a:lvl3pPr>
            <a:lvl4pPr>
              <a:defRPr sz="12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CD6F296B-429F-4DFC-ABC3-0A078EA99425}"/>
              </a:ext>
            </a:extLst>
          </p:cNvPr>
          <p:cNvSpPr>
            <a:spLocks noGrp="1"/>
          </p:cNvSpPr>
          <p:nvPr>
            <p:ph type="dt" sz="half" idx="10"/>
          </p:nvPr>
        </p:nvSpPr>
        <p:spPr/>
        <p:txBody>
          <a:bodyPr/>
          <a:lstStyle/>
          <a:p>
            <a:fld id="{38BD77D9-239F-488B-9358-023C46BC7084}" type="datetime1">
              <a:rPr lang="en-US" smtClean="0"/>
              <a:t>6/6/21</a:t>
            </a:fld>
            <a:endParaRPr lang="en-US"/>
          </a:p>
        </p:txBody>
      </p:sp>
      <p:sp>
        <p:nvSpPr>
          <p:cNvPr id="8" name="Footer Placeholder 7">
            <a:extLst>
              <a:ext uri="{FF2B5EF4-FFF2-40B4-BE49-F238E27FC236}">
                <a16:creationId xmlns:a16="http://schemas.microsoft.com/office/drawing/2014/main" id="{0B7103B9-D521-4910-AC15-F12F25CB952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F73A6D9-123D-492C-B5CE-294EF2559FAB}"/>
              </a:ext>
            </a:extLst>
          </p:cNvPr>
          <p:cNvSpPr>
            <a:spLocks noGrp="1"/>
          </p:cNvSpPr>
          <p:nvPr>
            <p:ph type="sldNum" sz="quarter" idx="12"/>
          </p:nvPr>
        </p:nvSpPr>
        <p:spPr/>
        <p:txBody>
          <a:bodyPr/>
          <a:lstStyle/>
          <a:p>
            <a:fld id="{273BAE12-D270-459D-897B-6833652BB167}" type="slidenum">
              <a:rPr lang="en-US" smtClean="0"/>
              <a:t>‹#›</a:t>
            </a:fld>
            <a:endParaRPr lang="en-US"/>
          </a:p>
        </p:txBody>
      </p:sp>
    </p:spTree>
    <p:extLst>
      <p:ext uri="{BB962C8B-B14F-4D97-AF65-F5344CB8AC3E}">
        <p14:creationId xmlns:p14="http://schemas.microsoft.com/office/powerpoint/2010/main" val="21992177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592A22-4B4D-4F58-9783-A0469DA4D233}"/>
              </a:ext>
            </a:extLst>
          </p:cNvPr>
          <p:cNvSpPr>
            <a:spLocks noGrp="1"/>
          </p:cNvSpPr>
          <p:nvPr>
            <p:ph type="title"/>
          </p:nvPr>
        </p:nvSpPr>
        <p:spPr>
          <a:xfrm>
            <a:off x="838200" y="731520"/>
            <a:ext cx="10515600" cy="1325563"/>
          </a:xfrm>
        </p:spPr>
        <p:txBody>
          <a:body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3B5EE610-5457-4E8C-B568-B8D560773B5C}"/>
              </a:ext>
            </a:extLst>
          </p:cNvPr>
          <p:cNvSpPr>
            <a:spLocks noGrp="1"/>
          </p:cNvSpPr>
          <p:nvPr>
            <p:ph type="dt" sz="half" idx="10"/>
          </p:nvPr>
        </p:nvSpPr>
        <p:spPr/>
        <p:txBody>
          <a:bodyPr/>
          <a:lstStyle/>
          <a:p>
            <a:fld id="{1EE61C24-7140-4FDE-92F3-654C6E2D3C1C}" type="datetime1">
              <a:rPr lang="en-US" smtClean="0"/>
              <a:t>6/6/21</a:t>
            </a:fld>
            <a:endParaRPr lang="en-US"/>
          </a:p>
        </p:txBody>
      </p:sp>
      <p:sp>
        <p:nvSpPr>
          <p:cNvPr id="4" name="Footer Placeholder 3">
            <a:extLst>
              <a:ext uri="{FF2B5EF4-FFF2-40B4-BE49-F238E27FC236}">
                <a16:creationId xmlns:a16="http://schemas.microsoft.com/office/drawing/2014/main" id="{A0BA57BB-288A-4A30-A4EC-FF0537BC260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0414C89-B968-4A85-A035-E2997A5F8498}"/>
              </a:ext>
            </a:extLst>
          </p:cNvPr>
          <p:cNvSpPr>
            <a:spLocks noGrp="1"/>
          </p:cNvSpPr>
          <p:nvPr>
            <p:ph type="sldNum" sz="quarter" idx="12"/>
          </p:nvPr>
        </p:nvSpPr>
        <p:spPr/>
        <p:txBody>
          <a:bodyPr/>
          <a:lstStyle/>
          <a:p>
            <a:fld id="{273BAE12-D270-459D-897B-6833652BB167}" type="slidenum">
              <a:rPr lang="en-US" smtClean="0"/>
              <a:t>‹#›</a:t>
            </a:fld>
            <a:endParaRPr lang="en-US"/>
          </a:p>
        </p:txBody>
      </p:sp>
    </p:spTree>
    <p:extLst>
      <p:ext uri="{BB962C8B-B14F-4D97-AF65-F5344CB8AC3E}">
        <p14:creationId xmlns:p14="http://schemas.microsoft.com/office/powerpoint/2010/main" val="9498235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B7A339C-4093-4B40-8C90-52F005CA9A0E}"/>
              </a:ext>
            </a:extLst>
          </p:cNvPr>
          <p:cNvSpPr>
            <a:spLocks noGrp="1"/>
          </p:cNvSpPr>
          <p:nvPr>
            <p:ph type="dt" sz="half" idx="10"/>
          </p:nvPr>
        </p:nvSpPr>
        <p:spPr/>
        <p:txBody>
          <a:bodyPr/>
          <a:lstStyle/>
          <a:p>
            <a:fld id="{DC4D6ACF-ECB9-4B5F-A429-08B8AC75E8EF}" type="datetime1">
              <a:rPr lang="en-US" smtClean="0"/>
              <a:t>6/6/21</a:t>
            </a:fld>
            <a:endParaRPr lang="en-US"/>
          </a:p>
        </p:txBody>
      </p:sp>
      <p:sp>
        <p:nvSpPr>
          <p:cNvPr id="3" name="Footer Placeholder 2">
            <a:extLst>
              <a:ext uri="{FF2B5EF4-FFF2-40B4-BE49-F238E27FC236}">
                <a16:creationId xmlns:a16="http://schemas.microsoft.com/office/drawing/2014/main" id="{DFA33F04-8E0A-4165-930C-527D781A7D0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062F57B-BEB6-4973-A362-38F638E0D05C}"/>
              </a:ext>
            </a:extLst>
          </p:cNvPr>
          <p:cNvSpPr>
            <a:spLocks noGrp="1"/>
          </p:cNvSpPr>
          <p:nvPr>
            <p:ph type="sldNum" sz="quarter" idx="12"/>
          </p:nvPr>
        </p:nvSpPr>
        <p:spPr/>
        <p:txBody>
          <a:bodyPr/>
          <a:lstStyle/>
          <a:p>
            <a:fld id="{273BAE12-D270-459D-897B-6833652BB167}" type="slidenum">
              <a:rPr lang="en-US" smtClean="0"/>
              <a:t>‹#›</a:t>
            </a:fld>
            <a:endParaRPr lang="en-US"/>
          </a:p>
        </p:txBody>
      </p:sp>
    </p:spTree>
    <p:extLst>
      <p:ext uri="{BB962C8B-B14F-4D97-AF65-F5344CB8AC3E}">
        <p14:creationId xmlns:p14="http://schemas.microsoft.com/office/powerpoint/2010/main" val="35927859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8FAC90-C2CA-44DD-8EF8-20BDD6724247}"/>
              </a:ext>
            </a:extLst>
          </p:cNvPr>
          <p:cNvSpPr>
            <a:spLocks noGrp="1"/>
          </p:cNvSpPr>
          <p:nvPr>
            <p:ph type="title"/>
          </p:nvPr>
        </p:nvSpPr>
        <p:spPr>
          <a:xfrm>
            <a:off x="839788" y="731520"/>
            <a:ext cx="3932237" cy="2346326"/>
          </a:xfrm>
        </p:spPr>
        <p:txBody>
          <a:bodyPr anchor="b">
            <a:noAutofit/>
          </a:bodyPr>
          <a:lstStyle>
            <a:lvl1pPr>
              <a:defRPr sz="44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5EE915FB-D5F4-4CAD-AE70-3644E81802E6}"/>
              </a:ext>
            </a:extLst>
          </p:cNvPr>
          <p:cNvSpPr>
            <a:spLocks noGrp="1"/>
          </p:cNvSpPr>
          <p:nvPr>
            <p:ph idx="1"/>
          </p:nvPr>
        </p:nvSpPr>
        <p:spPr>
          <a:xfrm>
            <a:off x="5183188" y="731521"/>
            <a:ext cx="6172200" cy="5129530"/>
          </a:xfrm>
        </p:spPr>
        <p:txBody>
          <a:bodyPr>
            <a:normAutofit/>
          </a:bodyPr>
          <a:lstStyle>
            <a:lvl1pPr>
              <a:defRPr sz="2000"/>
            </a:lvl1pPr>
            <a:lvl2pPr>
              <a:defRPr sz="1800"/>
            </a:lvl2pPr>
            <a:lvl3pPr>
              <a:defRPr sz="1600"/>
            </a:lvl3pPr>
            <a:lvl4pPr>
              <a:defRPr sz="1400"/>
            </a:lvl4pPr>
            <a:lvl5pPr>
              <a:defRPr sz="14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E7374DA3-3BAC-4045-825F-B3C27B89736B}"/>
              </a:ext>
            </a:extLst>
          </p:cNvPr>
          <p:cNvSpPr>
            <a:spLocks noGrp="1"/>
          </p:cNvSpPr>
          <p:nvPr>
            <p:ph type="body" sz="half" idx="2"/>
          </p:nvPr>
        </p:nvSpPr>
        <p:spPr>
          <a:xfrm>
            <a:off x="839788" y="3429000"/>
            <a:ext cx="3932237" cy="2439988"/>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45A0D65-0423-4E45-947A-E08C8569F15F}"/>
              </a:ext>
            </a:extLst>
          </p:cNvPr>
          <p:cNvSpPr>
            <a:spLocks noGrp="1"/>
          </p:cNvSpPr>
          <p:nvPr>
            <p:ph type="dt" sz="half" idx="10"/>
          </p:nvPr>
        </p:nvSpPr>
        <p:spPr/>
        <p:txBody>
          <a:bodyPr/>
          <a:lstStyle/>
          <a:p>
            <a:fld id="{788B429B-EE2A-486A-BDB9-0C848B4FAFDD}" type="datetime1">
              <a:rPr lang="en-US" smtClean="0"/>
              <a:t>6/6/21</a:t>
            </a:fld>
            <a:endParaRPr lang="en-US"/>
          </a:p>
        </p:txBody>
      </p:sp>
      <p:sp>
        <p:nvSpPr>
          <p:cNvPr id="6" name="Footer Placeholder 5">
            <a:extLst>
              <a:ext uri="{FF2B5EF4-FFF2-40B4-BE49-F238E27FC236}">
                <a16:creationId xmlns:a16="http://schemas.microsoft.com/office/drawing/2014/main" id="{27E6FBD0-E49F-4DE6-9264-CEDB9BAA01C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816B246-A768-4B2D-96C6-9F417852636C}"/>
              </a:ext>
            </a:extLst>
          </p:cNvPr>
          <p:cNvSpPr>
            <a:spLocks noGrp="1"/>
          </p:cNvSpPr>
          <p:nvPr>
            <p:ph type="sldNum" sz="quarter" idx="12"/>
          </p:nvPr>
        </p:nvSpPr>
        <p:spPr/>
        <p:txBody>
          <a:bodyPr/>
          <a:lstStyle/>
          <a:p>
            <a:fld id="{273BAE12-D270-459D-897B-6833652BB167}" type="slidenum">
              <a:rPr lang="en-US" smtClean="0"/>
              <a:t>‹#›</a:t>
            </a:fld>
            <a:endParaRPr lang="en-US"/>
          </a:p>
        </p:txBody>
      </p:sp>
    </p:spTree>
    <p:extLst>
      <p:ext uri="{BB962C8B-B14F-4D97-AF65-F5344CB8AC3E}">
        <p14:creationId xmlns:p14="http://schemas.microsoft.com/office/powerpoint/2010/main" val="42902786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0CB0C8-915E-4BF2-976E-B8D7EDC591F9}"/>
              </a:ext>
            </a:extLst>
          </p:cNvPr>
          <p:cNvSpPr>
            <a:spLocks noGrp="1"/>
          </p:cNvSpPr>
          <p:nvPr>
            <p:ph type="title"/>
          </p:nvPr>
        </p:nvSpPr>
        <p:spPr>
          <a:xfrm>
            <a:off x="839788" y="731520"/>
            <a:ext cx="3932237" cy="2341564"/>
          </a:xfrm>
        </p:spPr>
        <p:txBody>
          <a:bodyPr anchor="b">
            <a:noAutofit/>
          </a:bodyPr>
          <a:lstStyle>
            <a:lvl1pPr>
              <a:defRPr sz="44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710714E6-8E50-4B50-A2E0-F9D20155EB9B}"/>
              </a:ext>
            </a:extLst>
          </p:cNvPr>
          <p:cNvSpPr>
            <a:spLocks noGrp="1"/>
          </p:cNvSpPr>
          <p:nvPr>
            <p:ph type="pic" idx="1"/>
          </p:nvPr>
        </p:nvSpPr>
        <p:spPr>
          <a:xfrm>
            <a:off x="5183188" y="687257"/>
            <a:ext cx="6172200" cy="517379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E0D67A6C-5CA5-4EF0-B1C4-ED85FF255AE3}"/>
              </a:ext>
            </a:extLst>
          </p:cNvPr>
          <p:cNvSpPr>
            <a:spLocks noGrp="1"/>
          </p:cNvSpPr>
          <p:nvPr>
            <p:ph type="body" sz="half" idx="2"/>
          </p:nvPr>
        </p:nvSpPr>
        <p:spPr>
          <a:xfrm>
            <a:off x="839788" y="3429000"/>
            <a:ext cx="3932237" cy="2439987"/>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1C76474-31D4-4567-B4EC-B6AF24488AE7}"/>
              </a:ext>
            </a:extLst>
          </p:cNvPr>
          <p:cNvSpPr>
            <a:spLocks noGrp="1"/>
          </p:cNvSpPr>
          <p:nvPr>
            <p:ph type="dt" sz="half" idx="10"/>
          </p:nvPr>
        </p:nvSpPr>
        <p:spPr/>
        <p:txBody>
          <a:bodyPr/>
          <a:lstStyle/>
          <a:p>
            <a:fld id="{8DA5FE4A-CB8D-40AB-BFFC-AAF37EA071CB}" type="datetime1">
              <a:rPr lang="en-US" smtClean="0"/>
              <a:t>6/6/21</a:t>
            </a:fld>
            <a:endParaRPr lang="en-US"/>
          </a:p>
        </p:txBody>
      </p:sp>
      <p:sp>
        <p:nvSpPr>
          <p:cNvPr id="6" name="Footer Placeholder 5">
            <a:extLst>
              <a:ext uri="{FF2B5EF4-FFF2-40B4-BE49-F238E27FC236}">
                <a16:creationId xmlns:a16="http://schemas.microsoft.com/office/drawing/2014/main" id="{5C902DE0-33F5-4372-8EB5-F5746D344A5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5C5C2EF-849D-4B2C-8ED6-D26553657DBA}"/>
              </a:ext>
            </a:extLst>
          </p:cNvPr>
          <p:cNvSpPr>
            <a:spLocks noGrp="1"/>
          </p:cNvSpPr>
          <p:nvPr>
            <p:ph type="sldNum" sz="quarter" idx="12"/>
          </p:nvPr>
        </p:nvSpPr>
        <p:spPr/>
        <p:txBody>
          <a:bodyPr/>
          <a:lstStyle/>
          <a:p>
            <a:fld id="{273BAE12-D270-459D-897B-6833652BB167}" type="slidenum">
              <a:rPr lang="en-US" smtClean="0"/>
              <a:t>‹#›</a:t>
            </a:fld>
            <a:endParaRPr lang="en-US"/>
          </a:p>
        </p:txBody>
      </p:sp>
    </p:spTree>
    <p:extLst>
      <p:ext uri="{BB962C8B-B14F-4D97-AF65-F5344CB8AC3E}">
        <p14:creationId xmlns:p14="http://schemas.microsoft.com/office/powerpoint/2010/main" val="9249574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2293296F-4C3A-4530-98F5-F83646ACE913}"/>
              </a:ext>
              <a:ext uri="{C183D7F6-B498-43B3-948B-1728B52AA6E4}">
                <adec:decorative xmlns:adec="http://schemas.microsoft.com/office/drawing/2017/decorative" val="1"/>
              </a:ext>
            </a:extLst>
          </p:cNvPr>
          <p:cNvSpPr/>
          <p:nvPr/>
        </p:nvSpPr>
        <p:spPr>
          <a:xfrm>
            <a:off x="2189" y="0"/>
            <a:ext cx="12192000" cy="6857997"/>
          </a:xfrm>
          <a:prstGeom prst="rect">
            <a:avLst/>
          </a:prstGeom>
          <a:solidFill>
            <a:schemeClr val="bg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8" name="Group 7">
            <a:extLst>
              <a:ext uri="{FF2B5EF4-FFF2-40B4-BE49-F238E27FC236}">
                <a16:creationId xmlns:a16="http://schemas.microsoft.com/office/drawing/2014/main" id="{3914D2BD-3C47-433D-81FE-DC6C39595F0E}"/>
              </a:ext>
              <a:ext uri="{C183D7F6-B498-43B3-948B-1728B52AA6E4}">
                <adec:decorative xmlns:adec="http://schemas.microsoft.com/office/drawing/2017/decorative" val="1"/>
              </a:ext>
            </a:extLst>
          </p:cNvPr>
          <p:cNvGrpSpPr/>
          <p:nvPr/>
        </p:nvGrpSpPr>
        <p:grpSpPr>
          <a:xfrm>
            <a:off x="572" y="-1"/>
            <a:ext cx="12192000" cy="6857996"/>
            <a:chOff x="572" y="-1"/>
            <a:chExt cx="12192000" cy="6857996"/>
          </a:xfrm>
        </p:grpSpPr>
        <p:cxnSp>
          <p:nvCxnSpPr>
            <p:cNvPr id="9" name="Straight Connector 8">
              <a:extLst>
                <a:ext uri="{FF2B5EF4-FFF2-40B4-BE49-F238E27FC236}">
                  <a16:creationId xmlns:a16="http://schemas.microsoft.com/office/drawing/2014/main" id="{D3DD55E4-EA4F-4874-8B5B-6E0EAF4BBFC4}"/>
                </a:ext>
              </a:extLst>
            </p:cNvPr>
            <p:cNvCxnSpPr>
              <a:cxnSpLocks/>
            </p:cNvCxnSpPr>
            <p:nvPr/>
          </p:nvCxnSpPr>
          <p:spPr>
            <a:xfrm>
              <a:off x="1667" y="6276706"/>
              <a:ext cx="12189811" cy="0"/>
            </a:xfrm>
            <a:prstGeom prst="line">
              <a:avLst/>
            </a:prstGeom>
            <a:ln w="12700">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32950BAF-7673-4138-AEA2-DE7D368CC357}"/>
                </a:ext>
              </a:extLst>
            </p:cNvPr>
            <p:cNvCxnSpPr>
              <a:cxnSpLocks/>
            </p:cNvCxnSpPr>
            <p:nvPr/>
          </p:nvCxnSpPr>
          <p:spPr>
            <a:xfrm>
              <a:off x="572" y="580876"/>
              <a:ext cx="12192000" cy="0"/>
            </a:xfrm>
            <a:prstGeom prst="line">
              <a:avLst/>
            </a:prstGeom>
            <a:ln w="12700">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6BE3E2B5-EA1C-415A-941A-843C7EA148E1}"/>
                </a:ext>
              </a:extLst>
            </p:cNvPr>
            <p:cNvCxnSpPr>
              <a:cxnSpLocks/>
            </p:cNvCxnSpPr>
            <p:nvPr/>
          </p:nvCxnSpPr>
          <p:spPr>
            <a:xfrm rot="16200000">
              <a:off x="8134324" y="3428956"/>
              <a:ext cx="6857912" cy="0"/>
            </a:xfrm>
            <a:prstGeom prst="line">
              <a:avLst/>
            </a:prstGeom>
            <a:ln w="12700">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087FA3A6-E398-4576-B6B8-3328028D84B2}"/>
                </a:ext>
              </a:extLst>
            </p:cNvPr>
            <p:cNvCxnSpPr>
              <a:cxnSpLocks/>
            </p:cNvCxnSpPr>
            <p:nvPr/>
          </p:nvCxnSpPr>
          <p:spPr>
            <a:xfrm rot="16200000">
              <a:off x="-2794261" y="3428956"/>
              <a:ext cx="6857912" cy="0"/>
            </a:xfrm>
            <a:prstGeom prst="line">
              <a:avLst/>
            </a:prstGeom>
            <a:ln w="12700">
              <a:solidFill>
                <a:schemeClr val="accent4"/>
              </a:solidFill>
            </a:ln>
          </p:spPr>
          <p:style>
            <a:lnRef idx="1">
              <a:schemeClr val="accent1"/>
            </a:lnRef>
            <a:fillRef idx="0">
              <a:schemeClr val="accent1"/>
            </a:fillRef>
            <a:effectRef idx="0">
              <a:schemeClr val="accent1"/>
            </a:effectRef>
            <a:fontRef idx="minor">
              <a:schemeClr val="tx1"/>
            </a:fontRef>
          </p:style>
        </p:cxnSp>
        <p:sp>
          <p:nvSpPr>
            <p:cNvPr id="13" name="Graphic 33">
              <a:extLst>
                <a:ext uri="{FF2B5EF4-FFF2-40B4-BE49-F238E27FC236}">
                  <a16:creationId xmlns:a16="http://schemas.microsoft.com/office/drawing/2014/main" id="{EFB597D7-65E0-476A-B9EB-3AA6ED33884C}"/>
                </a:ext>
              </a:extLst>
            </p:cNvPr>
            <p:cNvSpPr/>
            <p:nvPr/>
          </p:nvSpPr>
          <p:spPr>
            <a:xfrm>
              <a:off x="4277016" y="-1"/>
              <a:ext cx="3637968" cy="580875"/>
            </a:xfrm>
            <a:custGeom>
              <a:avLst/>
              <a:gdLst>
                <a:gd name="connsiteX0" fmla="*/ 0 w 2679858"/>
                <a:gd name="connsiteY0" fmla="*/ 4953 h 434911"/>
                <a:gd name="connsiteX1" fmla="*/ 1336548 w 2679858"/>
                <a:gd name="connsiteY1" fmla="*/ 434912 h 434911"/>
                <a:gd name="connsiteX2" fmla="*/ 2679859 w 2679858"/>
                <a:gd name="connsiteY2" fmla="*/ 0 h 434911"/>
              </a:gdLst>
              <a:ahLst/>
              <a:cxnLst>
                <a:cxn ang="0">
                  <a:pos x="connsiteX0" y="connsiteY0"/>
                </a:cxn>
                <a:cxn ang="0">
                  <a:pos x="connsiteX1" y="connsiteY1"/>
                </a:cxn>
                <a:cxn ang="0">
                  <a:pos x="connsiteX2" y="connsiteY2"/>
                </a:cxn>
              </a:cxnLst>
              <a:rect l="l" t="t" r="r" b="b"/>
              <a:pathLst>
                <a:path w="2679858" h="434911">
                  <a:moveTo>
                    <a:pt x="0" y="4953"/>
                  </a:moveTo>
                  <a:cubicBezTo>
                    <a:pt x="370427" y="274606"/>
                    <a:pt x="833723" y="434912"/>
                    <a:pt x="1336548" y="434912"/>
                  </a:cubicBezTo>
                  <a:cubicBezTo>
                    <a:pt x="1842326" y="434912"/>
                    <a:pt x="2308289" y="272701"/>
                    <a:pt x="2679859" y="0"/>
                  </a:cubicBezTo>
                </a:path>
              </a:pathLst>
            </a:custGeom>
            <a:noFill/>
            <a:ln w="12700" cap="flat">
              <a:solidFill>
                <a:schemeClr val="accent4"/>
              </a:solidFill>
              <a:prstDash val="solid"/>
              <a:miter/>
            </a:ln>
          </p:spPr>
          <p:txBody>
            <a:bodyPr rtlCol="0" anchor="ctr"/>
            <a:lstStyle/>
            <a:p>
              <a:endParaRPr lang="en-US" dirty="0"/>
            </a:p>
          </p:txBody>
        </p:sp>
        <p:sp>
          <p:nvSpPr>
            <p:cNvPr id="14" name="Graphic 33">
              <a:extLst>
                <a:ext uri="{FF2B5EF4-FFF2-40B4-BE49-F238E27FC236}">
                  <a16:creationId xmlns:a16="http://schemas.microsoft.com/office/drawing/2014/main" id="{11AA060A-BE0E-4687-8F9E-0E2955D9796D}"/>
                </a:ext>
              </a:extLst>
            </p:cNvPr>
            <p:cNvSpPr/>
            <p:nvPr/>
          </p:nvSpPr>
          <p:spPr>
            <a:xfrm rot="10800000">
              <a:off x="4305089" y="6276705"/>
              <a:ext cx="3581824" cy="581290"/>
            </a:xfrm>
            <a:custGeom>
              <a:avLst/>
              <a:gdLst>
                <a:gd name="connsiteX0" fmla="*/ 0 w 2679858"/>
                <a:gd name="connsiteY0" fmla="*/ 4953 h 434911"/>
                <a:gd name="connsiteX1" fmla="*/ 1336548 w 2679858"/>
                <a:gd name="connsiteY1" fmla="*/ 434912 h 434911"/>
                <a:gd name="connsiteX2" fmla="*/ 2679859 w 2679858"/>
                <a:gd name="connsiteY2" fmla="*/ 0 h 434911"/>
              </a:gdLst>
              <a:ahLst/>
              <a:cxnLst>
                <a:cxn ang="0">
                  <a:pos x="connsiteX0" y="connsiteY0"/>
                </a:cxn>
                <a:cxn ang="0">
                  <a:pos x="connsiteX1" y="connsiteY1"/>
                </a:cxn>
                <a:cxn ang="0">
                  <a:pos x="connsiteX2" y="connsiteY2"/>
                </a:cxn>
              </a:cxnLst>
              <a:rect l="l" t="t" r="r" b="b"/>
              <a:pathLst>
                <a:path w="2679858" h="434911">
                  <a:moveTo>
                    <a:pt x="0" y="4953"/>
                  </a:moveTo>
                  <a:cubicBezTo>
                    <a:pt x="370427" y="274606"/>
                    <a:pt x="833723" y="434912"/>
                    <a:pt x="1336548" y="434912"/>
                  </a:cubicBezTo>
                  <a:cubicBezTo>
                    <a:pt x="1842326" y="434912"/>
                    <a:pt x="2308289" y="272701"/>
                    <a:pt x="2679859" y="0"/>
                  </a:cubicBezTo>
                </a:path>
              </a:pathLst>
            </a:custGeom>
            <a:noFill/>
            <a:ln w="12700" cap="flat">
              <a:solidFill>
                <a:schemeClr val="accent4"/>
              </a:solidFill>
              <a:prstDash val="solid"/>
              <a:miter/>
            </a:ln>
          </p:spPr>
          <p:txBody>
            <a:bodyPr rtlCol="0" anchor="ctr"/>
            <a:lstStyle/>
            <a:p>
              <a:endParaRPr lang="en-US" dirty="0"/>
            </a:p>
          </p:txBody>
        </p:sp>
      </p:grpSp>
      <p:sp>
        <p:nvSpPr>
          <p:cNvPr id="2" name="Title Placeholder 1">
            <a:extLst>
              <a:ext uri="{FF2B5EF4-FFF2-40B4-BE49-F238E27FC236}">
                <a16:creationId xmlns:a16="http://schemas.microsoft.com/office/drawing/2014/main" id="{2D78318D-FE3E-41D7-9A8C-2065A2C46AF3}"/>
              </a:ext>
            </a:extLst>
          </p:cNvPr>
          <p:cNvSpPr>
            <a:spLocks noGrp="1"/>
          </p:cNvSpPr>
          <p:nvPr>
            <p:ph type="title"/>
          </p:nvPr>
        </p:nvSpPr>
        <p:spPr>
          <a:xfrm>
            <a:off x="838200" y="727323"/>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FDB06718-79E7-4159-A003-F86FE7B3D829}"/>
              </a:ext>
            </a:extLst>
          </p:cNvPr>
          <p:cNvSpPr>
            <a:spLocks noGrp="1"/>
          </p:cNvSpPr>
          <p:nvPr>
            <p:ph type="body" idx="1"/>
          </p:nvPr>
        </p:nvSpPr>
        <p:spPr>
          <a:xfrm>
            <a:off x="838200" y="2189408"/>
            <a:ext cx="10515600" cy="382177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5B1F99FF-FFE2-431D-A0C8-A46C21712A20}"/>
              </a:ext>
            </a:extLst>
          </p:cNvPr>
          <p:cNvSpPr>
            <a:spLocks noGrp="1"/>
          </p:cNvSpPr>
          <p:nvPr>
            <p:ph type="dt" sz="half" idx="2"/>
          </p:nvPr>
        </p:nvSpPr>
        <p:spPr>
          <a:xfrm>
            <a:off x="838200" y="136525"/>
            <a:ext cx="2743200" cy="365125"/>
          </a:xfrm>
          <a:prstGeom prst="rect">
            <a:avLst/>
          </a:prstGeom>
        </p:spPr>
        <p:txBody>
          <a:bodyPr vert="horz" lIns="91440" tIns="45720" rIns="91440" bIns="45720" rtlCol="0" anchor="ctr"/>
          <a:lstStyle>
            <a:lvl1pPr algn="l">
              <a:defRPr sz="800" cap="all" spc="150" baseline="0">
                <a:solidFill>
                  <a:schemeClr val="tx2">
                    <a:lumMod val="60000"/>
                    <a:lumOff val="40000"/>
                  </a:schemeClr>
                </a:solidFill>
              </a:defRPr>
            </a:lvl1pPr>
          </a:lstStyle>
          <a:p>
            <a:fld id="{C0517C94-3B1E-4991-BED3-41F8B0158A00}" type="datetime1">
              <a:rPr lang="en-US" smtClean="0"/>
              <a:t>6/6/21</a:t>
            </a:fld>
            <a:endParaRPr lang="en-US" dirty="0"/>
          </a:p>
        </p:txBody>
      </p:sp>
      <p:sp>
        <p:nvSpPr>
          <p:cNvPr id="5" name="Footer Placeholder 4">
            <a:extLst>
              <a:ext uri="{FF2B5EF4-FFF2-40B4-BE49-F238E27FC236}">
                <a16:creationId xmlns:a16="http://schemas.microsoft.com/office/drawing/2014/main" id="{51C3547E-668D-4191-847C-7424F75496E6}"/>
              </a:ext>
            </a:extLst>
          </p:cNvPr>
          <p:cNvSpPr>
            <a:spLocks noGrp="1"/>
          </p:cNvSpPr>
          <p:nvPr>
            <p:ph type="ftr" sz="quarter" idx="3"/>
          </p:nvPr>
        </p:nvSpPr>
        <p:spPr>
          <a:xfrm>
            <a:off x="838200" y="6356350"/>
            <a:ext cx="3450659" cy="365125"/>
          </a:xfrm>
          <a:prstGeom prst="rect">
            <a:avLst/>
          </a:prstGeom>
        </p:spPr>
        <p:txBody>
          <a:bodyPr vert="horz" lIns="91440" tIns="45720" rIns="91440" bIns="45720" rtlCol="0" anchor="ctr"/>
          <a:lstStyle>
            <a:lvl1pPr algn="l">
              <a:defRPr sz="800" cap="all" spc="150" baseline="0">
                <a:solidFill>
                  <a:schemeClr val="tx2">
                    <a:lumMod val="60000"/>
                    <a:lumOff val="40000"/>
                  </a:schemeClr>
                </a:solidFill>
              </a:defRPr>
            </a:lvl1pPr>
          </a:lstStyle>
          <a:p>
            <a:endParaRPr lang="en-US" dirty="0"/>
          </a:p>
        </p:txBody>
      </p:sp>
      <p:sp>
        <p:nvSpPr>
          <p:cNvPr id="6" name="Slide Number Placeholder 5">
            <a:extLst>
              <a:ext uri="{FF2B5EF4-FFF2-40B4-BE49-F238E27FC236}">
                <a16:creationId xmlns:a16="http://schemas.microsoft.com/office/drawing/2014/main" id="{8CBB6E6E-8527-4F63-A0C7-84CD44A2B00D}"/>
              </a:ext>
            </a:extLst>
          </p:cNvPr>
          <p:cNvSpPr>
            <a:spLocks noGrp="1"/>
          </p:cNvSpPr>
          <p:nvPr>
            <p:ph type="sldNum" sz="quarter" idx="4"/>
          </p:nvPr>
        </p:nvSpPr>
        <p:spPr>
          <a:xfrm>
            <a:off x="11563467" y="3246434"/>
            <a:ext cx="628533" cy="365125"/>
          </a:xfrm>
          <a:prstGeom prst="rect">
            <a:avLst/>
          </a:prstGeom>
        </p:spPr>
        <p:txBody>
          <a:bodyPr vert="horz" lIns="91440" tIns="45720" rIns="91440" bIns="45720" rtlCol="0" anchor="ctr"/>
          <a:lstStyle>
            <a:lvl1pPr algn="ctr">
              <a:defRPr sz="1100" cap="all" spc="150" baseline="0">
                <a:solidFill>
                  <a:schemeClr val="tx2">
                    <a:lumMod val="60000"/>
                    <a:lumOff val="40000"/>
                  </a:schemeClr>
                </a:solidFill>
              </a:defRPr>
            </a:lvl1pPr>
          </a:lstStyle>
          <a:p>
            <a:fld id="{273BAE12-D270-459D-897B-6833652BB167}" type="slidenum">
              <a:rPr lang="en-US" smtClean="0"/>
              <a:pPr/>
              <a:t>‹#›</a:t>
            </a:fld>
            <a:endParaRPr lang="en-US" dirty="0"/>
          </a:p>
        </p:txBody>
      </p:sp>
    </p:spTree>
    <p:extLst>
      <p:ext uri="{BB962C8B-B14F-4D97-AF65-F5344CB8AC3E}">
        <p14:creationId xmlns:p14="http://schemas.microsoft.com/office/powerpoint/2010/main" val="1228825236"/>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Lst>
  <p:hf sldNum="0" hdr="0" ftr="0" dt="0"/>
  <p:txStyles>
    <p:titleStyle>
      <a:lvl1pPr algn="l" defTabSz="914400" rtl="0" eaLnBrk="1" latinLnBrk="0" hangingPunct="1">
        <a:lnSpc>
          <a:spcPct val="100000"/>
        </a:lnSpc>
        <a:spcBef>
          <a:spcPct val="0"/>
        </a:spcBef>
        <a:buNone/>
        <a:defRPr sz="4400" kern="1200">
          <a:solidFill>
            <a:schemeClr val="tx2">
              <a:lumMod val="60000"/>
              <a:lumOff val="40000"/>
            </a:schemeClr>
          </a:solidFill>
          <a:latin typeface="+mj-lt"/>
          <a:ea typeface="+mj-ea"/>
          <a:cs typeface="+mj-cs"/>
        </a:defRPr>
      </a:lvl1pPr>
    </p:titleStyle>
    <p:bodyStyle>
      <a:lvl1pPr marL="228600" indent="-228600" algn="l" defTabSz="914400" rtl="0" eaLnBrk="1" latinLnBrk="0" hangingPunct="1">
        <a:lnSpc>
          <a:spcPct val="110000"/>
        </a:lnSpc>
        <a:spcBef>
          <a:spcPts val="1000"/>
        </a:spcBef>
        <a:buFont typeface="Arial" panose="020B0604020202020204" pitchFamily="34" charset="0"/>
        <a:buChar char="•"/>
        <a:defRPr sz="1800" kern="1200">
          <a:solidFill>
            <a:schemeClr val="tx2">
              <a:lumMod val="60000"/>
              <a:lumOff val="40000"/>
            </a:schemeClr>
          </a:solidFill>
          <a:latin typeface="+mn-lt"/>
          <a:ea typeface="+mn-ea"/>
          <a:cs typeface="+mn-cs"/>
        </a:defRPr>
      </a:lvl1pPr>
      <a:lvl2pPr marL="685800" indent="-228600" algn="l" defTabSz="914400" rtl="0" eaLnBrk="1" latinLnBrk="0" hangingPunct="1">
        <a:lnSpc>
          <a:spcPct val="110000"/>
        </a:lnSpc>
        <a:spcBef>
          <a:spcPts val="500"/>
        </a:spcBef>
        <a:buFont typeface="Arial" panose="020B0604020202020204" pitchFamily="34" charset="0"/>
        <a:buChar char="•"/>
        <a:defRPr sz="1600" kern="1200">
          <a:solidFill>
            <a:schemeClr val="tx2">
              <a:lumMod val="60000"/>
              <a:lumOff val="40000"/>
            </a:schemeClr>
          </a:solidFill>
          <a:latin typeface="+mn-lt"/>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1400" kern="1200">
          <a:solidFill>
            <a:schemeClr val="tx2">
              <a:lumMod val="60000"/>
              <a:lumOff val="40000"/>
            </a:schemeClr>
          </a:solidFill>
          <a:latin typeface="+mn-lt"/>
          <a:ea typeface="+mn-ea"/>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1200" kern="1200">
          <a:solidFill>
            <a:schemeClr val="tx2">
              <a:lumMod val="60000"/>
              <a:lumOff val="40000"/>
            </a:schemeClr>
          </a:solidFill>
          <a:latin typeface="+mn-lt"/>
          <a:ea typeface="+mn-ea"/>
          <a:cs typeface="+mn-cs"/>
        </a:defRPr>
      </a:lvl4pPr>
      <a:lvl5pPr marL="2057400" indent="-228600" algn="l" defTabSz="914400" rtl="0" eaLnBrk="1" latinLnBrk="0" hangingPunct="1">
        <a:lnSpc>
          <a:spcPct val="110000"/>
        </a:lnSpc>
        <a:spcBef>
          <a:spcPts val="500"/>
        </a:spcBef>
        <a:buFont typeface="Arial" panose="020B0604020202020204" pitchFamily="34" charset="0"/>
        <a:buChar char="•"/>
        <a:defRPr sz="1200" kern="1200">
          <a:solidFill>
            <a:schemeClr val="tx2">
              <a:lumMod val="60000"/>
              <a:lumOff val="40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svg"/></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A38827F1-3359-44F6-9009-43AE2B17FE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3"/>
            <a:ext cx="12192001" cy="685799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17AFAD67-5350-4773-886F-D6DD7E66DB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73465"/>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6A0F7924-204F-4ED6-A9B5-03453B7720D2}"/>
              </a:ext>
            </a:extLst>
          </p:cNvPr>
          <p:cNvPicPr>
            <a:picLocks noChangeAspect="1"/>
          </p:cNvPicPr>
          <p:nvPr/>
        </p:nvPicPr>
        <p:blipFill rotWithShape="1">
          <a:blip r:embed="rId2">
            <a:alphaModFix amt="40000"/>
          </a:blip>
          <a:srcRect l="728" r="10405"/>
          <a:stretch/>
        </p:blipFill>
        <p:spPr>
          <a:xfrm>
            <a:off x="20" y="10"/>
            <a:ext cx="12188932" cy="6857990"/>
          </a:xfrm>
          <a:prstGeom prst="rect">
            <a:avLst/>
          </a:prstGeom>
          <a:ln w="12700">
            <a:noFill/>
          </a:ln>
        </p:spPr>
      </p:pic>
      <p:grpSp>
        <p:nvGrpSpPr>
          <p:cNvPr id="13" name="Group 12">
            <a:extLst>
              <a:ext uri="{FF2B5EF4-FFF2-40B4-BE49-F238E27FC236}">
                <a16:creationId xmlns:a16="http://schemas.microsoft.com/office/drawing/2014/main" id="{654AC0FE-C43D-49AC-9730-284354DEC86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28366" y="87"/>
            <a:ext cx="10933011" cy="6864297"/>
            <a:chOff x="628366" y="87"/>
            <a:chExt cx="10933011" cy="6864297"/>
          </a:xfrm>
        </p:grpSpPr>
        <p:cxnSp>
          <p:nvCxnSpPr>
            <p:cNvPr id="14" name="Straight Connector 13">
              <a:extLst>
                <a:ext uri="{FF2B5EF4-FFF2-40B4-BE49-F238E27FC236}">
                  <a16:creationId xmlns:a16="http://schemas.microsoft.com/office/drawing/2014/main" id="{246F6FE9-8F24-4E96-8FA6-DABE61A20CF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rot="16200000">
              <a:off x="-1282750" y="3429044"/>
              <a:ext cx="6857912" cy="0"/>
            </a:xfrm>
            <a:prstGeom prst="line">
              <a:avLst/>
            </a:prstGeom>
            <a:ln w="12700">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40C5E755-8FD9-4EBF-978B-015F9339F30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rot="16200000">
              <a:off x="6688336" y="3429043"/>
              <a:ext cx="6857912" cy="0"/>
            </a:xfrm>
            <a:prstGeom prst="line">
              <a:avLst/>
            </a:prstGeom>
            <a:ln w="12700">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9C7F63B7-3E85-42EC-8447-F6699247ECB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628366" y="3413532"/>
              <a:ext cx="2585819" cy="0"/>
            </a:xfrm>
            <a:prstGeom prst="line">
              <a:avLst/>
            </a:prstGeom>
            <a:ln w="12700">
              <a:solidFill>
                <a:schemeClr val="accent4"/>
              </a:solidFill>
            </a:ln>
          </p:spPr>
          <p:style>
            <a:lnRef idx="1">
              <a:schemeClr val="accent1"/>
            </a:lnRef>
            <a:fillRef idx="0">
              <a:schemeClr val="accent1"/>
            </a:fillRef>
            <a:effectRef idx="0">
              <a:schemeClr val="accent1"/>
            </a:effectRef>
            <a:fontRef idx="minor">
              <a:schemeClr val="tx1"/>
            </a:fontRef>
          </p:style>
        </p:cxnSp>
        <p:sp>
          <p:nvSpPr>
            <p:cNvPr id="17" name="Graphic 11">
              <a:extLst>
                <a:ext uri="{FF2B5EF4-FFF2-40B4-BE49-F238E27FC236}">
                  <a16:creationId xmlns:a16="http://schemas.microsoft.com/office/drawing/2014/main" id="{AFDFA9EA-AAC0-416F-A0E9-ACD410E9DA5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22063" y="702002"/>
              <a:ext cx="5759819" cy="6155995"/>
            </a:xfrm>
            <a:custGeom>
              <a:avLst/>
              <a:gdLst>
                <a:gd name="connsiteX0" fmla="*/ 0 w 4320540"/>
                <a:gd name="connsiteY0" fmla="*/ 4617720 h 4617719"/>
                <a:gd name="connsiteX1" fmla="*/ 0 w 4320540"/>
                <a:gd name="connsiteY1" fmla="*/ 4268439 h 4617719"/>
                <a:gd name="connsiteX2" fmla="*/ 0 w 4320540"/>
                <a:gd name="connsiteY2" fmla="*/ 2052352 h 4617719"/>
                <a:gd name="connsiteX3" fmla="*/ 2160270 w 4320540"/>
                <a:gd name="connsiteY3" fmla="*/ 0 h 4617719"/>
                <a:gd name="connsiteX4" fmla="*/ 2160270 w 4320540"/>
                <a:gd name="connsiteY4" fmla="*/ 0 h 4617719"/>
                <a:gd name="connsiteX5" fmla="*/ 4320540 w 4320540"/>
                <a:gd name="connsiteY5" fmla="*/ 2052352 h 4617719"/>
                <a:gd name="connsiteX6" fmla="*/ 4320540 w 4320540"/>
                <a:gd name="connsiteY6" fmla="*/ 2782443 h 4617719"/>
                <a:gd name="connsiteX7" fmla="*/ 4320540 w 4320540"/>
                <a:gd name="connsiteY7" fmla="*/ 4617720 h 46177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20540" h="4617719">
                  <a:moveTo>
                    <a:pt x="0" y="4617720"/>
                  </a:moveTo>
                  <a:lnTo>
                    <a:pt x="0" y="4268439"/>
                  </a:lnTo>
                  <a:lnTo>
                    <a:pt x="0" y="2052352"/>
                  </a:lnTo>
                  <a:cubicBezTo>
                    <a:pt x="0" y="918877"/>
                    <a:pt x="967169" y="0"/>
                    <a:pt x="2160270" y="0"/>
                  </a:cubicBezTo>
                  <a:lnTo>
                    <a:pt x="2160270" y="0"/>
                  </a:lnTo>
                  <a:cubicBezTo>
                    <a:pt x="3353372" y="0"/>
                    <a:pt x="4320540" y="918877"/>
                    <a:pt x="4320540" y="2052352"/>
                  </a:cubicBezTo>
                  <a:lnTo>
                    <a:pt x="4320540" y="2782443"/>
                  </a:lnTo>
                  <a:lnTo>
                    <a:pt x="4320540" y="4617720"/>
                  </a:lnTo>
                </a:path>
              </a:pathLst>
            </a:custGeom>
            <a:noFill/>
            <a:ln w="12700" cap="flat">
              <a:solidFill>
                <a:schemeClr val="accent4"/>
              </a:solidFill>
              <a:prstDash val="solid"/>
              <a:miter/>
            </a:ln>
          </p:spPr>
          <p:txBody>
            <a:bodyPr rtlCol="0" anchor="ctr"/>
            <a:lstStyle/>
            <a:p>
              <a:endParaRPr lang="en-US"/>
            </a:p>
          </p:txBody>
        </p:sp>
        <p:cxnSp>
          <p:nvCxnSpPr>
            <p:cNvPr id="18" name="Straight Connector 17">
              <a:extLst>
                <a:ext uri="{FF2B5EF4-FFF2-40B4-BE49-F238E27FC236}">
                  <a16:creationId xmlns:a16="http://schemas.microsoft.com/office/drawing/2014/main" id="{C4EF7E7E-9948-4D78-BE70-F624A62D853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8974010" y="3413529"/>
              <a:ext cx="2587367" cy="0"/>
            </a:xfrm>
            <a:prstGeom prst="line">
              <a:avLst/>
            </a:prstGeom>
            <a:ln w="12700">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6975AAAB-9AEC-496F-94E4-CE5330CB49FA}"/>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rot="16200000">
              <a:off x="8132421" y="3431507"/>
              <a:ext cx="6857912" cy="0"/>
            </a:xfrm>
            <a:prstGeom prst="line">
              <a:avLst/>
            </a:prstGeom>
            <a:ln w="12700">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EB5BF383-42C5-4FE4-894A-17B84AF224F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rot="16200000">
              <a:off x="-2796164" y="3435428"/>
              <a:ext cx="6857912" cy="0"/>
            </a:xfrm>
            <a:prstGeom prst="line">
              <a:avLst/>
            </a:prstGeom>
            <a:ln w="12700">
              <a:solidFill>
                <a:schemeClr val="accent4"/>
              </a:solidFill>
            </a:ln>
          </p:spPr>
          <p:style>
            <a:lnRef idx="1">
              <a:schemeClr val="accent1"/>
            </a:lnRef>
            <a:fillRef idx="0">
              <a:schemeClr val="accent1"/>
            </a:fillRef>
            <a:effectRef idx="0">
              <a:schemeClr val="accent1"/>
            </a:effectRef>
            <a:fontRef idx="minor">
              <a:schemeClr val="tx1"/>
            </a:fontRef>
          </p:style>
        </p:cxnSp>
      </p:grpSp>
      <p:sp>
        <p:nvSpPr>
          <p:cNvPr id="2" name="Title 1">
            <a:extLst>
              <a:ext uri="{FF2B5EF4-FFF2-40B4-BE49-F238E27FC236}">
                <a16:creationId xmlns:a16="http://schemas.microsoft.com/office/drawing/2014/main" id="{98B059F6-81FB-4A43-BBDC-7632A019B398}"/>
              </a:ext>
            </a:extLst>
          </p:cNvPr>
          <p:cNvSpPr>
            <a:spLocks noGrp="1"/>
          </p:cNvSpPr>
          <p:nvPr>
            <p:ph type="ctrTitle"/>
          </p:nvPr>
        </p:nvSpPr>
        <p:spPr>
          <a:xfrm>
            <a:off x="3471863" y="3429000"/>
            <a:ext cx="5248275" cy="2387600"/>
          </a:xfrm>
        </p:spPr>
        <p:txBody>
          <a:bodyPr anchor="t">
            <a:normAutofit/>
          </a:bodyPr>
          <a:lstStyle/>
          <a:p>
            <a:pPr algn="ctr"/>
            <a:r>
              <a:rPr lang="en-US" sz="4800">
                <a:solidFill>
                  <a:srgbClr val="FFFFFF"/>
                </a:solidFill>
              </a:rPr>
              <a:t>Solving probability problems using simulation</a:t>
            </a:r>
          </a:p>
        </p:txBody>
      </p:sp>
      <p:sp>
        <p:nvSpPr>
          <p:cNvPr id="3" name="Subtitle 2">
            <a:extLst>
              <a:ext uri="{FF2B5EF4-FFF2-40B4-BE49-F238E27FC236}">
                <a16:creationId xmlns:a16="http://schemas.microsoft.com/office/drawing/2014/main" id="{1B82C1F9-67BF-1642-8EBB-9F638D8DCE80}"/>
              </a:ext>
            </a:extLst>
          </p:cNvPr>
          <p:cNvSpPr>
            <a:spLocks noGrp="1"/>
          </p:cNvSpPr>
          <p:nvPr>
            <p:ph type="subTitle" idx="1"/>
          </p:nvPr>
        </p:nvSpPr>
        <p:spPr>
          <a:xfrm>
            <a:off x="3471863" y="1932808"/>
            <a:ext cx="5248275" cy="1321670"/>
          </a:xfrm>
        </p:spPr>
        <p:txBody>
          <a:bodyPr anchor="ctr">
            <a:normAutofit/>
          </a:bodyPr>
          <a:lstStyle/>
          <a:p>
            <a:pPr algn="ctr"/>
            <a:r>
              <a:rPr lang="en-US" dirty="0">
                <a:solidFill>
                  <a:srgbClr val="FFFFFF"/>
                </a:solidFill>
              </a:rPr>
              <a:t>9H</a:t>
            </a:r>
          </a:p>
        </p:txBody>
      </p:sp>
    </p:spTree>
    <p:extLst>
      <p:ext uri="{BB962C8B-B14F-4D97-AF65-F5344CB8AC3E}">
        <p14:creationId xmlns:p14="http://schemas.microsoft.com/office/powerpoint/2010/main" val="2358391633"/>
      </p:ext>
    </p:extLst>
  </p:cSld>
  <p:clrMapOvr>
    <a:overrideClrMapping bg1="dk1" tx1="lt1" bg2="dk2" tx2="lt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D246F0-51C2-4F4B-BBE6-963A164BA11E}"/>
              </a:ext>
            </a:extLst>
          </p:cNvPr>
          <p:cNvSpPr>
            <a:spLocks noGrp="1"/>
          </p:cNvSpPr>
          <p:nvPr>
            <p:ph type="title"/>
          </p:nvPr>
        </p:nvSpPr>
        <p:spPr/>
        <p:txBody>
          <a:bodyPr/>
          <a:lstStyle/>
          <a:p>
            <a:r>
              <a:rPr lang="en-US" dirty="0"/>
              <a:t>Simulation</a:t>
            </a:r>
          </a:p>
        </p:txBody>
      </p:sp>
      <p:sp>
        <p:nvSpPr>
          <p:cNvPr id="3" name="Content Placeholder 2">
            <a:extLst>
              <a:ext uri="{FF2B5EF4-FFF2-40B4-BE49-F238E27FC236}">
                <a16:creationId xmlns:a16="http://schemas.microsoft.com/office/drawing/2014/main" id="{F4C29D31-8112-3248-9C72-1FD0B080D799}"/>
              </a:ext>
            </a:extLst>
          </p:cNvPr>
          <p:cNvSpPr>
            <a:spLocks noGrp="1"/>
          </p:cNvSpPr>
          <p:nvPr>
            <p:ph idx="1"/>
          </p:nvPr>
        </p:nvSpPr>
        <p:spPr/>
        <p:txBody>
          <a:bodyPr>
            <a:noAutofit/>
          </a:bodyPr>
          <a:lstStyle/>
          <a:p>
            <a:r>
              <a:rPr lang="en-US" sz="2800" dirty="0">
                <a:solidFill>
                  <a:srgbClr val="C00000"/>
                </a:solidFill>
              </a:rPr>
              <a:t>Simulation</a:t>
            </a:r>
            <a:r>
              <a:rPr lang="en-US" sz="2800" dirty="0"/>
              <a:t> is a very powerful and widely used procedure which enables us to find approximate answers to difficult probability questions. It is a technique which imitates the operation of the real-world system being investigated. Some problems are not able to be solved directly and simulation allows a solution to be obtained where otherwise none would be possible.</a:t>
            </a:r>
          </a:p>
        </p:txBody>
      </p:sp>
    </p:spTree>
    <p:extLst>
      <p:ext uri="{BB962C8B-B14F-4D97-AF65-F5344CB8AC3E}">
        <p14:creationId xmlns:p14="http://schemas.microsoft.com/office/powerpoint/2010/main" val="15564206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832271-51E7-9445-B227-13A47E713BB2}"/>
              </a:ext>
            </a:extLst>
          </p:cNvPr>
          <p:cNvSpPr>
            <a:spLocks noGrp="1"/>
          </p:cNvSpPr>
          <p:nvPr>
            <p:ph type="title"/>
          </p:nvPr>
        </p:nvSpPr>
        <p:spPr>
          <a:xfrm>
            <a:off x="838200" y="727323"/>
            <a:ext cx="10515600" cy="656977"/>
          </a:xfrm>
        </p:spPr>
        <p:txBody>
          <a:bodyPr>
            <a:normAutofit fontScale="90000"/>
          </a:bodyPr>
          <a:lstStyle/>
          <a:p>
            <a:r>
              <a:rPr lang="en-US" dirty="0"/>
              <a:t>Simulation</a:t>
            </a:r>
          </a:p>
        </p:txBody>
      </p:sp>
      <p:sp>
        <p:nvSpPr>
          <p:cNvPr id="3" name="Content Placeholder 2">
            <a:extLst>
              <a:ext uri="{FF2B5EF4-FFF2-40B4-BE49-F238E27FC236}">
                <a16:creationId xmlns:a16="http://schemas.microsoft.com/office/drawing/2014/main" id="{2E2C4B52-D2E7-1347-9A81-48AFCAE8C127}"/>
              </a:ext>
            </a:extLst>
          </p:cNvPr>
          <p:cNvSpPr>
            <a:spLocks noGrp="1"/>
          </p:cNvSpPr>
          <p:nvPr>
            <p:ph idx="1"/>
          </p:nvPr>
        </p:nvSpPr>
        <p:spPr>
          <a:xfrm>
            <a:off x="660400" y="1384300"/>
            <a:ext cx="7061200" cy="4626886"/>
          </a:xfrm>
        </p:spPr>
        <p:txBody>
          <a:bodyPr>
            <a:normAutofit/>
          </a:bodyPr>
          <a:lstStyle/>
          <a:p>
            <a:r>
              <a:rPr lang="en-US" dirty="0"/>
              <a:t>For example, we would like to know the probability that a family of five children will include at least four girls. What we can do, however, is estimate the probability by simulation.</a:t>
            </a:r>
          </a:p>
          <a:p>
            <a:r>
              <a:rPr lang="en-US" dirty="0"/>
              <a:t>Firstly, we will assume:</a:t>
            </a:r>
          </a:p>
          <a:p>
            <a:r>
              <a:rPr lang="en-US" dirty="0"/>
              <a:t>There is a probability of 0.5 of each child being female.</a:t>
            </a:r>
          </a:p>
          <a:p>
            <a:r>
              <a:rPr lang="en-US" dirty="0"/>
              <a:t>The sex of each child is independent of the sex of the other children. That is, the probability of a female child is always 0.5.</a:t>
            </a:r>
          </a:p>
          <a:p>
            <a:r>
              <a:rPr lang="en-US" dirty="0"/>
              <a:t>Since the probability of a female child is 0.5, a suitable simulation model would be tossing a fair coin. Let a head represent a female child and a tail a male child. </a:t>
            </a:r>
          </a:p>
          <a:p>
            <a:r>
              <a:rPr lang="en-US" dirty="0"/>
              <a:t>An example of the results that might be obtained from 10 trials is:</a:t>
            </a:r>
          </a:p>
        </p:txBody>
      </p:sp>
      <p:pic>
        <p:nvPicPr>
          <p:cNvPr id="4" name="Picture 3">
            <a:extLst>
              <a:ext uri="{FF2B5EF4-FFF2-40B4-BE49-F238E27FC236}">
                <a16:creationId xmlns:a16="http://schemas.microsoft.com/office/drawing/2014/main" id="{537FECE1-82BD-8146-A4FA-CC767A04754B}"/>
              </a:ext>
            </a:extLst>
          </p:cNvPr>
          <p:cNvPicPr>
            <a:picLocks noChangeAspect="1"/>
          </p:cNvPicPr>
          <p:nvPr/>
        </p:nvPicPr>
        <p:blipFill>
          <a:blip r:embed="rId2"/>
          <a:stretch>
            <a:fillRect/>
          </a:stretch>
        </p:blipFill>
        <p:spPr>
          <a:xfrm>
            <a:off x="7489774" y="2235200"/>
            <a:ext cx="4016578" cy="2657226"/>
          </a:xfrm>
          <a:prstGeom prst="rect">
            <a:avLst/>
          </a:prstGeom>
        </p:spPr>
      </p:pic>
    </p:spTree>
    <p:extLst>
      <p:ext uri="{BB962C8B-B14F-4D97-AF65-F5344CB8AC3E}">
        <p14:creationId xmlns:p14="http://schemas.microsoft.com/office/powerpoint/2010/main" val="7316379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additive="base">
                                        <p:cTn id="2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 calcmode="lin" valueType="num">
                                      <p:cBhvr additive="base">
                                        <p:cTn id="2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stCondLst>
                                    <p:cond delay="0"/>
                                  </p:stCondLst>
                                  <p:childTnLst>
                                    <p:set>
                                      <p:cBhvr>
                                        <p:cTn id="34" dur="1" fill="hold">
                                          <p:stCondLst>
                                            <p:cond delay="0"/>
                                          </p:stCondLst>
                                        </p:cTn>
                                        <p:tgtEl>
                                          <p:spTgt spid="4"/>
                                        </p:tgtEl>
                                        <p:attrNameLst>
                                          <p:attrName>style.visibility</p:attrName>
                                        </p:attrNameLst>
                                      </p:cBhvr>
                                      <p:to>
                                        <p:strVal val="visible"/>
                                      </p:to>
                                    </p:set>
                                    <p:anim calcmode="lin" valueType="num">
                                      <p:cBhvr additive="base">
                                        <p:cTn id="35" dur="500" fill="hold"/>
                                        <p:tgtEl>
                                          <p:spTgt spid="4"/>
                                        </p:tgtEl>
                                        <p:attrNameLst>
                                          <p:attrName>ppt_x</p:attrName>
                                        </p:attrNameLst>
                                      </p:cBhvr>
                                      <p:tavLst>
                                        <p:tav tm="0">
                                          <p:val>
                                            <p:strVal val="#ppt_x"/>
                                          </p:val>
                                        </p:tav>
                                        <p:tav tm="100000">
                                          <p:val>
                                            <p:strVal val="#ppt_x"/>
                                          </p:val>
                                        </p:tav>
                                      </p:tavLst>
                                    </p:anim>
                                    <p:anim calcmode="lin" valueType="num">
                                      <p:cBhvr additive="base">
                                        <p:cTn id="36"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9">
            <a:extLst>
              <a:ext uri="{FF2B5EF4-FFF2-40B4-BE49-F238E27FC236}">
                <a16:creationId xmlns:a16="http://schemas.microsoft.com/office/drawing/2014/main" id="{CF10C978-51B5-420C-9A05-C8F194EACA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03" y="-597"/>
            <a:ext cx="12192000" cy="685799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Rectangle 11">
            <a:extLst>
              <a:ext uri="{FF2B5EF4-FFF2-40B4-BE49-F238E27FC236}">
                <a16:creationId xmlns:a16="http://schemas.microsoft.com/office/drawing/2014/main" id="{28D34D1C-4E49-4D32-96F1-E49CEBBF86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189" y="0"/>
            <a:ext cx="12192000" cy="6857997"/>
          </a:xfrm>
          <a:prstGeom prst="rect">
            <a:avLst/>
          </a:prstGeom>
          <a:solidFill>
            <a:schemeClr val="bg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4" name="Group 13">
            <a:extLst>
              <a:ext uri="{FF2B5EF4-FFF2-40B4-BE49-F238E27FC236}">
                <a16:creationId xmlns:a16="http://schemas.microsoft.com/office/drawing/2014/main" id="{6EDBC9C2-2A39-44A2-9D95-D1DE9E2B127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72" y="0"/>
            <a:ext cx="12192000" cy="6857912"/>
            <a:chOff x="572" y="0"/>
            <a:chExt cx="12192000" cy="6857912"/>
          </a:xfrm>
        </p:grpSpPr>
        <p:cxnSp>
          <p:nvCxnSpPr>
            <p:cNvPr id="15" name="Straight Connector 14">
              <a:extLst>
                <a:ext uri="{FF2B5EF4-FFF2-40B4-BE49-F238E27FC236}">
                  <a16:creationId xmlns:a16="http://schemas.microsoft.com/office/drawing/2014/main" id="{793379BC-3088-4AE8-8EF7-59370D7EB927}"/>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667" y="6276706"/>
              <a:ext cx="12189811" cy="0"/>
            </a:xfrm>
            <a:prstGeom prst="line">
              <a:avLst/>
            </a:prstGeom>
            <a:ln w="12700">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141DE74C-25AE-4959-99D5-0A77F1DFC8D3}"/>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572" y="580876"/>
              <a:ext cx="12192000" cy="0"/>
            </a:xfrm>
            <a:prstGeom prst="line">
              <a:avLst/>
            </a:prstGeom>
            <a:ln w="12700">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3D9235EF-4E81-496D-ADA8-13EED901E967}"/>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rot="16200000">
              <a:off x="8134324" y="3428956"/>
              <a:ext cx="6857912" cy="0"/>
            </a:xfrm>
            <a:prstGeom prst="line">
              <a:avLst/>
            </a:prstGeom>
            <a:ln w="12700">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F7241A77-6415-454C-B86E-F42A2802677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rot="16200000">
              <a:off x="-2794261" y="3428956"/>
              <a:ext cx="6857912" cy="0"/>
            </a:xfrm>
            <a:prstGeom prst="line">
              <a:avLst/>
            </a:prstGeom>
            <a:ln w="12700">
              <a:solidFill>
                <a:schemeClr val="accent4"/>
              </a:solidFill>
            </a:ln>
          </p:spPr>
          <p:style>
            <a:lnRef idx="1">
              <a:schemeClr val="accent1"/>
            </a:lnRef>
            <a:fillRef idx="0">
              <a:schemeClr val="accent1"/>
            </a:fillRef>
            <a:effectRef idx="0">
              <a:schemeClr val="accent1"/>
            </a:effectRef>
            <a:fontRef idx="minor">
              <a:schemeClr val="tx1"/>
            </a:fontRef>
          </p:style>
        </p:cxnSp>
      </p:grpSp>
      <p:sp>
        <p:nvSpPr>
          <p:cNvPr id="2" name="Title 1">
            <a:extLst>
              <a:ext uri="{FF2B5EF4-FFF2-40B4-BE49-F238E27FC236}">
                <a16:creationId xmlns:a16="http://schemas.microsoft.com/office/drawing/2014/main" id="{E7714053-C4FB-0C4E-9658-0155BF91365C}"/>
              </a:ext>
            </a:extLst>
          </p:cNvPr>
          <p:cNvSpPr>
            <a:spLocks noGrp="1"/>
          </p:cNvSpPr>
          <p:nvPr>
            <p:ph type="title"/>
          </p:nvPr>
        </p:nvSpPr>
        <p:spPr>
          <a:xfrm>
            <a:off x="838200" y="727323"/>
            <a:ext cx="4933950" cy="733093"/>
          </a:xfrm>
        </p:spPr>
        <p:txBody>
          <a:bodyPr>
            <a:normAutofit fontScale="90000"/>
          </a:bodyPr>
          <a:lstStyle/>
          <a:p>
            <a:r>
              <a:rPr lang="en-US" dirty="0"/>
              <a:t>Simulation</a:t>
            </a:r>
          </a:p>
        </p:txBody>
      </p:sp>
      <mc:AlternateContent xmlns:mc="http://schemas.openxmlformats.org/markup-compatibility/2006">
        <mc:Choice xmlns:a14="http://schemas.microsoft.com/office/drawing/2010/main" Requires="a14">
          <p:sp>
            <p:nvSpPr>
              <p:cNvPr id="3" name="Content Placeholder 2">
                <a:extLst>
                  <a:ext uri="{FF2B5EF4-FFF2-40B4-BE49-F238E27FC236}">
                    <a16:creationId xmlns:a16="http://schemas.microsoft.com/office/drawing/2014/main" id="{D70B3F3E-FE2B-574C-8FF6-E89F4630F7C2}"/>
                  </a:ext>
                </a:extLst>
              </p:cNvPr>
              <p:cNvSpPr>
                <a:spLocks noGrp="1"/>
              </p:cNvSpPr>
              <p:nvPr>
                <p:ph idx="1"/>
              </p:nvPr>
            </p:nvSpPr>
            <p:spPr>
              <a:xfrm>
                <a:off x="838200" y="1460415"/>
                <a:ext cx="4933950" cy="4670253"/>
              </a:xfrm>
            </p:spPr>
            <p:txBody>
              <a:bodyPr>
                <a:noAutofit/>
              </a:bodyPr>
              <a:lstStyle/>
              <a:p>
                <a:pPr>
                  <a:lnSpc>
                    <a:spcPct val="100000"/>
                  </a:lnSpc>
                </a:pPr>
                <a:r>
                  <a:rPr lang="en-US" sz="2000" dirty="0"/>
                  <a:t>Continuing in this way, the following results were obtained for 50 trials:</a:t>
                </a:r>
              </a:p>
              <a:p>
                <a:pPr>
                  <a:lnSpc>
                    <a:spcPct val="100000"/>
                  </a:lnSpc>
                </a:pPr>
                <a:r>
                  <a:rPr lang="en-US" sz="2000" dirty="0"/>
                  <a:t>The results in the table can be used to estimate the required probability. Since at least four heads were obtained in 11 trials, estimate the probability of at least four female children as </a:t>
                </a:r>
                <a14:m>
                  <m:oMath xmlns:m="http://schemas.openxmlformats.org/officeDocument/2006/math">
                    <m:f>
                      <m:fPr>
                        <m:ctrlPr>
                          <a:rPr lang="en-US" sz="2000" i="1" smtClean="0">
                            <a:latin typeface="Cambria Math" panose="02040503050406030204" pitchFamily="18" charset="0"/>
                          </a:rPr>
                        </m:ctrlPr>
                      </m:fPr>
                      <m:num>
                        <m:r>
                          <a:rPr lang="en-AU" sz="2000" b="0" i="1" smtClean="0">
                            <a:latin typeface="Cambria Math" panose="02040503050406030204" pitchFamily="18" charset="0"/>
                          </a:rPr>
                          <m:t>11</m:t>
                        </m:r>
                      </m:num>
                      <m:den>
                        <m:r>
                          <a:rPr lang="en-AU" sz="2000" b="0" i="1" smtClean="0">
                            <a:latin typeface="Cambria Math" panose="02040503050406030204" pitchFamily="18" charset="0"/>
                          </a:rPr>
                          <m:t>50</m:t>
                        </m:r>
                      </m:den>
                    </m:f>
                  </m:oMath>
                </a14:m>
                <a:r>
                  <a:rPr lang="en-US" sz="2000" dirty="0"/>
                  <a:t> or 0.22. </a:t>
                </a:r>
              </a:p>
              <a:p>
                <a:pPr>
                  <a:lnSpc>
                    <a:spcPct val="100000"/>
                  </a:lnSpc>
                </a:pPr>
                <a:r>
                  <a:rPr lang="en-US" sz="2000" dirty="0"/>
                  <a:t>Of course, since this probability has been estimated experimentally, repeating the simulations would give a slightly different result, but we would expect to obtain approximately this value most of the time.</a:t>
                </a:r>
              </a:p>
            </p:txBody>
          </p:sp>
        </mc:Choice>
        <mc:Fallback>
          <p:sp>
            <p:nvSpPr>
              <p:cNvPr id="3" name="Content Placeholder 2">
                <a:extLst>
                  <a:ext uri="{FF2B5EF4-FFF2-40B4-BE49-F238E27FC236}">
                    <a16:creationId xmlns:a16="http://schemas.microsoft.com/office/drawing/2014/main" id="{D70B3F3E-FE2B-574C-8FF6-E89F4630F7C2}"/>
                  </a:ext>
                </a:extLst>
              </p:cNvPr>
              <p:cNvSpPr>
                <a:spLocks noGrp="1" noRot="1" noChangeAspect="1" noMove="1" noResize="1" noEditPoints="1" noAdjustHandles="1" noChangeArrowheads="1" noChangeShapeType="1" noTextEdit="1"/>
              </p:cNvSpPr>
              <p:nvPr>
                <p:ph idx="1"/>
              </p:nvPr>
            </p:nvSpPr>
            <p:spPr>
              <a:xfrm>
                <a:off x="838200" y="1460415"/>
                <a:ext cx="4933950" cy="4670253"/>
              </a:xfrm>
              <a:blipFill>
                <a:blip r:embed="rId2"/>
                <a:stretch>
                  <a:fillRect l="-1285" t="-815" r="-1285" b="-3804"/>
                </a:stretch>
              </a:blipFill>
            </p:spPr>
            <p:txBody>
              <a:bodyPr/>
              <a:lstStyle/>
              <a:p>
                <a:r>
                  <a:rPr lang="en-US">
                    <a:noFill/>
                  </a:rPr>
                  <a:t> </a:t>
                </a:r>
              </a:p>
            </p:txBody>
          </p:sp>
        </mc:Fallback>
      </mc:AlternateContent>
      <p:cxnSp>
        <p:nvCxnSpPr>
          <p:cNvPr id="20" name="Straight Connector 19">
            <a:extLst>
              <a:ext uri="{FF2B5EF4-FFF2-40B4-BE49-F238E27FC236}">
                <a16:creationId xmlns:a16="http://schemas.microsoft.com/office/drawing/2014/main" id="{E32B0B7D-C67A-4103-B2F0-ACE40BD56D0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flipV="1">
            <a:off x="6091410" y="574154"/>
            <a:ext cx="4590" cy="5693884"/>
          </a:xfrm>
          <a:prstGeom prst="line">
            <a:avLst/>
          </a:prstGeom>
          <a:ln w="12700">
            <a:solidFill>
              <a:schemeClr val="accent4"/>
            </a:solidFill>
          </a:ln>
        </p:spPr>
        <p:style>
          <a:lnRef idx="1">
            <a:schemeClr val="accent1"/>
          </a:lnRef>
          <a:fillRef idx="0">
            <a:schemeClr val="accent1"/>
          </a:fillRef>
          <a:effectRef idx="0">
            <a:schemeClr val="accent1"/>
          </a:effectRef>
          <a:fontRef idx="minor">
            <a:schemeClr val="tx1"/>
          </a:fontRef>
        </p:style>
      </p:cxnSp>
      <p:pic>
        <p:nvPicPr>
          <p:cNvPr id="7" name="Graphic 6" descr="Teacher">
            <a:extLst>
              <a:ext uri="{FF2B5EF4-FFF2-40B4-BE49-F238E27FC236}">
                <a16:creationId xmlns:a16="http://schemas.microsoft.com/office/drawing/2014/main" id="{3DC39543-124A-4C12-B2E6-FCC46B502764}"/>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415260" y="1016317"/>
            <a:ext cx="4824168" cy="4824168"/>
          </a:xfrm>
          <a:prstGeom prst="rect">
            <a:avLst/>
          </a:prstGeom>
        </p:spPr>
      </p:pic>
    </p:spTree>
    <p:extLst>
      <p:ext uri="{BB962C8B-B14F-4D97-AF65-F5344CB8AC3E}">
        <p14:creationId xmlns:p14="http://schemas.microsoft.com/office/powerpoint/2010/main" val="19317089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49D807-5749-034C-A7A0-55691E632A81}"/>
              </a:ext>
            </a:extLst>
          </p:cNvPr>
          <p:cNvSpPr>
            <a:spLocks noGrp="1"/>
          </p:cNvSpPr>
          <p:nvPr>
            <p:ph type="title"/>
          </p:nvPr>
        </p:nvSpPr>
        <p:spPr>
          <a:xfrm>
            <a:off x="768350" y="696039"/>
            <a:ext cx="10515600" cy="568077"/>
          </a:xfrm>
        </p:spPr>
        <p:txBody>
          <a:bodyPr>
            <a:normAutofit fontScale="90000"/>
          </a:bodyPr>
          <a:lstStyle/>
          <a:p>
            <a:r>
              <a:rPr lang="en-US" dirty="0"/>
              <a:t>Example</a:t>
            </a:r>
          </a:p>
        </p:txBody>
      </p:sp>
      <mc:AlternateContent xmlns:mc="http://schemas.openxmlformats.org/markup-compatibility/2006">
        <mc:Choice xmlns:a14="http://schemas.microsoft.com/office/drawing/2010/main" Requires="a14">
          <p:sp>
            <p:nvSpPr>
              <p:cNvPr id="3" name="Content Placeholder 2">
                <a:extLst>
                  <a:ext uri="{FF2B5EF4-FFF2-40B4-BE49-F238E27FC236}">
                    <a16:creationId xmlns:a16="http://schemas.microsoft.com/office/drawing/2014/main" id="{AD0B58BE-09BA-2947-ADD6-F93713BC8829}"/>
                  </a:ext>
                </a:extLst>
              </p:cNvPr>
              <p:cNvSpPr>
                <a:spLocks noGrp="1"/>
              </p:cNvSpPr>
              <p:nvPr>
                <p:ph idx="1"/>
              </p:nvPr>
            </p:nvSpPr>
            <p:spPr>
              <a:xfrm>
                <a:off x="698500" y="1676399"/>
                <a:ext cx="10655300" cy="4597401"/>
              </a:xfrm>
            </p:spPr>
            <p:txBody>
              <a:bodyPr>
                <a:normAutofit fontScale="85000" lnSpcReduction="10000"/>
              </a:bodyPr>
              <a:lstStyle/>
              <a:p>
                <a:r>
                  <a:rPr lang="en-US" dirty="0">
                    <a:solidFill>
                      <a:schemeClr val="tx1"/>
                    </a:solidFill>
                  </a:rPr>
                  <a:t>A pizza shop is giving away football cards with each pizza bought. There are six different cards available, and a fan decides to continue buying the pizzas until all six are obtained. How many pizzas will need to be bought, on average, to obtain the complete set of cards?</a:t>
                </a:r>
              </a:p>
              <a:p>
                <a:r>
                  <a:rPr lang="en-US" dirty="0">
                    <a:solidFill>
                      <a:schemeClr val="tx1"/>
                    </a:solidFill>
                  </a:rPr>
                  <a:t>Rolling the die and observing the outcome is equivalent to buying a pizza. This simulation model is based on the following assumptions:</a:t>
                </a:r>
              </a:p>
              <a:p>
                <a:r>
                  <a:rPr lang="en-US" dirty="0">
                    <a:solidFill>
                      <a:schemeClr val="tx1"/>
                    </a:solidFill>
                  </a:rPr>
                  <a:t>The six cards all occur with equal frequency. The card obtained with one pizza is independent of the cards obtained with the other pizzas.</a:t>
                </a:r>
              </a:p>
              <a:p>
                <a:r>
                  <a:rPr lang="en-US" dirty="0">
                    <a:solidFill>
                      <a:schemeClr val="tx1"/>
                    </a:solidFill>
                  </a:rPr>
                  <a:t>A trial would consist of rolling the die until all of the six numbers 1, 2, 3, 4, 5 and 6 have been observed, and the result of the trial is the number of rolls necessary to do this. The results of one trial are shown:</a:t>
                </a:r>
              </a:p>
              <a:p>
                <a:r>
                  <a:rPr lang="en-US" dirty="0">
                    <a:solidFill>
                      <a:schemeClr val="tx1"/>
                    </a:solidFill>
                  </a:rPr>
                  <a:t>14 trials.</a:t>
                </a:r>
              </a:p>
              <a:p>
                <a:r>
                  <a:rPr lang="en-US" dirty="0">
                    <a:solidFill>
                      <a:schemeClr val="tx1"/>
                    </a:solidFill>
                  </a:rPr>
                  <a:t>50 trials.	 	 	 	 	 	 	 	 	 	 </a:t>
                </a:r>
              </a:p>
              <a:p>
                <a:r>
                  <a:rPr lang="en-US" dirty="0">
                    <a:solidFill>
                      <a:schemeClr val="tx1"/>
                    </a:solidFill>
                  </a:rPr>
                  <a:t>To estimate the number of pizzas that need to be bought, the average of the numbers obtained in these simulations is calculated. Thus we estimate that, in order to collect the complete set of cards, it would be necessary to buy approximately</a:t>
                </a:r>
              </a:p>
              <a:p>
                <a14:m>
                  <m:oMath xmlns:m="http://schemas.openxmlformats.org/officeDocument/2006/math">
                    <m:f>
                      <m:fPr>
                        <m:ctrlPr>
                          <a:rPr lang="en-US" i="1" smtClean="0">
                            <a:solidFill>
                              <a:schemeClr val="tx1"/>
                            </a:solidFill>
                            <a:latin typeface="Cambria Math" panose="02040503050406030204" pitchFamily="18" charset="0"/>
                          </a:rPr>
                        </m:ctrlPr>
                      </m:fPr>
                      <m:num>
                        <m:r>
                          <m:rPr>
                            <m:nor/>
                          </m:rPr>
                          <a:rPr lang="en-US" dirty="0">
                            <a:solidFill>
                              <a:schemeClr val="tx1"/>
                            </a:solidFill>
                          </a:rPr>
                          <m:t>14+8+12+11+16+⋯+16+21+22+8+9</m:t>
                        </m:r>
                      </m:num>
                      <m:den>
                        <m:r>
                          <a:rPr lang="en-AU" b="0" i="1" smtClean="0">
                            <a:solidFill>
                              <a:schemeClr val="tx1"/>
                            </a:solidFill>
                            <a:latin typeface="Cambria Math" panose="02040503050406030204" pitchFamily="18" charset="0"/>
                          </a:rPr>
                          <m:t>50</m:t>
                        </m:r>
                      </m:den>
                    </m:f>
                  </m:oMath>
                </a14:m>
                <a:r>
                  <a:rPr lang="en-US" dirty="0">
                    <a:solidFill>
                      <a:schemeClr val="tx1"/>
                    </a:solidFill>
                  </a:rPr>
                  <a:t>≈15 pizzas</a:t>
                </a:r>
              </a:p>
            </p:txBody>
          </p:sp>
        </mc:Choice>
        <mc:Fallback>
          <p:sp>
            <p:nvSpPr>
              <p:cNvPr id="3" name="Content Placeholder 2">
                <a:extLst>
                  <a:ext uri="{FF2B5EF4-FFF2-40B4-BE49-F238E27FC236}">
                    <a16:creationId xmlns:a16="http://schemas.microsoft.com/office/drawing/2014/main" id="{AD0B58BE-09BA-2947-ADD6-F93713BC8829}"/>
                  </a:ext>
                </a:extLst>
              </p:cNvPr>
              <p:cNvSpPr>
                <a:spLocks noGrp="1" noRot="1" noChangeAspect="1" noMove="1" noResize="1" noEditPoints="1" noAdjustHandles="1" noChangeArrowheads="1" noChangeShapeType="1" noTextEdit="1"/>
              </p:cNvSpPr>
              <p:nvPr>
                <p:ph idx="1"/>
              </p:nvPr>
            </p:nvSpPr>
            <p:spPr>
              <a:xfrm>
                <a:off x="698500" y="1676399"/>
                <a:ext cx="10655300" cy="4597401"/>
              </a:xfrm>
              <a:blipFill>
                <a:blip r:embed="rId2"/>
                <a:stretch>
                  <a:fillRect l="-238" t="-276"/>
                </a:stretch>
              </a:blipFill>
            </p:spPr>
            <p:txBody>
              <a:bodyPr/>
              <a:lstStyle/>
              <a:p>
                <a:r>
                  <a:rPr lang="en-US">
                    <a:noFill/>
                  </a:rPr>
                  <a:t> </a:t>
                </a:r>
              </a:p>
            </p:txBody>
          </p:sp>
        </mc:Fallback>
      </mc:AlternateContent>
      <p:pic>
        <p:nvPicPr>
          <p:cNvPr id="4" name="Picture 3">
            <a:extLst>
              <a:ext uri="{FF2B5EF4-FFF2-40B4-BE49-F238E27FC236}">
                <a16:creationId xmlns:a16="http://schemas.microsoft.com/office/drawing/2014/main" id="{04231241-7928-2046-B253-D3EC43587AE6}"/>
              </a:ext>
            </a:extLst>
          </p:cNvPr>
          <p:cNvPicPr>
            <a:picLocks noChangeAspect="1"/>
          </p:cNvPicPr>
          <p:nvPr/>
        </p:nvPicPr>
        <p:blipFill>
          <a:blip r:embed="rId3"/>
          <a:stretch>
            <a:fillRect/>
          </a:stretch>
        </p:blipFill>
        <p:spPr>
          <a:xfrm>
            <a:off x="3924300" y="129619"/>
            <a:ext cx="7429500" cy="1435100"/>
          </a:xfrm>
          <a:prstGeom prst="rect">
            <a:avLst/>
          </a:prstGeom>
        </p:spPr>
      </p:pic>
      <p:pic>
        <p:nvPicPr>
          <p:cNvPr id="5" name="Picture 4">
            <a:extLst>
              <a:ext uri="{FF2B5EF4-FFF2-40B4-BE49-F238E27FC236}">
                <a16:creationId xmlns:a16="http://schemas.microsoft.com/office/drawing/2014/main" id="{E291C816-DEBD-0C48-8349-50110E070A57}"/>
              </a:ext>
            </a:extLst>
          </p:cNvPr>
          <p:cNvPicPr>
            <a:picLocks noChangeAspect="1"/>
          </p:cNvPicPr>
          <p:nvPr/>
        </p:nvPicPr>
        <p:blipFill>
          <a:blip r:embed="rId4"/>
          <a:stretch>
            <a:fillRect/>
          </a:stretch>
        </p:blipFill>
        <p:spPr>
          <a:xfrm>
            <a:off x="6350000" y="5780961"/>
            <a:ext cx="5143500" cy="381000"/>
          </a:xfrm>
          <a:prstGeom prst="rect">
            <a:avLst/>
          </a:prstGeom>
        </p:spPr>
      </p:pic>
    </p:spTree>
    <p:extLst>
      <p:ext uri="{BB962C8B-B14F-4D97-AF65-F5344CB8AC3E}">
        <p14:creationId xmlns:p14="http://schemas.microsoft.com/office/powerpoint/2010/main" val="21672155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additive="base">
                                        <p:cTn id="2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additive="base">
                                        <p:cTn id="2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nodeType="clickEffect">
                                  <p:stCondLst>
                                    <p:cond delay="0"/>
                                  </p:stCondLst>
                                  <p:childTnLst>
                                    <p:set>
                                      <p:cBhvr>
                                        <p:cTn id="32" dur="1" fill="hold">
                                          <p:stCondLst>
                                            <p:cond delay="0"/>
                                          </p:stCondLst>
                                        </p:cTn>
                                        <p:tgtEl>
                                          <p:spTgt spid="5"/>
                                        </p:tgtEl>
                                        <p:attrNameLst>
                                          <p:attrName>style.visibility</p:attrName>
                                        </p:attrNameLst>
                                      </p:cBhvr>
                                      <p:to>
                                        <p:strVal val="visible"/>
                                      </p:to>
                                    </p:set>
                                    <p:anim calcmode="lin" valueType="num">
                                      <p:cBhvr additive="base">
                                        <p:cTn id="33" dur="500" fill="hold"/>
                                        <p:tgtEl>
                                          <p:spTgt spid="5"/>
                                        </p:tgtEl>
                                        <p:attrNameLst>
                                          <p:attrName>ppt_x</p:attrName>
                                        </p:attrNameLst>
                                      </p:cBhvr>
                                      <p:tavLst>
                                        <p:tav tm="0">
                                          <p:val>
                                            <p:strVal val="#ppt_x"/>
                                          </p:val>
                                        </p:tav>
                                        <p:tav tm="100000">
                                          <p:val>
                                            <p:strVal val="#ppt_x"/>
                                          </p:val>
                                        </p:tav>
                                      </p:tavLst>
                                    </p:anim>
                                    <p:anim calcmode="lin" valueType="num">
                                      <p:cBhvr additive="base">
                                        <p:cTn id="3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nodeType="clickEffect">
                                  <p:stCondLst>
                                    <p:cond delay="0"/>
                                  </p:stCondLst>
                                  <p:childTnLst>
                                    <p:set>
                                      <p:cBhvr>
                                        <p:cTn id="38" dur="1" fill="hold">
                                          <p:stCondLst>
                                            <p:cond delay="0"/>
                                          </p:stCondLst>
                                        </p:cTn>
                                        <p:tgtEl>
                                          <p:spTgt spid="3">
                                            <p:txEl>
                                              <p:pRg st="5" end="5"/>
                                            </p:txEl>
                                          </p:spTgt>
                                        </p:tgtEl>
                                        <p:attrNameLst>
                                          <p:attrName>style.visibility</p:attrName>
                                        </p:attrNameLst>
                                      </p:cBhvr>
                                      <p:to>
                                        <p:strVal val="visible"/>
                                      </p:to>
                                    </p:set>
                                    <p:anim calcmode="lin" valueType="num">
                                      <p:cBhvr additive="base">
                                        <p:cTn id="3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nodeType="clickEffect">
                                  <p:stCondLst>
                                    <p:cond delay="0"/>
                                  </p:stCondLst>
                                  <p:childTnLst>
                                    <p:set>
                                      <p:cBhvr>
                                        <p:cTn id="44" dur="1" fill="hold">
                                          <p:stCondLst>
                                            <p:cond delay="0"/>
                                          </p:stCondLst>
                                        </p:cTn>
                                        <p:tgtEl>
                                          <p:spTgt spid="4"/>
                                        </p:tgtEl>
                                        <p:attrNameLst>
                                          <p:attrName>style.visibility</p:attrName>
                                        </p:attrNameLst>
                                      </p:cBhvr>
                                      <p:to>
                                        <p:strVal val="visible"/>
                                      </p:to>
                                    </p:set>
                                    <p:anim calcmode="lin" valueType="num">
                                      <p:cBhvr additive="base">
                                        <p:cTn id="45" dur="500" fill="hold"/>
                                        <p:tgtEl>
                                          <p:spTgt spid="4"/>
                                        </p:tgtEl>
                                        <p:attrNameLst>
                                          <p:attrName>ppt_x</p:attrName>
                                        </p:attrNameLst>
                                      </p:cBhvr>
                                      <p:tavLst>
                                        <p:tav tm="0">
                                          <p:val>
                                            <p:strVal val="#ppt_x"/>
                                          </p:val>
                                        </p:tav>
                                        <p:tav tm="100000">
                                          <p:val>
                                            <p:strVal val="#ppt_x"/>
                                          </p:val>
                                        </p:tav>
                                      </p:tavLst>
                                    </p:anim>
                                    <p:anim calcmode="lin" valueType="num">
                                      <p:cBhvr additive="base">
                                        <p:cTn id="46"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2" presetClass="entr" presetSubtype="4" fill="hold" nodeType="clickEffect">
                                  <p:stCondLst>
                                    <p:cond delay="0"/>
                                  </p:stCondLst>
                                  <p:childTnLst>
                                    <p:set>
                                      <p:cBhvr>
                                        <p:cTn id="50" dur="1" fill="hold">
                                          <p:stCondLst>
                                            <p:cond delay="0"/>
                                          </p:stCondLst>
                                        </p:cTn>
                                        <p:tgtEl>
                                          <p:spTgt spid="3">
                                            <p:txEl>
                                              <p:pRg st="6" end="6"/>
                                            </p:txEl>
                                          </p:spTgt>
                                        </p:tgtEl>
                                        <p:attrNameLst>
                                          <p:attrName>style.visibility</p:attrName>
                                        </p:attrNameLst>
                                      </p:cBhvr>
                                      <p:to>
                                        <p:strVal val="visible"/>
                                      </p:to>
                                    </p:set>
                                    <p:anim calcmode="lin" valueType="num">
                                      <p:cBhvr additive="base">
                                        <p:cTn id="5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2" dur="500" fill="hold"/>
                                        <p:tgtEl>
                                          <p:spTgt spid="3">
                                            <p:txEl>
                                              <p:pRg st="6" end="6"/>
                                            </p:txEl>
                                          </p:spTgt>
                                        </p:tgtEl>
                                        <p:attrNameLst>
                                          <p:attrName>ppt_y</p:attrName>
                                        </p:attrNameLst>
                                      </p:cBhvr>
                                      <p:tavLst>
                                        <p:tav tm="0">
                                          <p:val>
                                            <p:strVal val="1+#ppt_h/2"/>
                                          </p:val>
                                        </p:tav>
                                        <p:tav tm="100000">
                                          <p:val>
                                            <p:strVal val="#ppt_y"/>
                                          </p:val>
                                        </p:tav>
                                      </p:tavLst>
                                    </p:anim>
                                  </p:childTnLst>
                                </p:cTn>
                              </p:par>
                              <p:par>
                                <p:cTn id="53" presetID="2" presetClass="entr" presetSubtype="4" fill="hold" nodeType="with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 calcmode="lin" valueType="num">
                                      <p:cBhvr additive="base">
                                        <p:cTn id="5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7B94F5-B534-BE4B-B2FF-1F36061B553C}"/>
              </a:ext>
            </a:extLst>
          </p:cNvPr>
          <p:cNvSpPr>
            <a:spLocks noGrp="1"/>
          </p:cNvSpPr>
          <p:nvPr>
            <p:ph type="title"/>
          </p:nvPr>
        </p:nvSpPr>
        <p:spPr/>
        <p:txBody>
          <a:bodyPr/>
          <a:lstStyle/>
          <a:p>
            <a:r>
              <a:rPr lang="en-US" dirty="0"/>
              <a:t>Section summary</a:t>
            </a:r>
          </a:p>
        </p:txBody>
      </p:sp>
      <p:sp>
        <p:nvSpPr>
          <p:cNvPr id="3" name="Content Placeholder 2">
            <a:extLst>
              <a:ext uri="{FF2B5EF4-FFF2-40B4-BE49-F238E27FC236}">
                <a16:creationId xmlns:a16="http://schemas.microsoft.com/office/drawing/2014/main" id="{20F39E17-3D8C-C540-B336-DDB10E2FD904}"/>
              </a:ext>
            </a:extLst>
          </p:cNvPr>
          <p:cNvSpPr>
            <a:spLocks noGrp="1"/>
          </p:cNvSpPr>
          <p:nvPr>
            <p:ph idx="1"/>
          </p:nvPr>
        </p:nvSpPr>
        <p:spPr/>
        <p:txBody>
          <a:bodyPr>
            <a:normAutofit/>
          </a:bodyPr>
          <a:lstStyle/>
          <a:p>
            <a:r>
              <a:rPr lang="en-US" dirty="0">
                <a:solidFill>
                  <a:srgbClr val="C00000"/>
                </a:solidFill>
              </a:rPr>
              <a:t>Simulation</a:t>
            </a:r>
            <a:r>
              <a:rPr lang="en-US" dirty="0"/>
              <a:t> is a simple and legitimate method for finding solutions to problems when an exact solution is difficult, or impossible, to find.</a:t>
            </a:r>
          </a:p>
          <a:p>
            <a:r>
              <a:rPr lang="en-US" dirty="0"/>
              <a:t>In order to use simulation to solve a problem, a clear statement of the problem and the underlying assumptions must be made.</a:t>
            </a:r>
          </a:p>
          <a:p>
            <a:r>
              <a:rPr lang="en-US" dirty="0"/>
              <a:t>A model must be selected to generate outcomes for a simulation. Possible choices for physical simulation models are coins, dice and spinners. Random number tables, calculators and computers may also be used.</a:t>
            </a:r>
          </a:p>
          <a:p>
            <a:r>
              <a:rPr lang="en-US" dirty="0"/>
              <a:t>Each trial should be defined and repeated several times (at least 50).</a:t>
            </a:r>
          </a:p>
          <a:p>
            <a:r>
              <a:rPr lang="en-US" dirty="0"/>
              <a:t>The results from all the trials should be recorded and </a:t>
            </a:r>
            <a:r>
              <a:rPr lang="en-US" dirty="0" err="1"/>
              <a:t>summarised</a:t>
            </a:r>
            <a:r>
              <a:rPr lang="en-US" dirty="0"/>
              <a:t> appropriately to provide an answer to a problem.</a:t>
            </a:r>
          </a:p>
        </p:txBody>
      </p:sp>
    </p:spTree>
    <p:extLst>
      <p:ext uri="{BB962C8B-B14F-4D97-AF65-F5344CB8AC3E}">
        <p14:creationId xmlns:p14="http://schemas.microsoft.com/office/powerpoint/2010/main" val="810790207"/>
      </p:ext>
    </p:extLst>
  </p:cSld>
  <p:clrMapOvr>
    <a:masterClrMapping/>
  </p:clrMapOvr>
</p:sld>
</file>

<file path=ppt/theme/theme1.xml><?xml version="1.0" encoding="utf-8"?>
<a:theme xmlns:a="http://schemas.openxmlformats.org/drawingml/2006/main" name="ArchVTI">
  <a:themeElements>
    <a:clrScheme name="AnalogousFromRegularSeed_2SEEDS">
      <a:dk1>
        <a:srgbClr val="000000"/>
      </a:dk1>
      <a:lt1>
        <a:srgbClr val="FFFFFF"/>
      </a:lt1>
      <a:dk2>
        <a:srgbClr val="1C2732"/>
      </a:dk2>
      <a:lt2>
        <a:srgbClr val="F0F1F3"/>
      </a:lt2>
      <a:accent1>
        <a:srgbClr val="BC9F14"/>
      </a:accent1>
      <a:accent2>
        <a:srgbClr val="E77629"/>
      </a:accent2>
      <a:accent3>
        <a:srgbClr val="8AAD1F"/>
      </a:accent3>
      <a:accent4>
        <a:srgbClr val="1793D5"/>
      </a:accent4>
      <a:accent5>
        <a:srgbClr val="2956E7"/>
      </a:accent5>
      <a:accent6>
        <a:srgbClr val="5032DA"/>
      </a:accent6>
      <a:hlink>
        <a:srgbClr val="3F56BF"/>
      </a:hlink>
      <a:folHlink>
        <a:srgbClr val="7F7F7F"/>
      </a:folHlink>
    </a:clrScheme>
    <a:fontScheme name="Custom 16">
      <a:majorFont>
        <a:latin typeface="Footlight MT Light"/>
        <a:ea typeface=""/>
        <a:cs typeface=""/>
      </a:majorFont>
      <a:minorFont>
        <a:latin typeface="Avenir Next L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rchVTI" id="{23FE938F-4DF0-4C94-8546-C2AC6D26660D}" vid="{62E62DA1-385F-4EE3-8841-58A87FAE2068}"/>
    </a:ext>
  </a:extLst>
</a:theme>
</file>

<file path=docProps/app.xml><?xml version="1.0" encoding="utf-8"?>
<Properties xmlns="http://schemas.openxmlformats.org/officeDocument/2006/extended-properties" xmlns:vt="http://schemas.openxmlformats.org/officeDocument/2006/docPropsVTypes">
  <TotalTime>9</TotalTime>
  <Words>646</Words>
  <Application>Microsoft Macintosh PowerPoint</Application>
  <PresentationFormat>Widescreen</PresentationFormat>
  <Paragraphs>30</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Avenir Next LT Pro</vt:lpstr>
      <vt:lpstr>Cambria Math</vt:lpstr>
      <vt:lpstr>Footlight MT Light</vt:lpstr>
      <vt:lpstr>ArchVTI</vt:lpstr>
      <vt:lpstr>Solving probability problems using simulation</vt:lpstr>
      <vt:lpstr>Simulation</vt:lpstr>
      <vt:lpstr>Simulation</vt:lpstr>
      <vt:lpstr>Simulation</vt:lpstr>
      <vt:lpstr>Example</vt:lpstr>
      <vt:lpstr>Section summary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Solving probability problems using simulation</dc:title>
  <dc:creator>Yongmei Zhang</dc:creator>
  <cp:lastModifiedBy>Yongmei Zhang</cp:lastModifiedBy>
  <cp:revision>2</cp:revision>
  <dcterms:created xsi:type="dcterms:W3CDTF">2021-06-06T03:56:56Z</dcterms:created>
  <dcterms:modified xsi:type="dcterms:W3CDTF">2021-06-06T04:06:25Z</dcterms:modified>
</cp:coreProperties>
</file>