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556" r:id="rId4"/>
    <p:sldId id="260" r:id="rId5"/>
    <p:sldId id="557" r:id="rId6"/>
    <p:sldId id="558" r:id="rId7"/>
    <p:sldId id="262" r:id="rId8"/>
    <p:sldId id="268" r:id="rId9"/>
    <p:sldId id="259" r:id="rId10"/>
    <p:sldId id="559" r:id="rId11"/>
    <p:sldId id="273" r:id="rId12"/>
    <p:sldId id="560" r:id="rId13"/>
    <p:sldId id="258" r:id="rId14"/>
    <p:sldId id="561" r:id="rId15"/>
    <p:sldId id="562" r:id="rId16"/>
    <p:sldId id="261" r:id="rId17"/>
    <p:sldId id="264" r:id="rId18"/>
    <p:sldId id="272" r:id="rId19"/>
    <p:sldId id="265" r:id="rId20"/>
    <p:sldId id="266" r:id="rId21"/>
    <p:sldId id="563" r:id="rId22"/>
    <p:sldId id="564" r:id="rId23"/>
    <p:sldId id="565" r:id="rId24"/>
    <p:sldId id="296" r:id="rId25"/>
    <p:sldId id="312" r:id="rId26"/>
    <p:sldId id="288" r:id="rId27"/>
    <p:sldId id="297" r:id="rId28"/>
    <p:sldId id="289" r:id="rId29"/>
    <p:sldId id="293" r:id="rId30"/>
    <p:sldId id="305" r:id="rId31"/>
    <p:sldId id="566" r:id="rId32"/>
    <p:sldId id="567" r:id="rId33"/>
    <p:sldId id="277" r:id="rId34"/>
    <p:sldId id="287" r:id="rId35"/>
    <p:sldId id="431" r:id="rId36"/>
    <p:sldId id="432" r:id="rId37"/>
    <p:sldId id="433" r:id="rId38"/>
    <p:sldId id="568" r:id="rId39"/>
    <p:sldId id="569" r:id="rId40"/>
    <p:sldId id="570" r:id="rId41"/>
    <p:sldId id="387" r:id="rId42"/>
    <p:sldId id="415" r:id="rId43"/>
    <p:sldId id="416" r:id="rId44"/>
    <p:sldId id="417" r:id="rId45"/>
    <p:sldId id="421" r:id="rId46"/>
    <p:sldId id="435" r:id="rId47"/>
    <p:sldId id="436" r:id="rId48"/>
    <p:sldId id="437" r:id="rId49"/>
    <p:sldId id="44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8C4F1-5693-4C31-B252-06A8E863A80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F2A4-B65E-4FA7-A01C-F0C9056A22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99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{𝑥:…}{x:…}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read as ‘the set of all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𝑥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that …’.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𝜉 </a:t>
            </a:r>
            <a:r>
              <a:rPr lang="en-US" sz="1200" dirty="0" err="1"/>
              <a:t>zai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DCDD9-9A38-CC41-A68E-D73572986B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60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88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24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17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00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9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6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97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5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01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0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75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4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4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2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1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6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9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25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8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36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5D8B66-5E36-44EE-9376-BC9817136B42}" type="datetimeFigureOut">
              <a:rPr lang="en-AU" smtClean="0"/>
              <a:t>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A576AE-EDF5-4B4D-A0E6-47915C18F0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6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9" Type="http://schemas.openxmlformats.org/officeDocument/2006/relationships/image" Target="../media/image43.emf"/><Relationship Id="rId21" Type="http://schemas.openxmlformats.org/officeDocument/2006/relationships/image" Target="../media/image34.emf"/><Relationship Id="rId34" Type="http://schemas.openxmlformats.org/officeDocument/2006/relationships/oleObject" Target="../embeddings/oleObject18.bin"/><Relationship Id="rId42" Type="http://schemas.openxmlformats.org/officeDocument/2006/relationships/oleObject" Target="../embeddings/oleObject22.bin"/><Relationship Id="rId47" Type="http://schemas.openxmlformats.org/officeDocument/2006/relationships/image" Target="../media/image47.emf"/><Relationship Id="rId50" Type="http://schemas.openxmlformats.org/officeDocument/2006/relationships/oleObject" Target="../embeddings/oleObject26.bin"/><Relationship Id="rId55" Type="http://schemas.openxmlformats.org/officeDocument/2006/relationships/image" Target="../media/image51.emf"/><Relationship Id="rId63" Type="http://schemas.openxmlformats.org/officeDocument/2006/relationships/image" Target="../media/image55.emf"/><Relationship Id="rId68" Type="http://schemas.openxmlformats.org/officeDocument/2006/relationships/oleObject" Target="../embeddings/oleObject36.bin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emf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7.bin"/><Relationship Id="rId37" Type="http://schemas.openxmlformats.org/officeDocument/2006/relationships/image" Target="../media/image42.emf"/><Relationship Id="rId40" Type="http://schemas.openxmlformats.org/officeDocument/2006/relationships/oleObject" Target="../embeddings/oleObject21.bin"/><Relationship Id="rId45" Type="http://schemas.openxmlformats.org/officeDocument/2006/relationships/image" Target="../media/image46.emf"/><Relationship Id="rId53" Type="http://schemas.openxmlformats.org/officeDocument/2006/relationships/image" Target="../media/image50.emf"/><Relationship Id="rId58" Type="http://schemas.openxmlformats.org/officeDocument/2006/relationships/oleObject" Target="../embeddings/oleObject30.bin"/><Relationship Id="rId66" Type="http://schemas.openxmlformats.org/officeDocument/2006/relationships/oleObject" Target="../embeddings/oleObject34.bin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oleObject" Target="../embeddings/oleObject15.bin"/><Relationship Id="rId36" Type="http://schemas.openxmlformats.org/officeDocument/2006/relationships/oleObject" Target="../embeddings/oleObject19.bin"/><Relationship Id="rId49" Type="http://schemas.openxmlformats.org/officeDocument/2006/relationships/image" Target="../media/image48.emf"/><Relationship Id="rId57" Type="http://schemas.openxmlformats.org/officeDocument/2006/relationships/image" Target="../media/image52.emf"/><Relationship Id="rId61" Type="http://schemas.openxmlformats.org/officeDocument/2006/relationships/image" Target="../media/image54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4" Type="http://schemas.openxmlformats.org/officeDocument/2006/relationships/oleObject" Target="../embeddings/oleObject23.bin"/><Relationship Id="rId52" Type="http://schemas.openxmlformats.org/officeDocument/2006/relationships/oleObject" Target="../embeddings/oleObject27.bin"/><Relationship Id="rId60" Type="http://schemas.openxmlformats.org/officeDocument/2006/relationships/oleObject" Target="../embeddings/oleObject31.bin"/><Relationship Id="rId65" Type="http://schemas.openxmlformats.org/officeDocument/2006/relationships/image" Target="../media/image5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37.emf"/><Relationship Id="rId30" Type="http://schemas.openxmlformats.org/officeDocument/2006/relationships/oleObject" Target="../embeddings/oleObject16.bin"/><Relationship Id="rId35" Type="http://schemas.openxmlformats.org/officeDocument/2006/relationships/image" Target="../media/image41.emf"/><Relationship Id="rId43" Type="http://schemas.openxmlformats.org/officeDocument/2006/relationships/image" Target="../media/image45.emf"/><Relationship Id="rId48" Type="http://schemas.openxmlformats.org/officeDocument/2006/relationships/oleObject" Target="../embeddings/oleObject25.bin"/><Relationship Id="rId56" Type="http://schemas.openxmlformats.org/officeDocument/2006/relationships/oleObject" Target="../embeddings/oleObject29.bin"/><Relationship Id="rId64" Type="http://schemas.openxmlformats.org/officeDocument/2006/relationships/oleObject" Target="../embeddings/oleObject33.bin"/><Relationship Id="rId8" Type="http://schemas.openxmlformats.org/officeDocument/2006/relationships/oleObject" Target="../embeddings/oleObject5.bin"/><Relationship Id="rId51" Type="http://schemas.openxmlformats.org/officeDocument/2006/relationships/image" Target="../media/image49.emf"/><Relationship Id="rId3" Type="http://schemas.openxmlformats.org/officeDocument/2006/relationships/image" Target="../media/image2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33" Type="http://schemas.openxmlformats.org/officeDocument/2006/relationships/image" Target="../media/image40.emf"/><Relationship Id="rId38" Type="http://schemas.openxmlformats.org/officeDocument/2006/relationships/oleObject" Target="../embeddings/oleObject20.bin"/><Relationship Id="rId46" Type="http://schemas.openxmlformats.org/officeDocument/2006/relationships/oleObject" Target="../embeddings/oleObject24.bin"/><Relationship Id="rId59" Type="http://schemas.openxmlformats.org/officeDocument/2006/relationships/image" Target="../media/image53.emf"/><Relationship Id="rId67" Type="http://schemas.openxmlformats.org/officeDocument/2006/relationships/oleObject" Target="../embeddings/oleObject35.bin"/><Relationship Id="rId20" Type="http://schemas.openxmlformats.org/officeDocument/2006/relationships/oleObject" Target="../embeddings/oleObject11.bin"/><Relationship Id="rId41" Type="http://schemas.openxmlformats.org/officeDocument/2006/relationships/image" Target="../media/image44.emf"/><Relationship Id="rId54" Type="http://schemas.openxmlformats.org/officeDocument/2006/relationships/oleObject" Target="../embeddings/oleObject28.bin"/><Relationship Id="rId62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9" Type="http://schemas.openxmlformats.org/officeDocument/2006/relationships/oleObject" Target="../embeddings/oleObject59.bin"/><Relationship Id="rId21" Type="http://schemas.openxmlformats.org/officeDocument/2006/relationships/oleObject" Target="../embeddings/oleObject49.bin"/><Relationship Id="rId34" Type="http://schemas.openxmlformats.org/officeDocument/2006/relationships/image" Target="../media/image71.emf"/><Relationship Id="rId42" Type="http://schemas.openxmlformats.org/officeDocument/2006/relationships/image" Target="../media/image75.emf"/><Relationship Id="rId47" Type="http://schemas.openxmlformats.org/officeDocument/2006/relationships/oleObject" Target="../embeddings/oleObject63.bin"/><Relationship Id="rId50" Type="http://schemas.openxmlformats.org/officeDocument/2006/relationships/image" Target="../media/image79.emf"/><Relationship Id="rId55" Type="http://schemas.openxmlformats.org/officeDocument/2006/relationships/image" Target="../media/image81.emf"/><Relationship Id="rId63" Type="http://schemas.openxmlformats.org/officeDocument/2006/relationships/oleObject" Target="../embeddings/oleObject72.bin"/><Relationship Id="rId68" Type="http://schemas.openxmlformats.org/officeDocument/2006/relationships/image" Target="../media/image87.emf"/><Relationship Id="rId76" Type="http://schemas.openxmlformats.org/officeDocument/2006/relationships/image" Target="../media/image90.emf"/><Relationship Id="rId7" Type="http://schemas.openxmlformats.org/officeDocument/2006/relationships/oleObject" Target="../embeddings/oleObject41.bin"/><Relationship Id="rId71" Type="http://schemas.openxmlformats.org/officeDocument/2006/relationships/image" Target="../media/image88.emf"/><Relationship Id="rId2" Type="http://schemas.openxmlformats.org/officeDocument/2006/relationships/oleObject" Target="../embeddings/oleObject38.bin"/><Relationship Id="rId16" Type="http://schemas.openxmlformats.org/officeDocument/2006/relationships/image" Target="../media/image63.emf"/><Relationship Id="rId29" Type="http://schemas.openxmlformats.org/officeDocument/2006/relationships/image" Target="../media/image69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67.emf"/><Relationship Id="rId32" Type="http://schemas.openxmlformats.org/officeDocument/2006/relationships/oleObject" Target="../embeddings/oleObject55.bin"/><Relationship Id="rId37" Type="http://schemas.openxmlformats.org/officeDocument/2006/relationships/oleObject" Target="../embeddings/oleObject58.bin"/><Relationship Id="rId40" Type="http://schemas.openxmlformats.org/officeDocument/2006/relationships/image" Target="../media/image74.emf"/><Relationship Id="rId45" Type="http://schemas.openxmlformats.org/officeDocument/2006/relationships/oleObject" Target="../embeddings/oleObject62.bin"/><Relationship Id="rId53" Type="http://schemas.openxmlformats.org/officeDocument/2006/relationships/image" Target="../media/image80.emf"/><Relationship Id="rId58" Type="http://schemas.openxmlformats.org/officeDocument/2006/relationships/image" Target="../media/image82.emf"/><Relationship Id="rId66" Type="http://schemas.openxmlformats.org/officeDocument/2006/relationships/image" Target="../media/image86.emf"/><Relationship Id="rId74" Type="http://schemas.openxmlformats.org/officeDocument/2006/relationships/oleObject" Target="../embeddings/oleObject78.bin"/><Relationship Id="rId79" Type="http://schemas.openxmlformats.org/officeDocument/2006/relationships/image" Target="../media/image93.png"/><Relationship Id="rId5" Type="http://schemas.openxmlformats.org/officeDocument/2006/relationships/oleObject" Target="../embeddings/oleObject40.bin"/><Relationship Id="rId61" Type="http://schemas.openxmlformats.org/officeDocument/2006/relationships/oleObject" Target="../embeddings/oleObject71.bin"/><Relationship Id="rId10" Type="http://schemas.openxmlformats.org/officeDocument/2006/relationships/image" Target="../media/image61.emf"/><Relationship Id="rId19" Type="http://schemas.openxmlformats.org/officeDocument/2006/relationships/oleObject" Target="../embeddings/oleObject48.bin"/><Relationship Id="rId31" Type="http://schemas.openxmlformats.org/officeDocument/2006/relationships/image" Target="../media/image70.emf"/><Relationship Id="rId44" Type="http://schemas.openxmlformats.org/officeDocument/2006/relationships/image" Target="../media/image76.emf"/><Relationship Id="rId52" Type="http://schemas.openxmlformats.org/officeDocument/2006/relationships/oleObject" Target="../embeddings/oleObject66.bin"/><Relationship Id="rId60" Type="http://schemas.openxmlformats.org/officeDocument/2006/relationships/image" Target="../media/image83.emf"/><Relationship Id="rId65" Type="http://schemas.openxmlformats.org/officeDocument/2006/relationships/oleObject" Target="../embeddings/oleObject73.bin"/><Relationship Id="rId73" Type="http://schemas.openxmlformats.org/officeDocument/2006/relationships/image" Target="../media/image89.emf"/><Relationship Id="rId78" Type="http://schemas.openxmlformats.org/officeDocument/2006/relationships/image" Target="../media/image91.e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66.emf"/><Relationship Id="rId27" Type="http://schemas.openxmlformats.org/officeDocument/2006/relationships/oleObject" Target="../embeddings/oleObject52.bin"/><Relationship Id="rId30" Type="http://schemas.openxmlformats.org/officeDocument/2006/relationships/oleObject" Target="../embeddings/oleObject54.bin"/><Relationship Id="rId35" Type="http://schemas.openxmlformats.org/officeDocument/2006/relationships/oleObject" Target="../embeddings/oleObject57.bin"/><Relationship Id="rId43" Type="http://schemas.openxmlformats.org/officeDocument/2006/relationships/oleObject" Target="../embeddings/oleObject61.bin"/><Relationship Id="rId48" Type="http://schemas.openxmlformats.org/officeDocument/2006/relationships/image" Target="../media/image78.emf"/><Relationship Id="rId56" Type="http://schemas.openxmlformats.org/officeDocument/2006/relationships/oleObject" Target="../embeddings/oleObject68.bin"/><Relationship Id="rId64" Type="http://schemas.openxmlformats.org/officeDocument/2006/relationships/image" Target="../media/image85.emf"/><Relationship Id="rId69" Type="http://schemas.openxmlformats.org/officeDocument/2006/relationships/oleObject" Target="../embeddings/oleObject75.bin"/><Relationship Id="rId77" Type="http://schemas.openxmlformats.org/officeDocument/2006/relationships/oleObject" Target="../embeddings/oleObject80.bin"/><Relationship Id="rId8" Type="http://schemas.openxmlformats.org/officeDocument/2006/relationships/image" Target="../media/image60.emf"/><Relationship Id="rId51" Type="http://schemas.openxmlformats.org/officeDocument/2006/relationships/oleObject" Target="../embeddings/oleObject65.bin"/><Relationship Id="rId72" Type="http://schemas.openxmlformats.org/officeDocument/2006/relationships/oleObject" Target="../embeddings/oleObject77.bin"/><Relationship Id="rId3" Type="http://schemas.openxmlformats.org/officeDocument/2006/relationships/image" Target="../media/image58.emf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33" Type="http://schemas.openxmlformats.org/officeDocument/2006/relationships/oleObject" Target="../embeddings/oleObject56.bin"/><Relationship Id="rId38" Type="http://schemas.openxmlformats.org/officeDocument/2006/relationships/image" Target="../media/image73.emf"/><Relationship Id="rId46" Type="http://schemas.openxmlformats.org/officeDocument/2006/relationships/image" Target="../media/image77.emf"/><Relationship Id="rId59" Type="http://schemas.openxmlformats.org/officeDocument/2006/relationships/oleObject" Target="../embeddings/oleObject70.bin"/><Relationship Id="rId67" Type="http://schemas.openxmlformats.org/officeDocument/2006/relationships/oleObject" Target="../embeddings/oleObject74.bin"/><Relationship Id="rId20" Type="http://schemas.openxmlformats.org/officeDocument/2006/relationships/image" Target="../media/image65.emf"/><Relationship Id="rId41" Type="http://schemas.openxmlformats.org/officeDocument/2006/relationships/oleObject" Target="../embeddings/oleObject60.bin"/><Relationship Id="rId54" Type="http://schemas.openxmlformats.org/officeDocument/2006/relationships/oleObject" Target="../embeddings/oleObject67.bin"/><Relationship Id="rId62" Type="http://schemas.openxmlformats.org/officeDocument/2006/relationships/image" Target="../media/image84.emf"/><Relationship Id="rId70" Type="http://schemas.openxmlformats.org/officeDocument/2006/relationships/oleObject" Target="../embeddings/oleObject76.bin"/><Relationship Id="rId75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28" Type="http://schemas.openxmlformats.org/officeDocument/2006/relationships/oleObject" Target="../embeddings/oleObject53.bin"/><Relationship Id="rId36" Type="http://schemas.openxmlformats.org/officeDocument/2006/relationships/image" Target="../media/image72.emf"/><Relationship Id="rId49" Type="http://schemas.openxmlformats.org/officeDocument/2006/relationships/oleObject" Target="../embeddings/oleObject64.bin"/><Relationship Id="rId57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oleObject" Target="../embeddings/oleObject89.bin"/><Relationship Id="rId26" Type="http://schemas.openxmlformats.org/officeDocument/2006/relationships/oleObject" Target="../embeddings/oleObject93.bin"/><Relationship Id="rId39" Type="http://schemas.openxmlformats.org/officeDocument/2006/relationships/oleObject" Target="../embeddings/oleObject100.bin"/><Relationship Id="rId21" Type="http://schemas.openxmlformats.org/officeDocument/2006/relationships/image" Target="../media/image101.emf"/><Relationship Id="rId34" Type="http://schemas.openxmlformats.org/officeDocument/2006/relationships/oleObject" Target="../embeddings/oleObject97.bin"/><Relationship Id="rId42" Type="http://schemas.openxmlformats.org/officeDocument/2006/relationships/oleObject" Target="../embeddings/oleObject102.bin"/><Relationship Id="rId47" Type="http://schemas.openxmlformats.org/officeDocument/2006/relationships/image" Target="../media/image113.emf"/><Relationship Id="rId50" Type="http://schemas.openxmlformats.org/officeDocument/2006/relationships/oleObject" Target="../embeddings/oleObject106.bin"/><Relationship Id="rId55" Type="http://schemas.openxmlformats.org/officeDocument/2006/relationships/image" Target="../media/image117.emf"/><Relationship Id="rId63" Type="http://schemas.openxmlformats.org/officeDocument/2006/relationships/image" Target="../media/image121.emf"/><Relationship Id="rId68" Type="http://schemas.openxmlformats.org/officeDocument/2006/relationships/image" Target="../media/image123.emf"/><Relationship Id="rId7" Type="http://schemas.openxmlformats.org/officeDocument/2006/relationships/image" Target="../media/image94.emf"/><Relationship Id="rId71" Type="http://schemas.openxmlformats.org/officeDocument/2006/relationships/oleObject" Target="../embeddings/oleObject117.bin"/><Relationship Id="rId2" Type="http://schemas.openxmlformats.org/officeDocument/2006/relationships/oleObject" Target="../embeddings/oleObject81.bin"/><Relationship Id="rId16" Type="http://schemas.openxmlformats.org/officeDocument/2006/relationships/oleObject" Target="../embeddings/oleObject88.bin"/><Relationship Id="rId29" Type="http://schemas.openxmlformats.org/officeDocument/2006/relationships/image" Target="../media/image105.emf"/><Relationship Id="rId11" Type="http://schemas.openxmlformats.org/officeDocument/2006/relationships/image" Target="../media/image96.emf"/><Relationship Id="rId24" Type="http://schemas.openxmlformats.org/officeDocument/2006/relationships/oleObject" Target="../embeddings/oleObject92.bin"/><Relationship Id="rId32" Type="http://schemas.openxmlformats.org/officeDocument/2006/relationships/oleObject" Target="../embeddings/oleObject96.bin"/><Relationship Id="rId37" Type="http://schemas.openxmlformats.org/officeDocument/2006/relationships/oleObject" Target="../embeddings/oleObject99.bin"/><Relationship Id="rId40" Type="http://schemas.openxmlformats.org/officeDocument/2006/relationships/image" Target="../media/image110.emf"/><Relationship Id="rId45" Type="http://schemas.openxmlformats.org/officeDocument/2006/relationships/image" Target="../media/image112.emf"/><Relationship Id="rId53" Type="http://schemas.openxmlformats.org/officeDocument/2006/relationships/image" Target="../media/image116.emf"/><Relationship Id="rId58" Type="http://schemas.openxmlformats.org/officeDocument/2006/relationships/oleObject" Target="../embeddings/oleObject110.bin"/><Relationship Id="rId66" Type="http://schemas.openxmlformats.org/officeDocument/2006/relationships/image" Target="../media/image122.emf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102.emf"/><Relationship Id="rId28" Type="http://schemas.openxmlformats.org/officeDocument/2006/relationships/oleObject" Target="../embeddings/oleObject94.bin"/><Relationship Id="rId36" Type="http://schemas.openxmlformats.org/officeDocument/2006/relationships/oleObject" Target="../embeddings/oleObject98.bin"/><Relationship Id="rId49" Type="http://schemas.openxmlformats.org/officeDocument/2006/relationships/image" Target="../media/image114.emf"/><Relationship Id="rId57" Type="http://schemas.openxmlformats.org/officeDocument/2006/relationships/image" Target="../media/image118.emf"/><Relationship Id="rId61" Type="http://schemas.openxmlformats.org/officeDocument/2006/relationships/image" Target="../media/image120.e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100.emf"/><Relationship Id="rId31" Type="http://schemas.openxmlformats.org/officeDocument/2006/relationships/image" Target="../media/image106.emf"/><Relationship Id="rId44" Type="http://schemas.openxmlformats.org/officeDocument/2006/relationships/oleObject" Target="../embeddings/oleObject103.bin"/><Relationship Id="rId52" Type="http://schemas.openxmlformats.org/officeDocument/2006/relationships/oleObject" Target="../embeddings/oleObject107.bin"/><Relationship Id="rId60" Type="http://schemas.openxmlformats.org/officeDocument/2006/relationships/oleObject" Target="../embeddings/oleObject111.bin"/><Relationship Id="rId65" Type="http://schemas.openxmlformats.org/officeDocument/2006/relationships/oleObject" Target="../embeddings/oleObject114.bin"/><Relationship Id="rId73" Type="http://schemas.openxmlformats.org/officeDocument/2006/relationships/image" Target="../media/image93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5.e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104.emf"/><Relationship Id="rId30" Type="http://schemas.openxmlformats.org/officeDocument/2006/relationships/oleObject" Target="../embeddings/oleObject95.bin"/><Relationship Id="rId35" Type="http://schemas.openxmlformats.org/officeDocument/2006/relationships/image" Target="../media/image108.emf"/><Relationship Id="rId43" Type="http://schemas.openxmlformats.org/officeDocument/2006/relationships/image" Target="../media/image111.emf"/><Relationship Id="rId48" Type="http://schemas.openxmlformats.org/officeDocument/2006/relationships/oleObject" Target="../embeddings/oleObject105.bin"/><Relationship Id="rId56" Type="http://schemas.openxmlformats.org/officeDocument/2006/relationships/oleObject" Target="../embeddings/oleObject109.bin"/><Relationship Id="rId64" Type="http://schemas.openxmlformats.org/officeDocument/2006/relationships/oleObject" Target="../embeddings/oleObject113.bin"/><Relationship Id="rId69" Type="http://schemas.openxmlformats.org/officeDocument/2006/relationships/oleObject" Target="../embeddings/oleObject116.bin"/><Relationship Id="rId8" Type="http://schemas.openxmlformats.org/officeDocument/2006/relationships/oleObject" Target="../embeddings/oleObject84.bin"/><Relationship Id="rId51" Type="http://schemas.openxmlformats.org/officeDocument/2006/relationships/image" Target="../media/image115.emf"/><Relationship Id="rId72" Type="http://schemas.openxmlformats.org/officeDocument/2006/relationships/image" Target="../media/image125.emf"/><Relationship Id="rId3" Type="http://schemas.openxmlformats.org/officeDocument/2006/relationships/image" Target="../media/image92.e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9.emf"/><Relationship Id="rId25" Type="http://schemas.openxmlformats.org/officeDocument/2006/relationships/image" Target="../media/image103.emf"/><Relationship Id="rId33" Type="http://schemas.openxmlformats.org/officeDocument/2006/relationships/image" Target="../media/image107.emf"/><Relationship Id="rId38" Type="http://schemas.openxmlformats.org/officeDocument/2006/relationships/image" Target="../media/image109.emf"/><Relationship Id="rId46" Type="http://schemas.openxmlformats.org/officeDocument/2006/relationships/oleObject" Target="../embeddings/oleObject104.bin"/><Relationship Id="rId59" Type="http://schemas.openxmlformats.org/officeDocument/2006/relationships/image" Target="../media/image119.emf"/><Relationship Id="rId67" Type="http://schemas.openxmlformats.org/officeDocument/2006/relationships/oleObject" Target="../embeddings/oleObject115.bin"/><Relationship Id="rId20" Type="http://schemas.openxmlformats.org/officeDocument/2006/relationships/oleObject" Target="../embeddings/oleObject90.bin"/><Relationship Id="rId41" Type="http://schemas.openxmlformats.org/officeDocument/2006/relationships/oleObject" Target="../embeddings/oleObject101.bin"/><Relationship Id="rId54" Type="http://schemas.openxmlformats.org/officeDocument/2006/relationships/oleObject" Target="../embeddings/oleObject108.bin"/><Relationship Id="rId62" Type="http://schemas.openxmlformats.org/officeDocument/2006/relationships/oleObject" Target="../embeddings/oleObject112.bin"/><Relationship Id="rId70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5B19-EC43-4B5B-9775-92CCBB9C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Number systems and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5B43E-91F2-4E05-B508-C3F40FA5F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136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F68A3-2B82-4388-8903-A2E8D12C5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4" r="69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C9BD4-6A8E-2646-AF93-DEDC831C2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14020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Sets of numbers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41061-3140-554E-8BBB-4216AA1D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182178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584F-3941-8543-A2C0-7703ACC5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3458"/>
            <a:ext cx="2209800" cy="1179576"/>
          </a:xfrm>
        </p:spPr>
        <p:txBody>
          <a:bodyPr>
            <a:normAutofit/>
          </a:bodyPr>
          <a:lstStyle/>
          <a:p>
            <a:r>
              <a:rPr lang="en-US" sz="3200" dirty="0"/>
              <a:t>Numbers</a:t>
            </a:r>
          </a:p>
        </p:txBody>
      </p:sp>
      <p:pic>
        <p:nvPicPr>
          <p:cNvPr id="8194" name="Picture 2" descr="Rational and Irrational Numbers (Definition &amp; Examples)">
            <a:extLst>
              <a:ext uri="{FF2B5EF4-FFF2-40B4-BE49-F238E27FC236}">
                <a16:creationId xmlns:a16="http://schemas.microsoft.com/office/drawing/2014/main" id="{1F075DD7-BC14-A04F-881A-6E631F547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02" y="0"/>
            <a:ext cx="10411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0D60-5B7D-EF4B-BCB3-3FA7AD0F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the elements of {1,2,3,4,…}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natural</a:t>
                </a:r>
                <a:r>
                  <a:rPr lang="en-US" dirty="0"/>
                  <a:t> numbers, and the elements of {…,−2,−1,0,1,2,…}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integers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with 𝑝 and 𝑞 integers, 𝑞≠0,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rational numbers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real numbers which are not rational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irrational</a:t>
                </a:r>
                <a:r>
                  <a:rPr lang="en-US" dirty="0"/>
                  <a:t>. Some examples of irrational numbers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𝜋, 𝜋+2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These numbers cannot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for integers 𝑝,𝑞; the decimal representations of these numbers do not terminate or repeat.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  <a:blipFill>
                <a:blip r:embed="rId2"/>
                <a:stretch>
                  <a:fillRect l="-856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Subsets of Real Numbers ( Read ) | Algebra | CK-12 Foundation">
            <a:extLst>
              <a:ext uri="{FF2B5EF4-FFF2-40B4-BE49-F238E27FC236}">
                <a16:creationId xmlns:a16="http://schemas.microsoft.com/office/drawing/2014/main" id="{7C9C4EC0-51AB-2F47-9CA5-A9CDA193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4" y="1"/>
            <a:ext cx="3399566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4067-8428-D44C-BDBB-2752A07B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93" y="0"/>
            <a:ext cx="7058007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442C-F2DD-AD4F-A4D4-DD4647D1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14" y="1016990"/>
            <a:ext cx="4862286" cy="5253083"/>
          </a:xfrm>
        </p:spPr>
        <p:txBody>
          <a:bodyPr>
            <a:normAutofit/>
          </a:bodyPr>
          <a:lstStyle/>
          <a:p>
            <a:r>
              <a:rPr lang="en-US" dirty="0"/>
              <a:t>The set of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B050"/>
                </a:solidFill>
              </a:rPr>
              <a:t>rational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00B050"/>
                </a:solidFill>
              </a:rPr>
              <a:t>ℚ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70C0"/>
                </a:solidFill>
              </a:rPr>
              <a:t>integers</a:t>
            </a:r>
            <a:r>
              <a:rPr lang="en-US" dirty="0"/>
              <a:t> is denoted by </a:t>
            </a:r>
            <a:r>
              <a:rPr lang="en-US" dirty="0" err="1">
                <a:solidFill>
                  <a:srgbClr val="0070C0"/>
                </a:solidFill>
              </a:rPr>
              <a:t>ℤ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C00000"/>
                </a:solidFill>
              </a:rPr>
              <a:t>natural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C00000"/>
                </a:solidFill>
              </a:rPr>
              <a:t>ℕ</a:t>
            </a:r>
            <a:r>
              <a:rPr lang="en-US" dirty="0"/>
              <a:t>.</a:t>
            </a:r>
          </a:p>
          <a:p>
            <a:r>
              <a:rPr lang="en-US" dirty="0"/>
              <a:t>It is clear that </a:t>
            </a:r>
            <a:r>
              <a:rPr lang="en-US" dirty="0">
                <a:solidFill>
                  <a:srgbClr val="C00000"/>
                </a:solidFill>
              </a:rPr>
              <a:t>ℕ</a:t>
            </a:r>
            <a:r>
              <a:rPr lang="en-US" dirty="0"/>
              <a:t>⊆</a:t>
            </a:r>
            <a:r>
              <a:rPr lang="en-US" dirty="0">
                <a:solidFill>
                  <a:srgbClr val="0070C0"/>
                </a:solidFill>
              </a:rPr>
              <a:t>ℤ</a:t>
            </a:r>
            <a:r>
              <a:rPr lang="en-US" dirty="0"/>
              <a:t>⊆</a:t>
            </a:r>
            <a:r>
              <a:rPr lang="en-US" dirty="0">
                <a:solidFill>
                  <a:srgbClr val="00B050"/>
                </a:solidFill>
              </a:rPr>
              <a:t>ℚ</a:t>
            </a:r>
            <a:r>
              <a:rPr lang="en-US" dirty="0"/>
              <a:t>⊆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, and this may be represented by the diagram on the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4220B-28C7-B540-9DF5-9706DAEE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81382"/>
            <a:ext cx="6096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78C9-6137-A541-91DB-A2500224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C182D-F5A5-BD4A-9BED-75C5942091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1" y="2478024"/>
                <a:ext cx="10583694" cy="44358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use set notation to describe subsets of the real numbers.</a:t>
                </a:r>
              </a:p>
              <a:p>
                <a:r>
                  <a:rPr lang="en-US" dirty="0"/>
                  <a:t>For example:</a:t>
                </a:r>
              </a:p>
              <a:p>
                <a:r>
                  <a:rPr lang="en-US" dirty="0"/>
                  <a:t>{𝑥: 0&lt;𝑥&lt;1} is the set of all real numbers strictly between 0 and 1</a:t>
                </a:r>
              </a:p>
              <a:p>
                <a:r>
                  <a:rPr lang="en-US" dirty="0"/>
                  <a:t>{𝑥: 𝑥&gt;0, 𝑥∈</a:t>
                </a:r>
                <a:r>
                  <a:rPr lang="en-US" dirty="0" err="1">
                    <a:solidFill>
                      <a:srgbClr val="00B050"/>
                    </a:solidFill>
                  </a:rPr>
                  <a:t>ℚ</a:t>
                </a:r>
                <a:r>
                  <a:rPr lang="en-US" dirty="0"/>
                  <a:t>} is the set of all positive rational numbers</a:t>
                </a:r>
              </a:p>
              <a:p>
                <a:r>
                  <a:rPr lang="en-US" dirty="0"/>
                  <a:t>{2𝑛: 𝑛=0,1,2,…} is the set of all non-negative even numbers.</a:t>
                </a:r>
              </a:p>
              <a:p>
                <a:r>
                  <a:rPr lang="en-US" dirty="0"/>
                  <a:t>The set of all ordered pairs of real numbers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That is,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={(𝑥,𝑦): 𝑥,𝑦∈</a:t>
                </a:r>
                <a:r>
                  <a:rPr lang="en-US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ℝ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This set is known as the </a:t>
                </a:r>
                <a:r>
                  <a:rPr lang="en-US" dirty="0">
                    <a:solidFill>
                      <a:srgbClr val="0070C0"/>
                    </a:solidFill>
                  </a:rPr>
                  <a:t>Cartesian product </a:t>
                </a:r>
                <a:r>
                  <a:rPr lang="en-US" dirty="0"/>
                  <a:t>of </a:t>
                </a:r>
                <a:r>
                  <a:rPr lang="en-US" dirty="0" err="1"/>
                  <a:t>ℝ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itself.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C182D-F5A5-BD4A-9BED-75C594209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1" y="2478024"/>
                <a:ext cx="10583694" cy="4435812"/>
              </a:xfrm>
              <a:blipFill>
                <a:blip r:embed="rId2"/>
                <a:stretch>
                  <a:fillRect l="-1439" t="-59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Cartesian Product of Sets">
            <a:extLst>
              <a:ext uri="{FF2B5EF4-FFF2-40B4-BE49-F238E27FC236}">
                <a16:creationId xmlns:a16="http://schemas.microsoft.com/office/drawing/2014/main" id="{89C5AE70-9E0C-A24D-B292-F2679B4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0" y="38517"/>
            <a:ext cx="3415310" cy="24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60B4-5E31-2B4F-A4CE-84882189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6BD55-8D4B-844D-8A08-12B5998E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2008124"/>
                <a:ext cx="11544300" cy="37195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Every rational number can be expressed as a terminating or recurring decimal.</a:t>
                </a:r>
              </a:p>
              <a:p>
                <a:r>
                  <a:rPr lang="en-US" dirty="0"/>
                  <a:t>To find the decimal representation of a rational number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perform the division 𝑚÷𝑛.</a:t>
                </a:r>
              </a:p>
              <a:p>
                <a:r>
                  <a:rPr lang="en-US" dirty="0"/>
                  <a:t>For example, to find the decimal representation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divide 3.0000000… by 7.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	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6BD55-8D4B-844D-8A08-12B5998E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2008124"/>
                <a:ext cx="11544300" cy="3719576"/>
              </a:xfrm>
              <a:blipFill>
                <a:blip r:embed="rId2"/>
                <a:stretch>
                  <a:fillRect l="-1373" t="-2619" b="-13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1897946-6C0C-7249-9BF8-454EC70C9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0" y="4096512"/>
            <a:ext cx="5645150" cy="942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502E5-1A48-1844-A4E4-4B243F05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32" y="5727700"/>
            <a:ext cx="10668000" cy="838200"/>
          </a:xfrm>
          <a:prstGeom prst="rect">
            <a:avLst/>
          </a:prstGeom>
        </p:spPr>
      </p:pic>
      <p:pic>
        <p:nvPicPr>
          <p:cNvPr id="1027" name="Picture 3" descr="Relationships between Sets of Rational Numbers">
            <a:extLst>
              <a:ext uri="{FF2B5EF4-FFF2-40B4-BE49-F238E27FC236}">
                <a16:creationId xmlns:a16="http://schemas.microsoft.com/office/drawing/2014/main" id="{76FBF813-429C-CD44-B685-AD315808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819"/>
            <a:ext cx="3581400" cy="19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AF7E-48A0-E44A-B213-57993F8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01189"/>
          </a:xfrm>
        </p:spPr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93943-BDD4-E24D-B28C-E9727496E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1221146"/>
                <a:ext cx="10168128" cy="37211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any two natural numbers 𝑚 and 𝑛. At each step in the division of 𝑚 by 𝑛, there is a remainder. If the remainder is 0, then the division algorithm stops and the decimal is a terminating decimal.</a:t>
                </a:r>
              </a:p>
              <a:p>
                <a:r>
                  <a:rPr lang="en-US" dirty="0"/>
                  <a:t>If the remainder is never 0, then it must be one of the numbers 1,2,3,…,𝑛−1. (In the above example, 𝑛=7 and the remainders can only be 1, 2, 3, 4, 5 and 6.) Hence the remainder must repeat after at most 𝑛−1 steps.</a:t>
                </a:r>
              </a:p>
              <a:p>
                <a:r>
                  <a:rPr lang="en-US" dirty="0"/>
                  <a:t>Further examples: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=0.2,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=0.1,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r>
                  <a:rPr lang="en-US" dirty="0"/>
                  <a:t>4285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7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93943-BDD4-E24D-B28C-E9727496E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1221146"/>
                <a:ext cx="10168128" cy="3721100"/>
              </a:xfrm>
              <a:blipFill>
                <a:blip r:embed="rId2"/>
                <a:stretch>
                  <a:fillRect l="-1499" t="-4092" r="-959" b="-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FDDCF6-321B-D14E-A7D1-7DC8D646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71" y="4958884"/>
            <a:ext cx="9984922" cy="1899116"/>
          </a:xfrm>
          <a:prstGeom prst="rect">
            <a:avLst/>
          </a:prstGeom>
        </p:spPr>
      </p:pic>
      <p:pic>
        <p:nvPicPr>
          <p:cNvPr id="11268" name="Picture 4" descr="Rational Numbers (Definition, Examples)">
            <a:extLst>
              <a:ext uri="{FF2B5EF4-FFF2-40B4-BE49-F238E27FC236}">
                <a16:creationId xmlns:a16="http://schemas.microsoft.com/office/drawing/2014/main" id="{5AD116E1-A388-344F-B377-C11C8531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71" y="0"/>
            <a:ext cx="2941329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509A-9494-AC4C-9E57-14DF461E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7CB44-68AD-5341-83E6-922AC40F4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1" y="1763819"/>
                <a:ext cx="10639119" cy="44439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set of real numbers is made up of two important subsets: </a:t>
                </a:r>
                <a:r>
                  <a:rPr lang="en-US" dirty="0">
                    <a:solidFill>
                      <a:srgbClr val="C00000"/>
                    </a:solidFill>
                  </a:rPr>
                  <a:t>the algebraic numbers</a:t>
                </a:r>
                <a:r>
                  <a:rPr lang="en-US" dirty="0"/>
                  <a:t> and the transcendental numbers.</a:t>
                </a:r>
              </a:p>
              <a:p>
                <a:r>
                  <a:rPr lang="en-US" dirty="0"/>
                  <a:t>An algebraic number is a solution to a polynomial equation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+⋯+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𝑥+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=0,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integers</a:t>
                </a:r>
              </a:p>
              <a:p>
                <a:r>
                  <a:rPr lang="en-US" dirty="0"/>
                  <a:t>Every rational number is algebraic. The irrational number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algebraic, as it is a solution of the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−2=0</a:t>
                </a:r>
              </a:p>
              <a:p>
                <a:r>
                  <a:rPr lang="en-US" dirty="0"/>
                  <a:t>It can be shown that 𝜋 is not an </a:t>
                </a:r>
                <a:r>
                  <a:rPr lang="en-US" dirty="0">
                    <a:solidFill>
                      <a:srgbClr val="C00000"/>
                    </a:solidFill>
                  </a:rPr>
                  <a:t>algebraic number</a:t>
                </a:r>
                <a:r>
                  <a:rPr lang="en-US" dirty="0"/>
                  <a:t>; it is a transcendental number. The proof is too difficult to be given here.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7CB44-68AD-5341-83E6-922AC40F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1" y="1763819"/>
                <a:ext cx="10639119" cy="4443984"/>
              </a:xfrm>
              <a:blipFill>
                <a:blip r:embed="rId2"/>
                <a:stretch>
                  <a:fillRect l="-1432" t="-1097" r="-1088" b="-1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ranscendental Numbers - YouTube">
            <a:extLst>
              <a:ext uri="{FF2B5EF4-FFF2-40B4-BE49-F238E27FC236}">
                <a16:creationId xmlns:a16="http://schemas.microsoft.com/office/drawing/2014/main" id="{6EB37FF2-5EB7-EC4B-A933-772C2C8C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17" y="57150"/>
            <a:ext cx="2970784" cy="16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BC4-3FFE-2D47-BB94-782B33E0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" y="2686050"/>
            <a:ext cx="3685032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Real </a:t>
            </a:r>
            <a:br>
              <a:rPr lang="en-US" dirty="0"/>
            </a:br>
            <a:r>
              <a:rPr lang="en-US" dirty="0"/>
              <a:t>numbers</a:t>
            </a:r>
          </a:p>
        </p:txBody>
      </p:sp>
      <p:pic>
        <p:nvPicPr>
          <p:cNvPr id="7170" name="Picture 2" descr="Rational And Irrational Numbers | Rational And Irrational Nu… | Flickr">
            <a:extLst>
              <a:ext uri="{FF2B5EF4-FFF2-40B4-BE49-F238E27FC236}">
                <a16:creationId xmlns:a16="http://schemas.microsoft.com/office/drawing/2014/main" id="{C3C4BF4A-29D8-6644-9069-D487197B9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3" y="0"/>
            <a:ext cx="9105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2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8213DD7-B761-4E41-97F9-C29F0DDB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Interval notations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8C017C3-AD17-104A-B987-9884466C2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Closed interval:</a:t>
            </a:r>
            <a:r>
              <a:rPr lang="en-US" altLang="en-US" dirty="0"/>
              <a:t> [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not smaller than a and not bigger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</a:t>
            </a:r>
            <a:r>
              <a:rPr lang="en-US" altLang="en-US" dirty="0" err="1"/>
              <a:t>a,b</a:t>
            </a:r>
            <a:r>
              <a:rPr lang="en-US" altLang="en-US" dirty="0"/>
              <a:t>] = {x:  </a:t>
            </a:r>
            <a:r>
              <a:rPr lang="en-US" altLang="en-US" dirty="0" err="1"/>
              <a:t>a≤x≤b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[-1,3]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2B06D270-BF83-0B41-926F-518BB0FD8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3BA696D-C269-2C4F-9BA5-A9448453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8084AB3-35D9-5148-8522-0B26F2953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FC3838FF-F6AA-A642-AB7F-08A3843E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7F6E2EA1-613E-4544-90B3-30E7CEF6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pic>
        <p:nvPicPr>
          <p:cNvPr id="2054" name="Picture 6" descr="Online Math Homework Help: Explain Interval notation">
            <a:extLst>
              <a:ext uri="{FF2B5EF4-FFF2-40B4-BE49-F238E27FC236}">
                <a16:creationId xmlns:a16="http://schemas.microsoft.com/office/drawing/2014/main" id="{DCB3F050-C838-8F4C-999A-CEE876A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8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1CEEA-1F0B-9044-993B-775BA39967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Set notation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894E21-A3CA-0045-8F1C-C7A4B3A0B3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2A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5D9B734-3412-AE4C-B6C6-C141E888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28801"/>
            <a:ext cx="42672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75723A-DF60-D040-B63B-51E302669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C0136E1-2FF7-9744-96DB-04552F4890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Open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) is the set of all numbers bigger than a and smaller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) = {x: a&lt;x&lt;b}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(-1,3)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9B6F1638-4E5E-3B44-A5A7-A16ED1DD0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E0C1E5CA-803E-D44A-A03F-FF200A12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71B8BA0E-AA40-1840-A769-7D3A801C5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B255215-A53C-0843-A025-26773693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8D3F16E1-D4FF-DA42-9CBF-3F3D562D2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9660CB4D-7A1F-E447-87BA-68BDC7A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7717D0C0-CB00-6D40-ABF3-F7851237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Online Math Homework Help: Explain Interval notation">
            <a:extLst>
              <a:ext uri="{FF2B5EF4-FFF2-40B4-BE49-F238E27FC236}">
                <a16:creationId xmlns:a16="http://schemas.microsoft.com/office/drawing/2014/main" id="{B5C66D5E-4B0B-AD42-9BDA-6AF41265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AA8A78C-B337-448D-9227-0E86C3DE3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3115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AD756-BAD0-6845-A38E-E6B2096DE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/>
              <a:t>The modulus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30ABC-16A6-F449-9A5E-21DE6C2CD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/>
              <a:t>2C</a:t>
            </a:r>
          </a:p>
        </p:txBody>
      </p:sp>
    </p:spTree>
    <p:extLst>
      <p:ext uri="{BB962C8B-B14F-4D97-AF65-F5344CB8AC3E}">
        <p14:creationId xmlns:p14="http://schemas.microsoft.com/office/powerpoint/2010/main" val="41888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0B79-745D-D64F-96CD-12E63607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25187"/>
            <a:ext cx="10895106" cy="799444"/>
          </a:xfrm>
        </p:spPr>
        <p:txBody>
          <a:bodyPr/>
          <a:lstStyle/>
          <a:p>
            <a:pPr algn="ctr"/>
            <a:r>
              <a:rPr lang="en-US" dirty="0"/>
              <a:t>The modulus or absolute 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5306B-71AA-2041-89A3-87B486B76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008" y="924631"/>
                <a:ext cx="11274612" cy="237918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modulus or absolute value </a:t>
                </a:r>
                <a:r>
                  <a:rPr lang="en-US" sz="2400" dirty="0"/>
                  <a:t>of a real number 𝑥 is denoted by |𝑥| and is defined by</a:t>
                </a:r>
              </a:p>
              <a:p>
                <a:r>
                  <a:rPr lang="en-US" sz="2400" dirty="0"/>
                  <a:t>|𝑥|= </a:t>
                </a:r>
                <a:r>
                  <a:rPr lang="en-US" sz="3600" dirty="0"/>
                  <a:t>{</a:t>
                </a:r>
              </a:p>
              <a:p>
                <a:r>
                  <a:rPr lang="en-US" sz="2400" dirty="0"/>
                  <a:t>It may also be defined as |𝑥|=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. For example: |5|=5 and |−5|=5.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5306B-71AA-2041-89A3-87B486B76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008" y="924631"/>
                <a:ext cx="11274612" cy="2379182"/>
              </a:xfrm>
              <a:blipFill>
                <a:blip r:embed="rId2"/>
                <a:stretch>
                  <a:fillRect l="-788" t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3ABDC0-86C1-D143-A335-88ED7F6A742E}"/>
              </a:ext>
            </a:extLst>
          </p:cNvPr>
          <p:cNvSpPr/>
          <p:nvPr/>
        </p:nvSpPr>
        <p:spPr>
          <a:xfrm>
            <a:off x="1813219" y="18273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   𝑥 if 𝑥≥0 </a:t>
            </a:r>
          </a:p>
          <a:p>
            <a:r>
              <a:rPr lang="en-US" sz="2400" dirty="0"/>
              <a:t>−𝑥 if 𝑥&lt;0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547B9-BF23-914C-ADFF-4799EB79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47" y="3429000"/>
            <a:ext cx="9474200" cy="31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1244-7EE1-6F4E-8D34-B5FC0479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228010"/>
            <a:ext cx="10895106" cy="969554"/>
          </a:xfrm>
        </p:spPr>
        <p:txBody>
          <a:bodyPr/>
          <a:lstStyle/>
          <a:p>
            <a:pPr algn="ctr"/>
            <a:r>
              <a:rPr lang="en-US" dirty="0"/>
              <a:t>The graph of 𝑦=|𝑥|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17D6-A53F-7443-A019-4FA5140F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388" y="1225176"/>
            <a:ext cx="11274612" cy="4851968"/>
          </a:xfrm>
        </p:spPr>
        <p:txBody>
          <a:bodyPr>
            <a:normAutofit/>
          </a:bodyPr>
          <a:lstStyle/>
          <a:p>
            <a:r>
              <a:rPr lang="en-US" dirty="0"/>
              <a:t>The graph of the function 𝑓:ℝ→ℝ, 𝑓(𝑥)=|𝑥| is shown here.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graph is symmetric about the 𝑦-axis, since |𝑥|=|−𝑥|.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418AF-03F6-F942-837E-777ABCB4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97" y="2161382"/>
            <a:ext cx="7962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705B47-6ACA-834C-9B7E-6C48592B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T Madas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D73670B3-8A92-3E4A-96D9-76729097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WordArt 3">
            <a:extLst>
              <a:ext uri="{FF2B5EF4-FFF2-40B4-BE49-F238E27FC236}">
                <a16:creationId xmlns:a16="http://schemas.microsoft.com/office/drawing/2014/main" id="{85EEF1E5-64EB-814F-BB44-4B01A33E50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87664" y="1158876"/>
            <a:ext cx="6296025" cy="178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9200" prstMaterial="legacyMatte">
              <a:extrusionClr>
                <a:schemeClr val="bg1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Surds</a:t>
            </a:r>
          </a:p>
        </p:txBody>
      </p:sp>
      <p:sp>
        <p:nvSpPr>
          <p:cNvPr id="70661" name="WordArt 5">
            <a:extLst>
              <a:ext uri="{FF2B5EF4-FFF2-40B4-BE49-F238E27FC236}">
                <a16:creationId xmlns:a16="http://schemas.microsoft.com/office/drawing/2014/main" id="{2076050B-A947-D049-BAAC-6D02784EA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1" y="258764"/>
            <a:ext cx="7972425" cy="782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9200" prstMaterial="legacyMatte">
              <a:extrusionClr>
                <a:schemeClr val="bg1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</a:t>
            </a:r>
          </a:p>
        </p:txBody>
      </p:sp>
      <p:graphicFrame>
        <p:nvGraphicFramePr>
          <p:cNvPr id="70662" name="Object 6">
            <a:extLst>
              <a:ext uri="{FF2B5EF4-FFF2-40B4-BE49-F238E27FC236}">
                <a16:creationId xmlns:a16="http://schemas.microsoft.com/office/drawing/2014/main" id="{FE1894C9-B961-BE49-B5EC-DC2E38A20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1763" y="3630613"/>
          <a:ext cx="462915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29800" imgH="13169900" progId="Equation.DSMT4">
                  <p:embed/>
                </p:oleObj>
              </mc:Choice>
              <mc:Fallback>
                <p:oleObj name="Equation" r:id="rId2" imgW="22529800" imgH="13169900" progId="Equation.DSMT4">
                  <p:embed/>
                  <p:pic>
                    <p:nvPicPr>
                      <p:cNvPr id="70662" name="Object 6">
                        <a:extLst>
                          <a:ext uri="{FF2B5EF4-FFF2-40B4-BE49-F238E27FC236}">
                            <a16:creationId xmlns:a16="http://schemas.microsoft.com/office/drawing/2014/main" id="{FE1894C9-B961-BE49-B5EC-DC2E38A205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3630613"/>
                        <a:ext cx="4629150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A717B-3AC6-AF4E-B791-9BB089E3EB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9738" y="2276146"/>
                <a:ext cx="8755062" cy="4307217"/>
              </a:xfrm>
            </p:spPr>
            <p:txBody>
              <a:bodyPr/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dirty="0"/>
                  <a:t> is taken to mean the positive square root.</a:t>
                </a:r>
              </a:p>
              <a:p>
                <a:r>
                  <a:rPr lang="en-AU" dirty="0"/>
                  <a:t>For example: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 are quadratic surds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 are </a:t>
                </a:r>
                <a:r>
                  <a:rPr lang="en-AU" i="1" dirty="0"/>
                  <a:t>not</a:t>
                </a:r>
                <a:r>
                  <a:rPr lang="en-AU" dirty="0"/>
                  <a:t> surds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 are surds of order 3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 are surds of order 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A717B-3AC6-AF4E-B791-9BB089E3E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9738" y="2276146"/>
                <a:ext cx="8755062" cy="4307217"/>
              </a:xfrm>
              <a:blipFill>
                <a:blip r:embed="rId2"/>
                <a:stretch>
                  <a:fillRect l="-1253" t="-21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448B442B-88DA-D347-A412-DCBFAB530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9738" y="169863"/>
                <a:ext cx="8755062" cy="2106282"/>
              </a:xfrm>
              <a:prstGeom prst="rect">
                <a:avLst/>
              </a:prstGeom>
              <a:solidFill>
                <a:srgbClr val="DBED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en-GB" altLang="en-US" sz="2000" b="1" dirty="0">
                    <a:latin typeface="Tahoma" panose="020B0604030504040204" pitchFamily="34" charset="0"/>
                  </a:rPr>
                  <a:t>A </a:t>
                </a:r>
                <a:r>
                  <a:rPr lang="en-GB" altLang="en-US" sz="2000" b="1" dirty="0">
                    <a:solidFill>
                      <a:srgbClr val="C00000"/>
                    </a:solidFill>
                    <a:latin typeface="Tahoma" panose="020B0604030504040204" pitchFamily="34" charset="0"/>
                  </a:rPr>
                  <a:t>quadratic surd </a:t>
                </a:r>
                <a:r>
                  <a:rPr lang="en-GB" altLang="en-US" sz="2000" b="1" dirty="0">
                    <a:latin typeface="Tahoma" panose="020B0604030504040204" pitchFamily="34" charset="0"/>
                  </a:rPr>
                  <a:t>is a number of the form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en-US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GB" altLang="en-US" sz="2000" b="1" dirty="0">
                    <a:latin typeface="Tahoma" panose="020B0604030504040204" pitchFamily="34" charset="0"/>
                  </a:rPr>
                  <a:t>, where 𝑎 is a rational number which is not the square of another rational number.</a:t>
                </a:r>
              </a:p>
              <a:p>
                <a:pPr algn="ctr"/>
                <a:r>
                  <a:rPr lang="en-GB" altLang="en-US" sz="2800" b="1" dirty="0">
                    <a:solidFill>
                      <a:srgbClr val="0000E0"/>
                    </a:solidFill>
                    <a:latin typeface="Tahoma" panose="020B0604030504040204" pitchFamily="34" charset="0"/>
                  </a:rPr>
                  <a:t>In general, a </a:t>
                </a:r>
                <a:r>
                  <a:rPr lang="en-GB" altLang="en-US" sz="2800" b="1" dirty="0">
                    <a:solidFill>
                      <a:srgbClr val="C00000"/>
                    </a:solidFill>
                    <a:latin typeface="Tahoma" panose="020B0604030504040204" pitchFamily="34" charset="0"/>
                  </a:rPr>
                  <a:t>surd of order 𝑛 </a:t>
                </a:r>
                <a:r>
                  <a:rPr lang="en-GB" altLang="en-US" sz="2800" b="1" dirty="0">
                    <a:solidFill>
                      <a:srgbClr val="0000E0"/>
                    </a:solidFill>
                    <a:latin typeface="Tahoma" panose="020B0604030504040204" pitchFamily="34" charset="0"/>
                  </a:rPr>
                  <a:t>is a number of the form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altLang="en-US" sz="2800" b="1" i="1">
                            <a:solidFill>
                              <a:srgbClr val="0000E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AU" altLang="en-US" sz="2800" b="1" i="1">
                            <a:solidFill>
                              <a:srgbClr val="0000E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en-AU" altLang="en-US" sz="2800" b="1" i="1">
                            <a:solidFill>
                              <a:srgbClr val="0000E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GB" altLang="en-US" sz="2800" b="1" dirty="0">
                    <a:solidFill>
                      <a:srgbClr val="0000E0"/>
                    </a:solidFill>
                    <a:latin typeface="Tahoma" panose="020B0604030504040204" pitchFamily="34" charset="0"/>
                  </a:rPr>
                  <a:t>, where 𝑎 is a rational number which is not a perfect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1" i="1">
                            <a:solidFill>
                              <a:srgbClr val="0000E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b="1" i="1">
                            <a:solidFill>
                              <a:srgbClr val="0000E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altLang="en-US" sz="2800" b="1" i="1">
                            <a:solidFill>
                              <a:srgbClr val="0000E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GB" altLang="en-US" sz="2800" b="1" dirty="0">
                    <a:solidFill>
                      <a:srgbClr val="0000E0"/>
                    </a:solidFill>
                    <a:latin typeface="Tahoma" panose="020B0604030504040204" pitchFamily="34" charset="0"/>
                  </a:rPr>
                  <a:t> power.</a:t>
                </a:r>
                <a:endParaRPr lang="en-US" altLang="en-US" sz="2800" b="1" dirty="0">
                  <a:solidFill>
                    <a:srgbClr val="0000E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448B442B-88DA-D347-A412-DCBFAB530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9738" y="169863"/>
                <a:ext cx="8755062" cy="2106282"/>
              </a:xfrm>
              <a:prstGeom prst="rect">
                <a:avLst/>
              </a:prstGeom>
              <a:blipFill>
                <a:blip r:embed="rId3"/>
                <a:stretch>
                  <a:fillRect l="-625" t="-1437" r="-1250" b="-2874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7">
            <a:extLst>
              <a:ext uri="{FF2B5EF4-FFF2-40B4-BE49-F238E27FC236}">
                <a16:creationId xmlns:a16="http://schemas.microsoft.com/office/drawing/2014/main" id="{849C7211-F35C-9B4A-9868-28E1FB28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6" y="79376"/>
            <a:ext cx="8913813" cy="660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D1299689-F4EB-5948-AF10-FD3CF03E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128" y="4581857"/>
            <a:ext cx="3763873" cy="898855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 dirty="0">
                <a:solidFill>
                  <a:srgbClr val="FF0000"/>
                </a:solidFill>
                <a:latin typeface="Arial Black" panose="020B0604020202020204" pitchFamily="34" charset="0"/>
              </a:rPr>
              <a:t>Surd of order n</a:t>
            </a:r>
            <a:endParaRPr lang="en-US" altLang="en-US" b="1" dirty="0">
              <a:solidFill>
                <a:srgbClr val="FF0000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82" name="Object 22">
            <a:extLst>
              <a:ext uri="{FF2B5EF4-FFF2-40B4-BE49-F238E27FC236}">
                <a16:creationId xmlns:a16="http://schemas.microsoft.com/office/drawing/2014/main" id="{C5F7C515-97B4-CA45-8F81-8FAA8AB6D0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0814" y="2003426"/>
          <a:ext cx="6889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1696700" progId="Equation.DSMT4">
                  <p:embed/>
                </p:oleObj>
              </mc:Choice>
              <mc:Fallback>
                <p:oleObj name="Equation" r:id="rId2" imgW="11112500" imgH="11696700" progId="Equation.DSMT4">
                  <p:embed/>
                  <p:pic>
                    <p:nvPicPr>
                      <p:cNvPr id="66582" name="Object 22">
                        <a:extLst>
                          <a:ext uri="{FF2B5EF4-FFF2-40B4-BE49-F238E27FC236}">
                            <a16:creationId xmlns:a16="http://schemas.microsoft.com/office/drawing/2014/main" id="{C5F7C515-97B4-CA45-8F81-8FAA8AB6D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4" y="2003426"/>
                        <a:ext cx="6889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1" name="Object 21">
            <a:extLst>
              <a:ext uri="{FF2B5EF4-FFF2-40B4-BE49-F238E27FC236}">
                <a16:creationId xmlns:a16="http://schemas.microsoft.com/office/drawing/2014/main" id="{7C5C4BC6-E94C-ED46-A68F-9713E6812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9850" y="1928814"/>
          <a:ext cx="70643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04600" imgH="11696700" progId="Equation.DSMT4">
                  <p:embed/>
                </p:oleObj>
              </mc:Choice>
              <mc:Fallback>
                <p:oleObj name="Equation" r:id="rId4" imgW="11404600" imgH="11696700" progId="Equation.DSMT4">
                  <p:embed/>
                  <p:pic>
                    <p:nvPicPr>
                      <p:cNvPr id="66581" name="Object 21">
                        <a:extLst>
                          <a:ext uri="{FF2B5EF4-FFF2-40B4-BE49-F238E27FC236}">
                            <a16:creationId xmlns:a16="http://schemas.microsoft.com/office/drawing/2014/main" id="{7C5C4BC6-E94C-ED46-A68F-9713E6812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1928814"/>
                        <a:ext cx="70643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9" name="Rectangle 39">
            <a:extLst>
              <a:ext uri="{FF2B5EF4-FFF2-40B4-BE49-F238E27FC236}">
                <a16:creationId xmlns:a16="http://schemas.microsoft.com/office/drawing/2014/main" id="{22C52C8C-F2D0-284F-B11E-B1509EDF2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4" y="1228726"/>
            <a:ext cx="2162175" cy="1546225"/>
          </a:xfrm>
          <a:prstGeom prst="rect">
            <a:avLst/>
          </a:prstGeom>
          <a:solidFill>
            <a:srgbClr val="DBE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69" name="Object 9">
            <a:extLst>
              <a:ext uri="{FF2B5EF4-FFF2-40B4-BE49-F238E27FC236}">
                <a16:creationId xmlns:a16="http://schemas.microsoft.com/office/drawing/2014/main" id="{A1626CB8-CCF6-8047-A0E2-C167BCD91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7051" y="1992313"/>
          <a:ext cx="5445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75700" imgH="12877800" progId="Equation.DSMT4">
                  <p:embed/>
                </p:oleObj>
              </mc:Choice>
              <mc:Fallback>
                <p:oleObj name="Equation" r:id="rId6" imgW="8775700" imgH="12877800" progId="Equation.DSMT4">
                  <p:embed/>
                  <p:pic>
                    <p:nvPicPr>
                      <p:cNvPr id="66569" name="Object 9">
                        <a:extLst>
                          <a:ext uri="{FF2B5EF4-FFF2-40B4-BE49-F238E27FC236}">
                            <a16:creationId xmlns:a16="http://schemas.microsoft.com/office/drawing/2014/main" id="{A1626CB8-CCF6-8047-A0E2-C167BCD91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1" y="1992313"/>
                        <a:ext cx="5445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>
            <a:extLst>
              <a:ext uri="{FF2B5EF4-FFF2-40B4-BE49-F238E27FC236}">
                <a16:creationId xmlns:a16="http://schemas.microsoft.com/office/drawing/2014/main" id="{C5CAAD3C-59AC-6C43-9F84-3258A8D28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0701" y="1917700"/>
          <a:ext cx="5619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67800" imgH="11696700" progId="Equation.DSMT4">
                  <p:embed/>
                </p:oleObj>
              </mc:Choice>
              <mc:Fallback>
                <p:oleObj name="Equation" r:id="rId8" imgW="9067800" imgH="11696700" progId="Equation.DSMT4">
                  <p:embed/>
                  <p:pic>
                    <p:nvPicPr>
                      <p:cNvPr id="66568" name="Object 8">
                        <a:extLst>
                          <a:ext uri="{FF2B5EF4-FFF2-40B4-BE49-F238E27FC236}">
                            <a16:creationId xmlns:a16="http://schemas.microsoft.com/office/drawing/2014/main" id="{C5CAAD3C-59AC-6C43-9F84-3258A8D28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1" y="1917700"/>
                        <a:ext cx="5619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00" name="Rectangle 40">
            <a:extLst>
              <a:ext uri="{FF2B5EF4-FFF2-40B4-BE49-F238E27FC236}">
                <a16:creationId xmlns:a16="http://schemas.microsoft.com/office/drawing/2014/main" id="{17CF1D9C-D483-7444-A47A-C9B8F66C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4" y="3873501"/>
            <a:ext cx="3722687" cy="536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84" name="Object 24">
            <a:extLst>
              <a:ext uri="{FF2B5EF4-FFF2-40B4-BE49-F238E27FC236}">
                <a16:creationId xmlns:a16="http://schemas.microsoft.com/office/drawing/2014/main" id="{B54190B4-838A-7943-AAC4-FF6F965E0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24939" y="1928814"/>
          <a:ext cx="7254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96700" imgH="11696700" progId="Equation.DSMT4">
                  <p:embed/>
                </p:oleObj>
              </mc:Choice>
              <mc:Fallback>
                <p:oleObj name="Equation" r:id="rId10" imgW="11696700" imgH="11696700" progId="Equation.DSMT4">
                  <p:embed/>
                  <p:pic>
                    <p:nvPicPr>
                      <p:cNvPr id="66584" name="Object 24">
                        <a:extLst>
                          <a:ext uri="{FF2B5EF4-FFF2-40B4-BE49-F238E27FC236}">
                            <a16:creationId xmlns:a16="http://schemas.microsoft.com/office/drawing/2014/main" id="{B54190B4-838A-7943-AAC4-FF6F965E0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939" y="1928814"/>
                        <a:ext cx="7254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2" name="Text Box 2">
            <a:extLst>
              <a:ext uri="{FF2B5EF4-FFF2-40B4-BE49-F238E27FC236}">
                <a16:creationId xmlns:a16="http://schemas.microsoft.com/office/drawing/2014/main" id="{A37CF816-CED7-E945-A27D-86E5976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233" y="165101"/>
            <a:ext cx="8871596" cy="646331"/>
          </a:xfrm>
          <a:prstGeom prst="rect">
            <a:avLst/>
          </a:prstGeom>
          <a:solidFill>
            <a:srgbClr val="DBE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dirty="0">
                <a:latin typeface="Arial Black" panose="020B0604020202020204" pitchFamily="34" charset="0"/>
              </a:rPr>
              <a:t>The Properties of Roots and Surds</a:t>
            </a:r>
            <a:endParaRPr lang="en-US" altLang="en-US" sz="3600" dirty="0">
              <a:latin typeface="Arial Black" panose="020B0604020202020204" pitchFamily="34" charset="0"/>
            </a:endParaRPr>
          </a:p>
        </p:txBody>
      </p:sp>
      <p:graphicFrame>
        <p:nvGraphicFramePr>
          <p:cNvPr id="66563" name="Object 3">
            <a:extLst>
              <a:ext uri="{FF2B5EF4-FFF2-40B4-BE49-F238E27FC236}">
                <a16:creationId xmlns:a16="http://schemas.microsoft.com/office/drawing/2014/main" id="{93515790-0575-9C43-93C5-3A47A2C35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863" y="1290638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21900" imgH="10236200" progId="Equation.DSMT4">
                  <p:embed/>
                </p:oleObj>
              </mc:Choice>
              <mc:Fallback>
                <p:oleObj name="Equation" r:id="rId12" imgW="22821900" imgH="10236200" progId="Equation.DSMT4">
                  <p:embed/>
                  <p:pic>
                    <p:nvPicPr>
                      <p:cNvPr id="66563" name="Object 3">
                        <a:extLst>
                          <a:ext uri="{FF2B5EF4-FFF2-40B4-BE49-F238E27FC236}">
                            <a16:creationId xmlns:a16="http://schemas.microsoft.com/office/drawing/2014/main" id="{93515790-0575-9C43-93C5-3A47A2C35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290638"/>
                        <a:ext cx="990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>
            <a:extLst>
              <a:ext uri="{FF2B5EF4-FFF2-40B4-BE49-F238E27FC236}">
                <a16:creationId xmlns:a16="http://schemas.microsoft.com/office/drawing/2014/main" id="{4461E46F-9825-0744-8A9D-199F4D41B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8964" y="1898651"/>
          <a:ext cx="10890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51400" imgH="13169900" progId="Equation.DSMT4">
                  <p:embed/>
                </p:oleObj>
              </mc:Choice>
              <mc:Fallback>
                <p:oleObj name="Equation" r:id="rId14" imgW="17551400" imgH="13169900" progId="Equation.DSMT4">
                  <p:embed/>
                  <p:pic>
                    <p:nvPicPr>
                      <p:cNvPr id="66564" name="Object 4">
                        <a:extLst>
                          <a:ext uri="{FF2B5EF4-FFF2-40B4-BE49-F238E27FC236}">
                            <a16:creationId xmlns:a16="http://schemas.microsoft.com/office/drawing/2014/main" id="{4461E46F-9825-0744-8A9D-199F4D41B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4" y="1898651"/>
                        <a:ext cx="10890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>
            <a:extLst>
              <a:ext uri="{FF2B5EF4-FFF2-40B4-BE49-F238E27FC236}">
                <a16:creationId xmlns:a16="http://schemas.microsoft.com/office/drawing/2014/main" id="{8E3DE27A-5921-7146-8FBC-28B776399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863" y="3919538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83000" imgH="8775700" progId="Equation.DSMT4">
                  <p:embed/>
                </p:oleObj>
              </mc:Choice>
              <mc:Fallback>
                <p:oleObj name="Equation" r:id="rId16" imgW="16383000" imgH="8775700" progId="Equation.DSMT4">
                  <p:embed/>
                  <p:pic>
                    <p:nvPicPr>
                      <p:cNvPr id="66565" name="Object 5">
                        <a:extLst>
                          <a:ext uri="{FF2B5EF4-FFF2-40B4-BE49-F238E27FC236}">
                            <a16:creationId xmlns:a16="http://schemas.microsoft.com/office/drawing/2014/main" id="{8E3DE27A-5921-7146-8FBC-28B776399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3919538"/>
                        <a:ext cx="711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>
            <a:extLst>
              <a:ext uri="{FF2B5EF4-FFF2-40B4-BE49-F238E27FC236}">
                <a16:creationId xmlns:a16="http://schemas.microsoft.com/office/drawing/2014/main" id="{7FC1102E-6011-E843-BF6D-B14CF5EC5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5750" y="1290638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96700" imgH="8775700" progId="Equation.DSMT4">
                  <p:embed/>
                </p:oleObj>
              </mc:Choice>
              <mc:Fallback>
                <p:oleObj name="Equation" r:id="rId18" imgW="11696700" imgH="8775700" progId="Equation.DSMT4">
                  <p:embed/>
                  <p:pic>
                    <p:nvPicPr>
                      <p:cNvPr id="66566" name="Object 6">
                        <a:extLst>
                          <a:ext uri="{FF2B5EF4-FFF2-40B4-BE49-F238E27FC236}">
                            <a16:creationId xmlns:a16="http://schemas.microsoft.com/office/drawing/2014/main" id="{7FC1102E-6011-E843-BF6D-B14CF5EC5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1290638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>
            <a:extLst>
              <a:ext uri="{FF2B5EF4-FFF2-40B4-BE49-F238E27FC236}">
                <a16:creationId xmlns:a16="http://schemas.microsoft.com/office/drawing/2014/main" id="{D932752A-C6B8-A74A-8A48-676C7AD467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5338" y="1290638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112500" imgH="10236200" progId="Equation.DSMT4">
                  <p:embed/>
                </p:oleObj>
              </mc:Choice>
              <mc:Fallback>
                <p:oleObj name="Equation" r:id="rId20" imgW="11112500" imgH="10236200" progId="Equation.DSMT4">
                  <p:embed/>
                  <p:pic>
                    <p:nvPicPr>
                      <p:cNvPr id="66567" name="Object 7">
                        <a:extLst>
                          <a:ext uri="{FF2B5EF4-FFF2-40B4-BE49-F238E27FC236}">
                            <a16:creationId xmlns:a16="http://schemas.microsoft.com/office/drawing/2014/main" id="{D932752A-C6B8-A74A-8A48-676C7AD46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1290638"/>
                        <a:ext cx="482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10">
            <a:extLst>
              <a:ext uri="{FF2B5EF4-FFF2-40B4-BE49-F238E27FC236}">
                <a16:creationId xmlns:a16="http://schemas.microsoft.com/office/drawing/2014/main" id="{5370A41A-B70B-FB4B-9DA4-A2BBC220E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4925" y="3919538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552900" imgH="8775700" progId="Equation.DSMT4">
                  <p:embed/>
                </p:oleObj>
              </mc:Choice>
              <mc:Fallback>
                <p:oleObj name="Equation" r:id="rId22" imgW="29552900" imgH="8775700" progId="Equation.DSMT4">
                  <p:embed/>
                  <p:pic>
                    <p:nvPicPr>
                      <p:cNvPr id="66570" name="Object 10">
                        <a:extLst>
                          <a:ext uri="{FF2B5EF4-FFF2-40B4-BE49-F238E27FC236}">
                            <a16:creationId xmlns:a16="http://schemas.microsoft.com/office/drawing/2014/main" id="{5370A41A-B70B-FB4B-9DA4-A2BBC220E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3919538"/>
                        <a:ext cx="128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>
            <a:extLst>
              <a:ext uri="{FF2B5EF4-FFF2-40B4-BE49-F238E27FC236}">
                <a16:creationId xmlns:a16="http://schemas.microsoft.com/office/drawing/2014/main" id="{282B6795-CB76-B641-AF39-C295791FFF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8425" y="3998913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574500" imgH="8191500" progId="Equation.DSMT4">
                  <p:embed/>
                </p:oleObj>
              </mc:Choice>
              <mc:Fallback>
                <p:oleObj name="Equation" r:id="rId24" imgW="24574500" imgH="8191500" progId="Equation.DSMT4">
                  <p:embed/>
                  <p:pic>
                    <p:nvPicPr>
                      <p:cNvPr id="66571" name="Object 11">
                        <a:extLst>
                          <a:ext uri="{FF2B5EF4-FFF2-40B4-BE49-F238E27FC236}">
                            <a16:creationId xmlns:a16="http://schemas.microsoft.com/office/drawing/2014/main" id="{282B6795-CB76-B641-AF39-C295791FF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3998913"/>
                        <a:ext cx="1066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12">
            <a:extLst>
              <a:ext uri="{FF2B5EF4-FFF2-40B4-BE49-F238E27FC236}">
                <a16:creationId xmlns:a16="http://schemas.microsoft.com/office/drawing/2014/main" id="{B6284B93-C1CE-C240-9B6D-363E4DEC0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2050" y="3919538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696700" imgH="8775700" progId="Equation.DSMT4">
                  <p:embed/>
                </p:oleObj>
              </mc:Choice>
              <mc:Fallback>
                <p:oleObj name="Equation" r:id="rId26" imgW="11696700" imgH="8775700" progId="Equation.DSMT4">
                  <p:embed/>
                  <p:pic>
                    <p:nvPicPr>
                      <p:cNvPr id="66572" name="Object 12">
                        <a:extLst>
                          <a:ext uri="{FF2B5EF4-FFF2-40B4-BE49-F238E27FC236}">
                            <a16:creationId xmlns:a16="http://schemas.microsoft.com/office/drawing/2014/main" id="{B6284B93-C1CE-C240-9B6D-363E4DEC0A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919538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13">
            <a:extLst>
              <a:ext uri="{FF2B5EF4-FFF2-40B4-BE49-F238E27FC236}">
                <a16:creationId xmlns:a16="http://schemas.microsoft.com/office/drawing/2014/main" id="{24956FB8-0565-0D4A-99AE-31F203A94A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8588" y="1285875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945600" imgH="8775700" progId="Equation.DSMT4">
                  <p:embed/>
                </p:oleObj>
              </mc:Choice>
              <mc:Fallback>
                <p:oleObj name="Equation" r:id="rId28" imgW="21945600" imgH="8775700" progId="Equation.DSMT4">
                  <p:embed/>
                  <p:pic>
                    <p:nvPicPr>
                      <p:cNvPr id="66573" name="Object 13">
                        <a:extLst>
                          <a:ext uri="{FF2B5EF4-FFF2-40B4-BE49-F238E27FC236}">
                            <a16:creationId xmlns:a16="http://schemas.microsoft.com/office/drawing/2014/main" id="{24956FB8-0565-0D4A-99AE-31F203A94A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1285875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4" name="Object 14">
            <a:extLst>
              <a:ext uri="{FF2B5EF4-FFF2-40B4-BE49-F238E27FC236}">
                <a16:creationId xmlns:a16="http://schemas.microsoft.com/office/drawing/2014/main" id="{B9841837-6644-834F-BCFC-4C10FA981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9825" y="1276350"/>
          <a:ext cx="45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528300" imgH="9067800" progId="Equation.DSMT4">
                  <p:embed/>
                </p:oleObj>
              </mc:Choice>
              <mc:Fallback>
                <p:oleObj name="Equation" r:id="rId30" imgW="10528300" imgH="9067800" progId="Equation.DSMT4">
                  <p:embed/>
                  <p:pic>
                    <p:nvPicPr>
                      <p:cNvPr id="66574" name="Object 14">
                        <a:extLst>
                          <a:ext uri="{FF2B5EF4-FFF2-40B4-BE49-F238E27FC236}">
                            <a16:creationId xmlns:a16="http://schemas.microsoft.com/office/drawing/2014/main" id="{B9841837-6644-834F-BCFC-4C10FA981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1276350"/>
                        <a:ext cx="457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15">
            <a:extLst>
              <a:ext uri="{FF2B5EF4-FFF2-40B4-BE49-F238E27FC236}">
                <a16:creationId xmlns:a16="http://schemas.microsoft.com/office/drawing/2014/main" id="{5A2EB641-2746-4742-A6A0-F82B7B7F3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0363" y="12827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820400" imgH="8775700" progId="Equation.DSMT4">
                  <p:embed/>
                </p:oleObj>
              </mc:Choice>
              <mc:Fallback>
                <p:oleObj name="Equation" r:id="rId32" imgW="10820400" imgH="8775700" progId="Equation.DSMT4">
                  <p:embed/>
                  <p:pic>
                    <p:nvPicPr>
                      <p:cNvPr id="66575" name="Object 15">
                        <a:extLst>
                          <a:ext uri="{FF2B5EF4-FFF2-40B4-BE49-F238E27FC236}">
                            <a16:creationId xmlns:a16="http://schemas.microsoft.com/office/drawing/2014/main" id="{5A2EB641-2746-4742-A6A0-F82B7B7F3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12827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6" name="Object 16">
            <a:extLst>
              <a:ext uri="{FF2B5EF4-FFF2-40B4-BE49-F238E27FC236}">
                <a16:creationId xmlns:a16="http://schemas.microsoft.com/office/drawing/2014/main" id="{DAB32965-3D71-C348-89DB-7B67BAFC21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34475" y="1284288"/>
          <a:ext cx="66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5214600" imgH="9067800" progId="Equation.DSMT4">
                  <p:embed/>
                </p:oleObj>
              </mc:Choice>
              <mc:Fallback>
                <p:oleObj name="Equation" r:id="rId34" imgW="15214600" imgH="9067800" progId="Equation.DSMT4">
                  <p:embed/>
                  <p:pic>
                    <p:nvPicPr>
                      <p:cNvPr id="66576" name="Object 16">
                        <a:extLst>
                          <a:ext uri="{FF2B5EF4-FFF2-40B4-BE49-F238E27FC236}">
                            <a16:creationId xmlns:a16="http://schemas.microsoft.com/office/drawing/2014/main" id="{DAB32965-3D71-C348-89DB-7B67BAFC21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475" y="1284288"/>
                        <a:ext cx="660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7" name="Object 17">
            <a:extLst>
              <a:ext uri="{FF2B5EF4-FFF2-40B4-BE49-F238E27FC236}">
                <a16:creationId xmlns:a16="http://schemas.microsoft.com/office/drawing/2014/main" id="{79FFBCF4-1717-094B-86A2-118A6735C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8288" y="1274763"/>
          <a:ext cx="45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528300" imgH="9067800" progId="Equation.DSMT4">
                  <p:embed/>
                </p:oleObj>
              </mc:Choice>
              <mc:Fallback>
                <p:oleObj name="Equation" r:id="rId36" imgW="10528300" imgH="9067800" progId="Equation.DSMT4">
                  <p:embed/>
                  <p:pic>
                    <p:nvPicPr>
                      <p:cNvPr id="66577" name="Object 17">
                        <a:extLst>
                          <a:ext uri="{FF2B5EF4-FFF2-40B4-BE49-F238E27FC236}">
                            <a16:creationId xmlns:a16="http://schemas.microsoft.com/office/drawing/2014/main" id="{79FFBCF4-1717-094B-86A2-118A6735C6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88" y="1274763"/>
                        <a:ext cx="457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8" name="Object 18">
            <a:extLst>
              <a:ext uri="{FF2B5EF4-FFF2-40B4-BE49-F238E27FC236}">
                <a16:creationId xmlns:a16="http://schemas.microsoft.com/office/drawing/2014/main" id="{E58048FA-F44A-854B-8571-DE9DFD2B92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2150" y="1274763"/>
          <a:ext cx="76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7551400" imgH="9067800" progId="Equation.DSMT4">
                  <p:embed/>
                </p:oleObj>
              </mc:Choice>
              <mc:Fallback>
                <p:oleObj name="Equation" r:id="rId38" imgW="17551400" imgH="9067800" progId="Equation.DSMT4">
                  <p:embed/>
                  <p:pic>
                    <p:nvPicPr>
                      <p:cNvPr id="66578" name="Object 18">
                        <a:extLst>
                          <a:ext uri="{FF2B5EF4-FFF2-40B4-BE49-F238E27FC236}">
                            <a16:creationId xmlns:a16="http://schemas.microsoft.com/office/drawing/2014/main" id="{E58048FA-F44A-854B-8571-DE9DFD2B9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150" y="1274763"/>
                        <a:ext cx="762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9" name="Object 19">
            <a:extLst>
              <a:ext uri="{FF2B5EF4-FFF2-40B4-BE49-F238E27FC236}">
                <a16:creationId xmlns:a16="http://schemas.microsoft.com/office/drawing/2014/main" id="{98ADA6BB-FB89-FE43-BA6A-BABCE9897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3" y="2003426"/>
          <a:ext cx="5254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8483600" imgH="11696700" progId="Equation.DSMT4">
                  <p:embed/>
                </p:oleObj>
              </mc:Choice>
              <mc:Fallback>
                <p:oleObj name="Equation" r:id="rId40" imgW="8483600" imgH="11696700" progId="Equation.DSMT4">
                  <p:embed/>
                  <p:pic>
                    <p:nvPicPr>
                      <p:cNvPr id="66579" name="Object 19">
                        <a:extLst>
                          <a:ext uri="{FF2B5EF4-FFF2-40B4-BE49-F238E27FC236}">
                            <a16:creationId xmlns:a16="http://schemas.microsoft.com/office/drawing/2014/main" id="{98ADA6BB-FB89-FE43-BA6A-BABCE9897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2003426"/>
                        <a:ext cx="5254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0" name="Object 20">
            <a:extLst>
              <a:ext uri="{FF2B5EF4-FFF2-40B4-BE49-F238E27FC236}">
                <a16:creationId xmlns:a16="http://schemas.microsoft.com/office/drawing/2014/main" id="{257DC839-2DE5-0643-869E-3A01BE631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0014" y="1920875"/>
          <a:ext cx="12334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900900" imgH="12293600" progId="Equation.DSMT4">
                  <p:embed/>
                </p:oleObj>
              </mc:Choice>
              <mc:Fallback>
                <p:oleObj name="Equation" r:id="rId42" imgW="19900900" imgH="12293600" progId="Equation.DSMT4">
                  <p:embed/>
                  <p:pic>
                    <p:nvPicPr>
                      <p:cNvPr id="66580" name="Object 20">
                        <a:extLst>
                          <a:ext uri="{FF2B5EF4-FFF2-40B4-BE49-F238E27FC236}">
                            <a16:creationId xmlns:a16="http://schemas.microsoft.com/office/drawing/2014/main" id="{257DC839-2DE5-0643-869E-3A01BE631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4" y="1920875"/>
                        <a:ext cx="12334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3" name="Object 23">
            <a:extLst>
              <a:ext uri="{FF2B5EF4-FFF2-40B4-BE49-F238E27FC236}">
                <a16:creationId xmlns:a16="http://schemas.microsoft.com/office/drawing/2014/main" id="{BEF3E992-3B50-C540-BF37-D2851A5BB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5100" y="1920875"/>
          <a:ext cx="12525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0193000" imgH="12293600" progId="Equation.DSMT4">
                  <p:embed/>
                </p:oleObj>
              </mc:Choice>
              <mc:Fallback>
                <p:oleObj name="Equation" r:id="rId44" imgW="20193000" imgH="12293600" progId="Equation.DSMT4">
                  <p:embed/>
                  <p:pic>
                    <p:nvPicPr>
                      <p:cNvPr id="66583" name="Object 23">
                        <a:extLst>
                          <a:ext uri="{FF2B5EF4-FFF2-40B4-BE49-F238E27FC236}">
                            <a16:creationId xmlns:a16="http://schemas.microsoft.com/office/drawing/2014/main" id="{BEF3E992-3B50-C540-BF37-D2851A5BB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1920875"/>
                        <a:ext cx="12525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5" name="Object 25">
            <a:extLst>
              <a:ext uri="{FF2B5EF4-FFF2-40B4-BE49-F238E27FC236}">
                <a16:creationId xmlns:a16="http://schemas.microsoft.com/office/drawing/2014/main" id="{BC2BA182-0295-2B4A-9E29-4A1ADCAA0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8013" y="3914775"/>
          <a:ext cx="66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5214600" imgH="8775700" progId="Equation.DSMT4">
                  <p:embed/>
                </p:oleObj>
              </mc:Choice>
              <mc:Fallback>
                <p:oleObj name="Equation" r:id="rId46" imgW="15214600" imgH="8775700" progId="Equation.DSMT4">
                  <p:embed/>
                  <p:pic>
                    <p:nvPicPr>
                      <p:cNvPr id="66585" name="Object 25">
                        <a:extLst>
                          <a:ext uri="{FF2B5EF4-FFF2-40B4-BE49-F238E27FC236}">
                            <a16:creationId xmlns:a16="http://schemas.microsoft.com/office/drawing/2014/main" id="{BC2BA182-0295-2B4A-9E29-4A1ADCAA0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3914775"/>
                        <a:ext cx="660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6" name="Object 26">
            <a:extLst>
              <a:ext uri="{FF2B5EF4-FFF2-40B4-BE49-F238E27FC236}">
                <a16:creationId xmlns:a16="http://schemas.microsoft.com/office/drawing/2014/main" id="{1A667BFB-4A0A-4441-95B6-D61749E76F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4775" y="3908425"/>
          <a:ext cx="120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7800300" imgH="9067800" progId="Equation.DSMT4">
                  <p:embed/>
                </p:oleObj>
              </mc:Choice>
              <mc:Fallback>
                <p:oleObj name="Equation" r:id="rId48" imgW="27800300" imgH="9067800" progId="Equation.DSMT4">
                  <p:embed/>
                  <p:pic>
                    <p:nvPicPr>
                      <p:cNvPr id="66586" name="Object 26">
                        <a:extLst>
                          <a:ext uri="{FF2B5EF4-FFF2-40B4-BE49-F238E27FC236}">
                            <a16:creationId xmlns:a16="http://schemas.microsoft.com/office/drawing/2014/main" id="{1A667BFB-4A0A-4441-95B6-D61749E76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3908425"/>
                        <a:ext cx="1206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7" name="Object 27">
            <a:extLst>
              <a:ext uri="{FF2B5EF4-FFF2-40B4-BE49-F238E27FC236}">
                <a16:creationId xmlns:a16="http://schemas.microsoft.com/office/drawing/2014/main" id="{BA1408E2-3F69-1B4F-AC27-D1F770339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1275" y="3997325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270500" imgH="6731000" progId="Equation.DSMT4">
                  <p:embed/>
                </p:oleObj>
              </mc:Choice>
              <mc:Fallback>
                <p:oleObj name="Equation" r:id="rId50" imgW="5270500" imgH="6731000" progId="Equation.DSMT4">
                  <p:embed/>
                  <p:pic>
                    <p:nvPicPr>
                      <p:cNvPr id="66587" name="Object 27">
                        <a:extLst>
                          <a:ext uri="{FF2B5EF4-FFF2-40B4-BE49-F238E27FC236}">
                            <a16:creationId xmlns:a16="http://schemas.microsoft.com/office/drawing/2014/main" id="{BA1408E2-3F69-1B4F-AC27-D1F770339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275" y="3997325"/>
                        <a:ext cx="22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8" name="Object 28">
            <a:extLst>
              <a:ext uri="{FF2B5EF4-FFF2-40B4-BE49-F238E27FC236}">
                <a16:creationId xmlns:a16="http://schemas.microsoft.com/office/drawing/2014/main" id="{682A9BA6-F239-F14B-BA2E-8693DB358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4950" y="391477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528300" imgH="8775700" progId="Equation.DSMT4">
                  <p:embed/>
                </p:oleObj>
              </mc:Choice>
              <mc:Fallback>
                <p:oleObj name="Equation" r:id="rId52" imgW="10528300" imgH="8775700" progId="Equation.DSMT4">
                  <p:embed/>
                  <p:pic>
                    <p:nvPicPr>
                      <p:cNvPr id="66588" name="Object 28">
                        <a:extLst>
                          <a:ext uri="{FF2B5EF4-FFF2-40B4-BE49-F238E27FC236}">
                            <a16:creationId xmlns:a16="http://schemas.microsoft.com/office/drawing/2014/main" id="{682A9BA6-F239-F14B-BA2E-8693DB358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4950" y="391477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9" name="Object 29">
            <a:extLst>
              <a:ext uri="{FF2B5EF4-FFF2-40B4-BE49-F238E27FC236}">
                <a16:creationId xmlns:a16="http://schemas.microsoft.com/office/drawing/2014/main" id="{A0217484-4923-4C4B-AD62-CEDA497C3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9763" y="4416425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4922500" imgH="8775700" progId="Equation.DSMT4">
                  <p:embed/>
                </p:oleObj>
              </mc:Choice>
              <mc:Fallback>
                <p:oleObj name="Equation" r:id="rId54" imgW="14922500" imgH="8775700" progId="Equation.DSMT4">
                  <p:embed/>
                  <p:pic>
                    <p:nvPicPr>
                      <p:cNvPr id="66589" name="Object 29">
                        <a:extLst>
                          <a:ext uri="{FF2B5EF4-FFF2-40B4-BE49-F238E27FC236}">
                            <a16:creationId xmlns:a16="http://schemas.microsoft.com/office/drawing/2014/main" id="{A0217484-4923-4C4B-AD62-CEDA497C3C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4416425"/>
                        <a:ext cx="64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0" name="Object 30">
            <a:extLst>
              <a:ext uri="{FF2B5EF4-FFF2-40B4-BE49-F238E27FC236}">
                <a16:creationId xmlns:a16="http://schemas.microsoft.com/office/drawing/2014/main" id="{C6631A16-988A-6442-8B4A-69CD4F15B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3825" y="4422775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28092400" imgH="8775700" progId="Equation.DSMT4">
                  <p:embed/>
                </p:oleObj>
              </mc:Choice>
              <mc:Fallback>
                <p:oleObj name="Equation" r:id="rId56" imgW="28092400" imgH="8775700" progId="Equation.DSMT4">
                  <p:embed/>
                  <p:pic>
                    <p:nvPicPr>
                      <p:cNvPr id="66590" name="Object 30">
                        <a:extLst>
                          <a:ext uri="{FF2B5EF4-FFF2-40B4-BE49-F238E27FC236}">
                            <a16:creationId xmlns:a16="http://schemas.microsoft.com/office/drawing/2014/main" id="{C6631A16-988A-6442-8B4A-69CD4F15B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4422775"/>
                        <a:ext cx="121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1" name="Object 31">
            <a:extLst>
              <a:ext uri="{FF2B5EF4-FFF2-40B4-BE49-F238E27FC236}">
                <a16:creationId xmlns:a16="http://schemas.microsoft.com/office/drawing/2014/main" id="{E25941F8-FA17-6941-8C66-C8FD61471E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2075" y="4502150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5562600" imgH="6731000" progId="Equation.DSMT4">
                  <p:embed/>
                </p:oleObj>
              </mc:Choice>
              <mc:Fallback>
                <p:oleObj name="Equation" r:id="rId58" imgW="5562600" imgH="6731000" progId="Equation.DSMT4">
                  <p:embed/>
                  <p:pic>
                    <p:nvPicPr>
                      <p:cNvPr id="66591" name="Object 31">
                        <a:extLst>
                          <a:ext uri="{FF2B5EF4-FFF2-40B4-BE49-F238E27FC236}">
                            <a16:creationId xmlns:a16="http://schemas.microsoft.com/office/drawing/2014/main" id="{E25941F8-FA17-6941-8C66-C8FD61471E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2075" y="4502150"/>
                        <a:ext cx="241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2" name="Object 32">
            <a:extLst>
              <a:ext uri="{FF2B5EF4-FFF2-40B4-BE49-F238E27FC236}">
                <a16:creationId xmlns:a16="http://schemas.microsoft.com/office/drawing/2014/main" id="{552FE996-7B5C-6545-843B-CB76A6B9E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2100" y="441642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10528300" imgH="8775700" progId="Equation.DSMT4">
                  <p:embed/>
                </p:oleObj>
              </mc:Choice>
              <mc:Fallback>
                <p:oleObj name="Equation" r:id="rId60" imgW="10528300" imgH="8775700" progId="Equation.DSMT4">
                  <p:embed/>
                  <p:pic>
                    <p:nvPicPr>
                      <p:cNvPr id="66592" name="Object 32">
                        <a:extLst>
                          <a:ext uri="{FF2B5EF4-FFF2-40B4-BE49-F238E27FC236}">
                            <a16:creationId xmlns:a16="http://schemas.microsoft.com/office/drawing/2014/main" id="{552FE996-7B5C-6545-843B-CB76A6B9EB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100" y="441642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3" name="Object 33">
            <a:extLst>
              <a:ext uri="{FF2B5EF4-FFF2-40B4-BE49-F238E27FC236}">
                <a16:creationId xmlns:a16="http://schemas.microsoft.com/office/drawing/2014/main" id="{4AAA036B-64FD-B441-9583-DD6FB66D5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2300" y="1436688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14630400" imgH="6731000" progId="Equation.DSMT4">
                  <p:embed/>
                </p:oleObj>
              </mc:Choice>
              <mc:Fallback>
                <p:oleObj name="Equation" r:id="rId62" imgW="14630400" imgH="6731000" progId="Equation.DSMT4">
                  <p:embed/>
                  <p:pic>
                    <p:nvPicPr>
                      <p:cNvPr id="66593" name="Object 33">
                        <a:extLst>
                          <a:ext uri="{FF2B5EF4-FFF2-40B4-BE49-F238E27FC236}">
                            <a16:creationId xmlns:a16="http://schemas.microsoft.com/office/drawing/2014/main" id="{4AAA036B-64FD-B441-9583-DD6FB66D5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436688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4" name="Object 34">
            <a:extLst>
              <a:ext uri="{FF2B5EF4-FFF2-40B4-BE49-F238E27FC236}">
                <a16:creationId xmlns:a16="http://schemas.microsoft.com/office/drawing/2014/main" id="{24DB1F7E-843A-2948-8306-6359094FC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3300" y="1535113"/>
          <a:ext cx="114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2628900" imgH="4394200" progId="Equation.DSMT4">
                  <p:embed/>
                </p:oleObj>
              </mc:Choice>
              <mc:Fallback>
                <p:oleObj name="Equation" r:id="rId64" imgW="2628900" imgH="4394200" progId="Equation.DSMT4">
                  <p:embed/>
                  <p:pic>
                    <p:nvPicPr>
                      <p:cNvPr id="66594" name="Object 34">
                        <a:extLst>
                          <a:ext uri="{FF2B5EF4-FFF2-40B4-BE49-F238E27FC236}">
                            <a16:creationId xmlns:a16="http://schemas.microsoft.com/office/drawing/2014/main" id="{24DB1F7E-843A-2948-8306-6359094FC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1535113"/>
                        <a:ext cx="1143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5" name="Object 35">
            <a:extLst>
              <a:ext uri="{FF2B5EF4-FFF2-40B4-BE49-F238E27FC236}">
                <a16:creationId xmlns:a16="http://schemas.microsoft.com/office/drawing/2014/main" id="{4CFFAB9A-B32F-2346-B38C-2979929482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2233613"/>
          <a:ext cx="114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2628900" imgH="4394200" progId="Equation.DSMT4">
                  <p:embed/>
                </p:oleObj>
              </mc:Choice>
              <mc:Fallback>
                <p:oleObj name="Equation" r:id="rId66" imgW="2628900" imgH="4394200" progId="Equation.DSMT4">
                  <p:embed/>
                  <p:pic>
                    <p:nvPicPr>
                      <p:cNvPr id="66595" name="Object 35">
                        <a:extLst>
                          <a:ext uri="{FF2B5EF4-FFF2-40B4-BE49-F238E27FC236}">
                            <a16:creationId xmlns:a16="http://schemas.microsoft.com/office/drawing/2014/main" id="{4CFFAB9A-B32F-2346-B38C-2979929482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33613"/>
                        <a:ext cx="1143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6" name="Object 36">
            <a:extLst>
              <a:ext uri="{FF2B5EF4-FFF2-40B4-BE49-F238E27FC236}">
                <a16:creationId xmlns:a16="http://schemas.microsoft.com/office/drawing/2014/main" id="{551A5CE5-B097-2D4D-9CF7-A7BA932D85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5950" y="2125663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4630400" imgH="6731000" progId="Equation.DSMT4">
                  <p:embed/>
                </p:oleObj>
              </mc:Choice>
              <mc:Fallback>
                <p:oleObj name="Equation" r:id="rId67" imgW="14630400" imgH="6731000" progId="Equation.DSMT4">
                  <p:embed/>
                  <p:pic>
                    <p:nvPicPr>
                      <p:cNvPr id="66596" name="Object 36">
                        <a:extLst>
                          <a:ext uri="{FF2B5EF4-FFF2-40B4-BE49-F238E27FC236}">
                            <a16:creationId xmlns:a16="http://schemas.microsoft.com/office/drawing/2014/main" id="{551A5CE5-B097-2D4D-9CF7-A7BA932D8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2125663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7" name="Object 37">
            <a:extLst>
              <a:ext uri="{FF2B5EF4-FFF2-40B4-BE49-F238E27FC236}">
                <a16:creationId xmlns:a16="http://schemas.microsoft.com/office/drawing/2014/main" id="{37CCB663-2010-524F-A943-D48A30D13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1400" y="4052888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14630400" imgH="6731000" progId="Equation.DSMT4">
                  <p:embed/>
                </p:oleObj>
              </mc:Choice>
              <mc:Fallback>
                <p:oleObj name="Equation" r:id="rId68" imgW="14630400" imgH="6731000" progId="Equation.DSMT4">
                  <p:embed/>
                  <p:pic>
                    <p:nvPicPr>
                      <p:cNvPr id="66597" name="Object 37">
                        <a:extLst>
                          <a:ext uri="{FF2B5EF4-FFF2-40B4-BE49-F238E27FC236}">
                            <a16:creationId xmlns:a16="http://schemas.microsoft.com/office/drawing/2014/main" id="{37CCB663-2010-524F-A943-D48A30D13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052888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8" name="Text Box 38">
            <a:extLst>
              <a:ext uri="{FF2B5EF4-FFF2-40B4-BE49-F238E27FC236}">
                <a16:creationId xmlns:a16="http://schemas.microsoft.com/office/drawing/2014/main" id="{2F238E70-BE29-D447-9319-9AC22C215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3289301"/>
            <a:ext cx="3439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adding/subtracting: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50C81594-2892-E64D-80AA-83991A2D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5245100"/>
            <a:ext cx="8597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Note</a:t>
            </a:r>
          </a:p>
          <a:p>
            <a:pPr algn="just"/>
            <a:r>
              <a:rPr lang="en-GB" altLang="en-US" sz="2600">
                <a:latin typeface="Tahoma" panose="020B0604030504040204" pitchFamily="34" charset="0"/>
              </a:rPr>
              <a:t>Although we are showing these rules with square roots, they work with all roots, i.e. cube roots, fourth roots etc</a:t>
            </a:r>
            <a:endParaRPr lang="en-US" altLang="en-US" sz="2600">
              <a:latin typeface="Tahoma" panose="020B0604030504040204" pitchFamily="34" charset="0"/>
            </a:endParaRPr>
          </a:p>
        </p:txBody>
      </p:sp>
      <p:sp>
        <p:nvSpPr>
          <p:cNvPr id="66604" name="Rectangle 44">
            <a:extLst>
              <a:ext uri="{FF2B5EF4-FFF2-40B4-BE49-F238E27FC236}">
                <a16:creationId xmlns:a16="http://schemas.microsoft.com/office/drawing/2014/main" id="{F9889D67-95D9-DC4D-A123-58F78E826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6" y="79376"/>
            <a:ext cx="8913813" cy="660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uiExpand="1" build="allAtOnce" animBg="1"/>
      <p:bldP spid="66598" grpId="0"/>
      <p:bldP spid="6660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84768D-E72D-C542-BBB8-89B9D1FA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T Madas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0659FF3-EAC0-6348-83A5-8AA6C965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WordArt 3">
            <a:extLst>
              <a:ext uri="{FF2B5EF4-FFF2-40B4-BE49-F238E27FC236}">
                <a16:creationId xmlns:a16="http://schemas.microsoft.com/office/drawing/2014/main" id="{9E32CDF6-9134-E943-9B6C-B24203A450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714" y="1495426"/>
            <a:ext cx="6296025" cy="178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9200" prstMaterial="legacyMatte">
              <a:extrusionClr>
                <a:schemeClr val="bg1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Surds</a:t>
            </a:r>
          </a:p>
        </p:txBody>
      </p:sp>
      <p:sp>
        <p:nvSpPr>
          <p:cNvPr id="71684" name="WordArt 4">
            <a:extLst>
              <a:ext uri="{FF2B5EF4-FFF2-40B4-BE49-F238E27FC236}">
                <a16:creationId xmlns:a16="http://schemas.microsoft.com/office/drawing/2014/main" id="{E48F1BF8-A0AD-9640-8B64-91DFCFD091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1" y="531814"/>
            <a:ext cx="7972425" cy="782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9200" prstMaterial="legacyMatte">
              <a:extrusionClr>
                <a:schemeClr val="bg1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"reducing"</a:t>
            </a:r>
          </a:p>
        </p:txBody>
      </p:sp>
      <p:graphicFrame>
        <p:nvGraphicFramePr>
          <p:cNvPr id="71686" name="Object 6">
            <a:extLst>
              <a:ext uri="{FF2B5EF4-FFF2-40B4-BE49-F238E27FC236}">
                <a16:creationId xmlns:a16="http://schemas.microsoft.com/office/drawing/2014/main" id="{AD592D22-998A-004D-87B3-D208D5748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2350" y="4037013"/>
          <a:ext cx="7570788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69300" imgH="4686300" progId="Equation.DSMT4">
                  <p:embed/>
                </p:oleObj>
              </mc:Choice>
              <mc:Fallback>
                <p:oleObj name="Equation" r:id="rId2" imgW="21069300" imgH="4686300" progId="Equation.DSMT4">
                  <p:embed/>
                  <p:pic>
                    <p:nvPicPr>
                      <p:cNvPr id="71686" name="Object 6">
                        <a:extLst>
                          <a:ext uri="{FF2B5EF4-FFF2-40B4-BE49-F238E27FC236}">
                            <a16:creationId xmlns:a16="http://schemas.microsoft.com/office/drawing/2014/main" id="{AD592D22-998A-004D-87B3-D208D5748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4037013"/>
                        <a:ext cx="7570788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4">
            <a:extLst>
              <a:ext uri="{FF2B5EF4-FFF2-40B4-BE49-F238E27FC236}">
                <a16:creationId xmlns:a16="http://schemas.microsoft.com/office/drawing/2014/main" id="{1BEEA02C-07A6-FF43-B5BD-ADA53460D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5719764"/>
            <a:ext cx="7972425" cy="782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9200" prstMaterial="legacyMatte">
              <a:extrusionClr>
                <a:schemeClr val="bg1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”Simplest form"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>
            <a:extLst>
              <a:ext uri="{FF2B5EF4-FFF2-40B4-BE49-F238E27FC236}">
                <a16:creationId xmlns:a16="http://schemas.microsoft.com/office/drawing/2014/main" id="{C6551106-2402-FE40-B4A8-6197CDEB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3517901"/>
            <a:ext cx="8710612" cy="2201863"/>
          </a:xfrm>
          <a:prstGeom prst="rect">
            <a:avLst/>
          </a:prstGeom>
          <a:solidFill>
            <a:srgbClr val="D3D3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AAAD28B0-FD80-F04A-88E7-9E882720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309564"/>
            <a:ext cx="8710612" cy="3068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44403FA2-931B-0441-8788-34D0BDE4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304801"/>
            <a:ext cx="849153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400" b="1">
                <a:latin typeface="Tahoma" panose="020B0604030504040204" pitchFamily="34" charset="0"/>
              </a:rPr>
              <a:t>In higher level mathematics, we usually want the denominators of fractions surd-free.</a:t>
            </a:r>
          </a:p>
          <a:p>
            <a:pPr algn="just"/>
            <a:endParaRPr lang="en-GB" altLang="en-US" sz="1000" b="1">
              <a:latin typeface="Tahoma" panose="020B0604030504040204" pitchFamily="34" charset="0"/>
            </a:endParaRPr>
          </a:p>
          <a:p>
            <a:pPr algn="just"/>
            <a:r>
              <a:rPr lang="en-GB" altLang="en-US" sz="2400" b="1">
                <a:latin typeface="Tahoma" panose="020B0604030504040204" pitchFamily="34" charset="0"/>
              </a:rPr>
              <a:t>Some of the reasons for this are:</a:t>
            </a:r>
            <a:endParaRPr lang="en-GB" altLang="en-US" sz="1000" b="1">
              <a:latin typeface="Tahoma" panose="020B060403050404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BB9AC028-472D-164C-860C-A6860A16B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712913"/>
            <a:ext cx="84915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4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GB" altLang="en-US" sz="2400" b="1">
                <a:latin typeface="Tahoma" panose="020B0604030504040204" pitchFamily="34" charset="0"/>
              </a:rPr>
              <a:t>Easier to add fractions with rational denominators</a:t>
            </a:r>
          </a:p>
          <a:p>
            <a:pPr algn="just">
              <a:buFontTx/>
              <a:buChar char="•"/>
            </a:pPr>
            <a:r>
              <a:rPr lang="en-GB" altLang="en-US" sz="2400" b="1">
                <a:latin typeface="Tahoma" panose="020B0604030504040204" pitchFamily="34" charset="0"/>
              </a:rPr>
              <a:t>Easier to get a “feel” for the size of a fraction with a surd-free denominator</a:t>
            </a:r>
          </a:p>
          <a:p>
            <a:pPr algn="just">
              <a:buFontTx/>
              <a:buChar char="•"/>
            </a:pPr>
            <a:r>
              <a:rPr lang="en-GB" altLang="en-US" sz="2400" b="1">
                <a:latin typeface="Tahoma" panose="020B0604030504040204" pitchFamily="34" charset="0"/>
              </a:rPr>
              <a:t>Looks!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F62AEC18-2054-0B46-8E9F-332A60DEE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9" y="3543301"/>
            <a:ext cx="84915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2400" b="1">
                <a:latin typeface="Tahoma" panose="020B0604030504040204" pitchFamily="34" charset="0"/>
              </a:rPr>
              <a:t>Given a fraction with a surd appearing in the denominator, we can find another equivalent fraction with the denominator surd-free.</a:t>
            </a:r>
          </a:p>
          <a:p>
            <a:pPr algn="just"/>
            <a:endParaRPr lang="en-GB" altLang="en-US" sz="2400" b="1">
              <a:latin typeface="Tahoma" panose="020B0604030504040204" pitchFamily="34" charset="0"/>
            </a:endParaRPr>
          </a:p>
          <a:p>
            <a:pPr algn="just"/>
            <a:r>
              <a:rPr lang="en-GB" altLang="en-US" sz="2400" b="1">
                <a:latin typeface="Tahoma" panose="020B0604030504040204" pitchFamily="34" charset="0"/>
              </a:rPr>
              <a:t>We are </a:t>
            </a:r>
            <a:r>
              <a:rPr lang="en-GB" altLang="en-US" sz="3200" b="1" u="sng">
                <a:latin typeface="Tahoma" panose="020B0604030504040204" pitchFamily="34" charset="0"/>
              </a:rPr>
              <a:t>rationalising</a:t>
            </a:r>
            <a:r>
              <a:rPr lang="en-GB" altLang="en-US" sz="2400" b="1" u="sng">
                <a:latin typeface="Tahoma" panose="020B0604030504040204" pitchFamily="34" charset="0"/>
              </a:rPr>
              <a:t> the denominator</a:t>
            </a:r>
            <a:endParaRPr lang="en-GB" altLang="en-US" sz="1000" b="1" u="sng">
              <a:latin typeface="Tahoma" panose="020B0604030504040204" pitchFamily="34" charset="0"/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555A6047-9FCA-8A49-A830-29C4C7DC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5989638"/>
            <a:ext cx="841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ahoma" panose="020B0604030504040204" pitchFamily="34" charset="0"/>
              </a:rPr>
              <a:t>Here are some of the “tricks” involved in this process: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2D2E6360-CE82-A344-B3BE-74EBF7E6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6" y="79376"/>
            <a:ext cx="8913813" cy="660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760C4D4E-6390-FE4D-AD9D-3045D25E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9" y="198438"/>
            <a:ext cx="8467725" cy="538162"/>
          </a:xfrm>
          <a:prstGeom prst="rect">
            <a:avLst/>
          </a:prstGeom>
          <a:solidFill>
            <a:srgbClr val="D3D3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>
                <a:latin typeface="Tahoma" panose="020B0604030504040204" pitchFamily="34" charset="0"/>
              </a:rPr>
              <a:t>Rationalising Denominators with simple Surds</a:t>
            </a:r>
            <a:endParaRPr lang="en-US" altLang="en-US" sz="2800" b="1">
              <a:latin typeface="Tahoma" panose="020B0604030504040204" pitchFamily="34" charset="0"/>
            </a:endParaRPr>
          </a:p>
        </p:txBody>
      </p:sp>
      <p:graphicFrame>
        <p:nvGraphicFramePr>
          <p:cNvPr id="75779" name="Object 3">
            <a:extLst>
              <a:ext uri="{FF2B5EF4-FFF2-40B4-BE49-F238E27FC236}">
                <a16:creationId xmlns:a16="http://schemas.microsoft.com/office/drawing/2014/main" id="{C4A7A733-E9E6-A244-95B5-F11D3D8B54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8638" y="1185863"/>
          <a:ext cx="41751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0" imgH="10236200" progId="Equation.DSMT4">
                  <p:embed/>
                </p:oleObj>
              </mc:Choice>
              <mc:Fallback>
                <p:oleObj name="Equation" r:id="rId2" imgW="6731000" imgH="10236200" progId="Equation.DSMT4">
                  <p:embed/>
                  <p:pic>
                    <p:nvPicPr>
                      <p:cNvPr id="75779" name="Object 3">
                        <a:extLst>
                          <a:ext uri="{FF2B5EF4-FFF2-40B4-BE49-F238E27FC236}">
                            <a16:creationId xmlns:a16="http://schemas.microsoft.com/office/drawing/2014/main" id="{C4A7A733-E9E6-A244-95B5-F11D3D8B5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1185863"/>
                        <a:ext cx="41751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>
            <a:extLst>
              <a:ext uri="{FF2B5EF4-FFF2-40B4-BE49-F238E27FC236}">
                <a16:creationId xmlns:a16="http://schemas.microsoft.com/office/drawing/2014/main" id="{A3D30D7F-356A-F94E-9C5E-C4D939BFA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281113"/>
            <a:ext cx="493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ahoma" panose="020B0604030504040204" pitchFamily="34" charset="0"/>
              </a:rPr>
              <a:t>Rationalise the denominator of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75781" name="Object 5">
            <a:extLst>
              <a:ext uri="{FF2B5EF4-FFF2-40B4-BE49-F238E27FC236}">
                <a16:creationId xmlns:a16="http://schemas.microsoft.com/office/drawing/2014/main" id="{5956E088-2B2C-2945-B1E1-FB6CD7133C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1900238"/>
          <a:ext cx="41751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0" imgH="10236200" progId="Equation.DSMT4">
                  <p:embed/>
                </p:oleObj>
              </mc:Choice>
              <mc:Fallback>
                <p:oleObj name="Equation" r:id="rId4" imgW="6731000" imgH="10236200" progId="Equation.DSMT4">
                  <p:embed/>
                  <p:pic>
                    <p:nvPicPr>
                      <p:cNvPr id="75781" name="Object 5">
                        <a:extLst>
                          <a:ext uri="{FF2B5EF4-FFF2-40B4-BE49-F238E27FC236}">
                            <a16:creationId xmlns:a16="http://schemas.microsoft.com/office/drawing/2014/main" id="{5956E088-2B2C-2945-B1E1-FB6CD7133C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900238"/>
                        <a:ext cx="41751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extLst>
              <a:ext uri="{FF2B5EF4-FFF2-40B4-BE49-F238E27FC236}">
                <a16:creationId xmlns:a16="http://schemas.microsoft.com/office/drawing/2014/main" id="{6C4CECC7-280B-1A41-93CA-614388E30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0938" y="1847851"/>
          <a:ext cx="7985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77800" imgH="10528300" progId="Equation.DSMT4">
                  <p:embed/>
                </p:oleObj>
              </mc:Choice>
              <mc:Fallback>
                <p:oleObj name="Equation" r:id="rId5" imgW="12877800" imgH="10528300" progId="Equation.DSMT4">
                  <p:embed/>
                  <p:pic>
                    <p:nvPicPr>
                      <p:cNvPr id="75782" name="Object 6">
                        <a:extLst>
                          <a:ext uri="{FF2B5EF4-FFF2-40B4-BE49-F238E27FC236}">
                            <a16:creationId xmlns:a16="http://schemas.microsoft.com/office/drawing/2014/main" id="{6C4CECC7-280B-1A41-93CA-614388E305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1847851"/>
                        <a:ext cx="7985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>
            <a:extLst>
              <a:ext uri="{FF2B5EF4-FFF2-40B4-BE49-F238E27FC236}">
                <a16:creationId xmlns:a16="http://schemas.microsoft.com/office/drawing/2014/main" id="{5CC9F33E-43EB-2948-896E-EA394425A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950" y="2206625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91500" imgH="7607300" progId="Equation.DSMT4">
                  <p:embed/>
                </p:oleObj>
              </mc:Choice>
              <mc:Fallback>
                <p:oleObj name="Equation" r:id="rId7" imgW="8191500" imgH="7607300" progId="Equation.DSMT4">
                  <p:embed/>
                  <p:pic>
                    <p:nvPicPr>
                      <p:cNvPr id="75783" name="Object 7">
                        <a:extLst>
                          <a:ext uri="{FF2B5EF4-FFF2-40B4-BE49-F238E27FC236}">
                            <a16:creationId xmlns:a16="http://schemas.microsoft.com/office/drawing/2014/main" id="{5CC9F33E-43EB-2948-896E-EA394425A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206625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>
            <a:extLst>
              <a:ext uri="{FF2B5EF4-FFF2-40B4-BE49-F238E27FC236}">
                <a16:creationId xmlns:a16="http://schemas.microsoft.com/office/drawing/2014/main" id="{3832FAE1-7086-504D-8C28-FA8F745109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7813" y="1866900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91500" imgH="7607300" progId="Equation.DSMT4">
                  <p:embed/>
                </p:oleObj>
              </mc:Choice>
              <mc:Fallback>
                <p:oleObj name="Equation" r:id="rId9" imgW="8191500" imgH="7607300" progId="Equation.DSMT4">
                  <p:embed/>
                  <p:pic>
                    <p:nvPicPr>
                      <p:cNvPr id="75784" name="Object 8">
                        <a:extLst>
                          <a:ext uri="{FF2B5EF4-FFF2-40B4-BE49-F238E27FC236}">
                            <a16:creationId xmlns:a16="http://schemas.microsoft.com/office/drawing/2014/main" id="{3832FAE1-7086-504D-8C28-FA8F745109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1866900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9">
            <a:extLst>
              <a:ext uri="{FF2B5EF4-FFF2-40B4-BE49-F238E27FC236}">
                <a16:creationId xmlns:a16="http://schemas.microsoft.com/office/drawing/2014/main" id="{D1ED9F7C-D7D1-0443-B780-C0DB5CD13D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1851026"/>
          <a:ext cx="13255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361400" imgH="10528300" progId="Equation.DSMT4">
                  <p:embed/>
                </p:oleObj>
              </mc:Choice>
              <mc:Fallback>
                <p:oleObj name="Equation" r:id="rId11" imgW="21361400" imgH="10528300" progId="Equation.DSMT4">
                  <p:embed/>
                  <p:pic>
                    <p:nvPicPr>
                      <p:cNvPr id="75785" name="Object 9">
                        <a:extLst>
                          <a:ext uri="{FF2B5EF4-FFF2-40B4-BE49-F238E27FC236}">
                            <a16:creationId xmlns:a16="http://schemas.microsoft.com/office/drawing/2014/main" id="{D1ED9F7C-D7D1-0443-B780-C0DB5CD13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851026"/>
                        <a:ext cx="13255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10">
            <a:extLst>
              <a:ext uri="{FF2B5EF4-FFF2-40B4-BE49-F238E27FC236}">
                <a16:creationId xmlns:a16="http://schemas.microsoft.com/office/drawing/2014/main" id="{90CF3C80-9890-ED43-9690-888B34AD1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8588" y="1873250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91500" imgH="7607300" progId="Equation.DSMT4">
                  <p:embed/>
                </p:oleObj>
              </mc:Choice>
              <mc:Fallback>
                <p:oleObj name="Equation" r:id="rId13" imgW="8191500" imgH="7607300" progId="Equation.DSMT4">
                  <p:embed/>
                  <p:pic>
                    <p:nvPicPr>
                      <p:cNvPr id="75786" name="Object 10">
                        <a:extLst>
                          <a:ext uri="{FF2B5EF4-FFF2-40B4-BE49-F238E27FC236}">
                            <a16:creationId xmlns:a16="http://schemas.microsoft.com/office/drawing/2014/main" id="{90CF3C80-9890-ED43-9690-888B34AD1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1873250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11">
            <a:extLst>
              <a:ext uri="{FF2B5EF4-FFF2-40B4-BE49-F238E27FC236}">
                <a16:creationId xmlns:a16="http://schemas.microsoft.com/office/drawing/2014/main" id="{F8B89938-F870-D649-818F-1ABDB4E2B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3950" y="2203450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91500" imgH="7607300" progId="Equation.DSMT4">
                  <p:embed/>
                </p:oleObj>
              </mc:Choice>
              <mc:Fallback>
                <p:oleObj name="Equation" r:id="rId14" imgW="8191500" imgH="7607300" progId="Equation.DSMT4">
                  <p:embed/>
                  <p:pic>
                    <p:nvPicPr>
                      <p:cNvPr id="75787" name="Object 11">
                        <a:extLst>
                          <a:ext uri="{FF2B5EF4-FFF2-40B4-BE49-F238E27FC236}">
                            <a16:creationId xmlns:a16="http://schemas.microsoft.com/office/drawing/2014/main" id="{F8B89938-F870-D649-818F-1ABDB4E2B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203450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>
            <a:extLst>
              <a:ext uri="{FF2B5EF4-FFF2-40B4-BE49-F238E27FC236}">
                <a16:creationId xmlns:a16="http://schemas.microsoft.com/office/drawing/2014/main" id="{033AA468-3854-814D-A70F-13CF52BBEC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1613" y="2203450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169900" imgH="8775700" progId="Equation.DSMT4">
                  <p:embed/>
                </p:oleObj>
              </mc:Choice>
              <mc:Fallback>
                <p:oleObj name="Equation" r:id="rId15" imgW="13169900" imgH="8775700" progId="Equation.DSMT4">
                  <p:embed/>
                  <p:pic>
                    <p:nvPicPr>
                      <p:cNvPr id="75788" name="Object 12">
                        <a:extLst>
                          <a:ext uri="{FF2B5EF4-FFF2-40B4-BE49-F238E27FC236}">
                            <a16:creationId xmlns:a16="http://schemas.microsoft.com/office/drawing/2014/main" id="{033AA468-3854-814D-A70F-13CF52BBEC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203450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>
            <a:extLst>
              <a:ext uri="{FF2B5EF4-FFF2-40B4-BE49-F238E27FC236}">
                <a16:creationId xmlns:a16="http://schemas.microsoft.com/office/drawing/2014/main" id="{F7F4C198-DB98-C248-BBBF-2CFDD409A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6300" y="1847851"/>
          <a:ext cx="7810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585700" imgH="10528300" progId="Equation.DSMT4">
                  <p:embed/>
                </p:oleObj>
              </mc:Choice>
              <mc:Fallback>
                <p:oleObj name="Equation" r:id="rId17" imgW="12585700" imgH="10528300" progId="Equation.DSMT4">
                  <p:embed/>
                  <p:pic>
                    <p:nvPicPr>
                      <p:cNvPr id="75789" name="Object 13">
                        <a:extLst>
                          <a:ext uri="{FF2B5EF4-FFF2-40B4-BE49-F238E27FC236}">
                            <a16:creationId xmlns:a16="http://schemas.microsoft.com/office/drawing/2014/main" id="{F7F4C198-DB98-C248-BBBF-2CFDD409A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1847851"/>
                        <a:ext cx="7810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4">
            <a:extLst>
              <a:ext uri="{FF2B5EF4-FFF2-40B4-BE49-F238E27FC236}">
                <a16:creationId xmlns:a16="http://schemas.microsoft.com/office/drawing/2014/main" id="{56E21156-944D-AA40-AF13-C2602B61BF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7463" y="1854200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91500" imgH="7607300" progId="Equation.DSMT4">
                  <p:embed/>
                </p:oleObj>
              </mc:Choice>
              <mc:Fallback>
                <p:oleObj name="Equation" r:id="rId19" imgW="8191500" imgH="7607300" progId="Equation.DSMT4">
                  <p:embed/>
                  <p:pic>
                    <p:nvPicPr>
                      <p:cNvPr id="75790" name="Object 14">
                        <a:extLst>
                          <a:ext uri="{FF2B5EF4-FFF2-40B4-BE49-F238E27FC236}">
                            <a16:creationId xmlns:a16="http://schemas.microsoft.com/office/drawing/2014/main" id="{56E21156-944D-AA40-AF13-C2602B61BF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854200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5">
            <a:extLst>
              <a:ext uri="{FF2B5EF4-FFF2-40B4-BE49-F238E27FC236}">
                <a16:creationId xmlns:a16="http://schemas.microsoft.com/office/drawing/2014/main" id="{9B9B35CF-0838-8841-B416-61F96DD43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1288" y="2216150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686300" imgH="6146800" progId="Equation.DSMT4">
                  <p:embed/>
                </p:oleObj>
              </mc:Choice>
              <mc:Fallback>
                <p:oleObj name="Equation" r:id="rId21" imgW="4686300" imgH="6146800" progId="Equation.DSMT4">
                  <p:embed/>
                  <p:pic>
                    <p:nvPicPr>
                      <p:cNvPr id="75791" name="Object 15">
                        <a:extLst>
                          <a:ext uri="{FF2B5EF4-FFF2-40B4-BE49-F238E27FC236}">
                            <a16:creationId xmlns:a16="http://schemas.microsoft.com/office/drawing/2014/main" id="{9B9B35CF-0838-8841-B416-61F96DD43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216150"/>
                        <a:ext cx="203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6">
            <a:extLst>
              <a:ext uri="{FF2B5EF4-FFF2-40B4-BE49-F238E27FC236}">
                <a16:creationId xmlns:a16="http://schemas.microsoft.com/office/drawing/2014/main" id="{0041A14D-4406-C146-A4C5-B150E134A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876" y="3017839"/>
          <a:ext cx="4175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31000" imgH="10528300" progId="Equation.DSMT4">
                  <p:embed/>
                </p:oleObj>
              </mc:Choice>
              <mc:Fallback>
                <p:oleObj name="Equation" r:id="rId23" imgW="6731000" imgH="10528300" progId="Equation.DSMT4">
                  <p:embed/>
                  <p:pic>
                    <p:nvPicPr>
                      <p:cNvPr id="75792" name="Object 16">
                        <a:extLst>
                          <a:ext uri="{FF2B5EF4-FFF2-40B4-BE49-F238E27FC236}">
                            <a16:creationId xmlns:a16="http://schemas.microsoft.com/office/drawing/2014/main" id="{0041A14D-4406-C146-A4C5-B150E134A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6" y="3017839"/>
                        <a:ext cx="4175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3" name="Text Box 17">
            <a:extLst>
              <a:ext uri="{FF2B5EF4-FFF2-40B4-BE49-F238E27FC236}">
                <a16:creationId xmlns:a16="http://schemas.microsoft.com/office/drawing/2014/main" id="{0180441E-B92A-9E4D-A791-496379EF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3121025"/>
            <a:ext cx="493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ahoma" panose="020B0604030504040204" pitchFamily="34" charset="0"/>
              </a:rPr>
              <a:t>Rationalise the denominator of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75794" name="Object 18">
            <a:extLst>
              <a:ext uri="{FF2B5EF4-FFF2-40B4-BE49-F238E27FC236}">
                <a16:creationId xmlns:a16="http://schemas.microsoft.com/office/drawing/2014/main" id="{225B4155-A2A8-9B4A-8EC6-1D020E1D0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851" y="3732214"/>
          <a:ext cx="4175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31000" imgH="10528300" progId="Equation.DSMT4">
                  <p:embed/>
                </p:oleObj>
              </mc:Choice>
              <mc:Fallback>
                <p:oleObj name="Equation" r:id="rId25" imgW="6731000" imgH="10528300" progId="Equation.DSMT4">
                  <p:embed/>
                  <p:pic>
                    <p:nvPicPr>
                      <p:cNvPr id="75794" name="Object 18">
                        <a:extLst>
                          <a:ext uri="{FF2B5EF4-FFF2-40B4-BE49-F238E27FC236}">
                            <a16:creationId xmlns:a16="http://schemas.microsoft.com/office/drawing/2014/main" id="{225B4155-A2A8-9B4A-8EC6-1D020E1D0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1" y="3732214"/>
                        <a:ext cx="4175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9">
            <a:extLst>
              <a:ext uri="{FF2B5EF4-FFF2-40B4-BE49-F238E27FC236}">
                <a16:creationId xmlns:a16="http://schemas.microsoft.com/office/drawing/2014/main" id="{6F1184AA-F852-EF43-AAC8-E14A0300E6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176" y="3687763"/>
          <a:ext cx="7985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877800" imgH="10528300" progId="Equation.DSMT4">
                  <p:embed/>
                </p:oleObj>
              </mc:Choice>
              <mc:Fallback>
                <p:oleObj name="Equation" r:id="rId27" imgW="12877800" imgH="10528300" progId="Equation.DSMT4">
                  <p:embed/>
                  <p:pic>
                    <p:nvPicPr>
                      <p:cNvPr id="75795" name="Object 19">
                        <a:extLst>
                          <a:ext uri="{FF2B5EF4-FFF2-40B4-BE49-F238E27FC236}">
                            <a16:creationId xmlns:a16="http://schemas.microsoft.com/office/drawing/2014/main" id="{6F1184AA-F852-EF43-AAC8-E14A0300E6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6" y="3687763"/>
                        <a:ext cx="79851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20">
            <a:extLst>
              <a:ext uri="{FF2B5EF4-FFF2-40B4-BE49-F238E27FC236}">
                <a16:creationId xmlns:a16="http://schemas.microsoft.com/office/drawing/2014/main" id="{7372A301-9085-7842-A73B-05B0403CF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0188" y="4040188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191500" imgH="7899400" progId="Equation.DSMT4">
                  <p:embed/>
                </p:oleObj>
              </mc:Choice>
              <mc:Fallback>
                <p:oleObj name="Equation" r:id="rId28" imgW="8191500" imgH="7899400" progId="Equation.DSMT4">
                  <p:embed/>
                  <p:pic>
                    <p:nvPicPr>
                      <p:cNvPr id="75796" name="Object 20">
                        <a:extLst>
                          <a:ext uri="{FF2B5EF4-FFF2-40B4-BE49-F238E27FC236}">
                            <a16:creationId xmlns:a16="http://schemas.microsoft.com/office/drawing/2014/main" id="{7372A301-9085-7842-A73B-05B0403CF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4040188"/>
                        <a:ext cx="35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21">
            <a:extLst>
              <a:ext uri="{FF2B5EF4-FFF2-40B4-BE49-F238E27FC236}">
                <a16:creationId xmlns:a16="http://schemas.microsoft.com/office/drawing/2014/main" id="{35C36FDF-259A-274F-86A9-A0F6EB4004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3050" y="3700463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91500" imgH="7899400" progId="Equation.DSMT4">
                  <p:embed/>
                </p:oleObj>
              </mc:Choice>
              <mc:Fallback>
                <p:oleObj name="Equation" r:id="rId30" imgW="8191500" imgH="7899400" progId="Equation.DSMT4">
                  <p:embed/>
                  <p:pic>
                    <p:nvPicPr>
                      <p:cNvPr id="75797" name="Object 21">
                        <a:extLst>
                          <a:ext uri="{FF2B5EF4-FFF2-40B4-BE49-F238E27FC236}">
                            <a16:creationId xmlns:a16="http://schemas.microsoft.com/office/drawing/2014/main" id="{35C36FDF-259A-274F-86A9-A0F6EB400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3700463"/>
                        <a:ext cx="35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8" name="Object 22">
            <a:extLst>
              <a:ext uri="{FF2B5EF4-FFF2-40B4-BE49-F238E27FC236}">
                <a16:creationId xmlns:a16="http://schemas.microsoft.com/office/drawing/2014/main" id="{B39216F9-354A-E543-94CD-2CFF9E325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2951" y="3690938"/>
          <a:ext cx="13255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361400" imgH="10528300" progId="Equation.DSMT4">
                  <p:embed/>
                </p:oleObj>
              </mc:Choice>
              <mc:Fallback>
                <p:oleObj name="Equation" r:id="rId32" imgW="21361400" imgH="10528300" progId="Equation.DSMT4">
                  <p:embed/>
                  <p:pic>
                    <p:nvPicPr>
                      <p:cNvPr id="75798" name="Object 22">
                        <a:extLst>
                          <a:ext uri="{FF2B5EF4-FFF2-40B4-BE49-F238E27FC236}">
                            <a16:creationId xmlns:a16="http://schemas.microsoft.com/office/drawing/2014/main" id="{B39216F9-354A-E543-94CD-2CFF9E325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3690938"/>
                        <a:ext cx="13255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9" name="Object 23">
            <a:extLst>
              <a:ext uri="{FF2B5EF4-FFF2-40B4-BE49-F238E27FC236}">
                <a16:creationId xmlns:a16="http://schemas.microsoft.com/office/drawing/2014/main" id="{C6FE8349-B37F-4A42-92A1-739D2DF1E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7800" y="3706813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293600" imgH="7899400" progId="Equation.DSMT4">
                  <p:embed/>
                </p:oleObj>
              </mc:Choice>
              <mc:Fallback>
                <p:oleObj name="Equation" r:id="rId33" imgW="12293600" imgH="7899400" progId="Equation.DSMT4">
                  <p:embed/>
                  <p:pic>
                    <p:nvPicPr>
                      <p:cNvPr id="75799" name="Object 23">
                        <a:extLst>
                          <a:ext uri="{FF2B5EF4-FFF2-40B4-BE49-F238E27FC236}">
                            <a16:creationId xmlns:a16="http://schemas.microsoft.com/office/drawing/2014/main" id="{C6FE8349-B37F-4A42-92A1-739D2DF1EC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706813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4">
            <a:extLst>
              <a:ext uri="{FF2B5EF4-FFF2-40B4-BE49-F238E27FC236}">
                <a16:creationId xmlns:a16="http://schemas.microsoft.com/office/drawing/2014/main" id="{7A0AF5CD-52F3-984D-967B-1D15C2C41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9188" y="4037013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191500" imgH="7899400" progId="Equation.DSMT4">
                  <p:embed/>
                </p:oleObj>
              </mc:Choice>
              <mc:Fallback>
                <p:oleObj name="Equation" r:id="rId35" imgW="8191500" imgH="7899400" progId="Equation.DSMT4">
                  <p:embed/>
                  <p:pic>
                    <p:nvPicPr>
                      <p:cNvPr id="75800" name="Object 24">
                        <a:extLst>
                          <a:ext uri="{FF2B5EF4-FFF2-40B4-BE49-F238E27FC236}">
                            <a16:creationId xmlns:a16="http://schemas.microsoft.com/office/drawing/2014/main" id="{7A0AF5CD-52F3-984D-967B-1D15C2C410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037013"/>
                        <a:ext cx="35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1" name="Object 25">
            <a:extLst>
              <a:ext uri="{FF2B5EF4-FFF2-40B4-BE49-F238E27FC236}">
                <a16:creationId xmlns:a16="http://schemas.microsoft.com/office/drawing/2014/main" id="{D9F3BCAA-C032-7A4A-8CDC-305CDE9E6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6850" y="4043363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169900" imgH="8775700" progId="Equation.DSMT4">
                  <p:embed/>
                </p:oleObj>
              </mc:Choice>
              <mc:Fallback>
                <p:oleObj name="Equation" r:id="rId37" imgW="13169900" imgH="8775700" progId="Equation.DSMT4">
                  <p:embed/>
                  <p:pic>
                    <p:nvPicPr>
                      <p:cNvPr id="75801" name="Object 25">
                        <a:extLst>
                          <a:ext uri="{FF2B5EF4-FFF2-40B4-BE49-F238E27FC236}">
                            <a16:creationId xmlns:a16="http://schemas.microsoft.com/office/drawing/2014/main" id="{D9F3BCAA-C032-7A4A-8CDC-305CDE9E6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4043363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2" name="Object 26">
            <a:extLst>
              <a:ext uri="{FF2B5EF4-FFF2-40B4-BE49-F238E27FC236}">
                <a16:creationId xmlns:a16="http://schemas.microsoft.com/office/drawing/2014/main" id="{DE6BC59C-B0FE-5541-B5CA-FB4F3005ED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4550" y="3687763"/>
          <a:ext cx="9985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090900" imgH="10528300" progId="Equation.DSMT4">
                  <p:embed/>
                </p:oleObj>
              </mc:Choice>
              <mc:Fallback>
                <p:oleObj name="Equation" r:id="rId39" imgW="16090900" imgH="10528300" progId="Equation.DSMT4">
                  <p:embed/>
                  <p:pic>
                    <p:nvPicPr>
                      <p:cNvPr id="75802" name="Object 26">
                        <a:extLst>
                          <a:ext uri="{FF2B5EF4-FFF2-40B4-BE49-F238E27FC236}">
                            <a16:creationId xmlns:a16="http://schemas.microsoft.com/office/drawing/2014/main" id="{DE6BC59C-B0FE-5541-B5CA-FB4F3005ED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687763"/>
                        <a:ext cx="9985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3" name="Object 27">
            <a:extLst>
              <a:ext uri="{FF2B5EF4-FFF2-40B4-BE49-F238E27FC236}">
                <a16:creationId xmlns:a16="http://schemas.microsoft.com/office/drawing/2014/main" id="{F71A13CF-CCE9-544E-A669-3D8156EC0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0475" y="3687763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293600" imgH="7899400" progId="Equation.DSMT4">
                  <p:embed/>
                </p:oleObj>
              </mc:Choice>
              <mc:Fallback>
                <p:oleObj name="Equation" r:id="rId41" imgW="12293600" imgH="7899400" progId="Equation.DSMT4">
                  <p:embed/>
                  <p:pic>
                    <p:nvPicPr>
                      <p:cNvPr id="75803" name="Object 27">
                        <a:extLst>
                          <a:ext uri="{FF2B5EF4-FFF2-40B4-BE49-F238E27FC236}">
                            <a16:creationId xmlns:a16="http://schemas.microsoft.com/office/drawing/2014/main" id="{F71A13CF-CCE9-544E-A669-3D8156EC0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3687763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4" name="Object 28">
            <a:extLst>
              <a:ext uri="{FF2B5EF4-FFF2-40B4-BE49-F238E27FC236}">
                <a16:creationId xmlns:a16="http://schemas.microsoft.com/office/drawing/2014/main" id="{C6419089-D401-0740-92E4-BD0434D392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850" y="4049713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978400" imgH="6438900" progId="Equation.DSMT4">
                  <p:embed/>
                </p:oleObj>
              </mc:Choice>
              <mc:Fallback>
                <p:oleObj name="Equation" r:id="rId43" imgW="4978400" imgH="6438900" progId="Equation.DSMT4">
                  <p:embed/>
                  <p:pic>
                    <p:nvPicPr>
                      <p:cNvPr id="75804" name="Object 28">
                        <a:extLst>
                          <a:ext uri="{FF2B5EF4-FFF2-40B4-BE49-F238E27FC236}">
                            <a16:creationId xmlns:a16="http://schemas.microsoft.com/office/drawing/2014/main" id="{C6419089-D401-0740-92E4-BD0434D392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4049713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5" name="Line 29">
            <a:extLst>
              <a:ext uri="{FF2B5EF4-FFF2-40B4-BE49-F238E27FC236}">
                <a16:creationId xmlns:a16="http://schemas.microsoft.com/office/drawing/2014/main" id="{596F97E4-598E-704A-A334-B100B8F84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326" y="2849563"/>
            <a:ext cx="556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806" name="Object 30">
            <a:extLst>
              <a:ext uri="{FF2B5EF4-FFF2-40B4-BE49-F238E27FC236}">
                <a16:creationId xmlns:a16="http://schemas.microsoft.com/office/drawing/2014/main" id="{407A6835-A86D-9243-BBB3-CCAFECE40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38" y="3754438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978400" imgH="6438900" progId="Equation.DSMT4">
                  <p:embed/>
                </p:oleObj>
              </mc:Choice>
              <mc:Fallback>
                <p:oleObj name="Equation" r:id="rId45" imgW="4978400" imgH="6438900" progId="Equation.DSMT4">
                  <p:embed/>
                  <p:pic>
                    <p:nvPicPr>
                      <p:cNvPr id="75806" name="Object 30">
                        <a:extLst>
                          <a:ext uri="{FF2B5EF4-FFF2-40B4-BE49-F238E27FC236}">
                            <a16:creationId xmlns:a16="http://schemas.microsoft.com/office/drawing/2014/main" id="{407A6835-A86D-9243-BBB3-CCAFECE40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754438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7" name="Object 31">
            <a:extLst>
              <a:ext uri="{FF2B5EF4-FFF2-40B4-BE49-F238E27FC236}">
                <a16:creationId xmlns:a16="http://schemas.microsoft.com/office/drawing/2014/main" id="{74FD8F07-FFDF-304C-872A-3A86A95A61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6588" y="3838576"/>
          <a:ext cx="6969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6090900" imgH="7899400" progId="Equation.DSMT4">
                  <p:embed/>
                </p:oleObj>
              </mc:Choice>
              <mc:Fallback>
                <p:oleObj name="Equation" r:id="rId47" imgW="16090900" imgH="7899400" progId="Equation.DSMT4">
                  <p:embed/>
                  <p:pic>
                    <p:nvPicPr>
                      <p:cNvPr id="75807" name="Object 31">
                        <a:extLst>
                          <a:ext uri="{FF2B5EF4-FFF2-40B4-BE49-F238E27FC236}">
                            <a16:creationId xmlns:a16="http://schemas.microsoft.com/office/drawing/2014/main" id="{74FD8F07-FFDF-304C-872A-3A86A95A61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3838576"/>
                        <a:ext cx="6969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8" name="Line 32">
            <a:extLst>
              <a:ext uri="{FF2B5EF4-FFF2-40B4-BE49-F238E27FC236}">
                <a16:creationId xmlns:a16="http://schemas.microsoft.com/office/drawing/2014/main" id="{D94487A6-84CE-BA4E-B4EF-BB22EE7F3C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1113" y="3743325"/>
            <a:ext cx="195262" cy="223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9" name="Line 33">
            <a:extLst>
              <a:ext uri="{FF2B5EF4-FFF2-40B4-BE49-F238E27FC236}">
                <a16:creationId xmlns:a16="http://schemas.microsoft.com/office/drawing/2014/main" id="{088D3986-5023-1746-8DAB-094D61458E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150" y="4086226"/>
            <a:ext cx="242888" cy="22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810" name="Object 34">
            <a:extLst>
              <a:ext uri="{FF2B5EF4-FFF2-40B4-BE49-F238E27FC236}">
                <a16:creationId xmlns:a16="http://schemas.microsoft.com/office/drawing/2014/main" id="{762D8F4E-1E94-DE4C-B293-3FF9254B9B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7901" y="1173163"/>
          <a:ext cx="817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3169900" imgH="10236200" progId="Equation.DSMT4">
                  <p:embed/>
                </p:oleObj>
              </mc:Choice>
              <mc:Fallback>
                <p:oleObj name="Equation" r:id="rId49" imgW="13169900" imgH="10236200" progId="Equation.DSMT4">
                  <p:embed/>
                  <p:pic>
                    <p:nvPicPr>
                      <p:cNvPr id="75810" name="Object 34">
                        <a:extLst>
                          <a:ext uri="{FF2B5EF4-FFF2-40B4-BE49-F238E27FC236}">
                            <a16:creationId xmlns:a16="http://schemas.microsoft.com/office/drawing/2014/main" id="{762D8F4E-1E94-DE4C-B293-3FF9254B9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1" y="1173163"/>
                        <a:ext cx="8175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1" name="Oval 35">
            <a:extLst>
              <a:ext uri="{FF2B5EF4-FFF2-40B4-BE49-F238E27FC236}">
                <a16:creationId xmlns:a16="http://schemas.microsoft.com/office/drawing/2014/main" id="{7FF47BBC-4A60-FA49-BA80-30DDF0D9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1066800"/>
            <a:ext cx="1503362" cy="9144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12" name="Group 36">
            <a:extLst>
              <a:ext uri="{FF2B5EF4-FFF2-40B4-BE49-F238E27FC236}">
                <a16:creationId xmlns:a16="http://schemas.microsoft.com/office/drawing/2014/main" id="{5E433139-A614-E548-88F4-D192399F3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2863" y="1387476"/>
            <a:ext cx="881062" cy="1477963"/>
            <a:chOff x="143" y="105"/>
            <a:chExt cx="2451" cy="4110"/>
          </a:xfrm>
        </p:grpSpPr>
        <p:sp>
          <p:nvSpPr>
            <p:cNvPr id="75813" name="Rectangle 37">
              <a:extLst>
                <a:ext uri="{FF2B5EF4-FFF2-40B4-BE49-F238E27FC236}">
                  <a16:creationId xmlns:a16="http://schemas.microsoft.com/office/drawing/2014/main" id="{51D44CD3-0717-254C-BC54-AE9D08EDC5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" y="105"/>
              <a:ext cx="2451" cy="4110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grpSp>
          <p:nvGrpSpPr>
            <p:cNvPr id="75814" name="Group 38">
              <a:extLst>
                <a:ext uri="{FF2B5EF4-FFF2-40B4-BE49-F238E27FC236}">
                  <a16:creationId xmlns:a16="http://schemas.microsoft.com/office/drawing/2014/main" id="{2A339D55-56D7-6442-8349-8E8BD261027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3" y="154"/>
              <a:ext cx="2358" cy="533"/>
              <a:chOff x="3198" y="2523"/>
              <a:chExt cx="2358" cy="680"/>
            </a:xfrm>
          </p:grpSpPr>
          <p:sp>
            <p:nvSpPr>
              <p:cNvPr id="75815" name="Rectangle 39">
                <a:extLst>
                  <a:ext uri="{FF2B5EF4-FFF2-40B4-BE49-F238E27FC236}">
                    <a16:creationId xmlns:a16="http://schemas.microsoft.com/office/drawing/2014/main" id="{7BF95F8C-F00E-8241-8CA7-895C3812AD4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8" y="2523"/>
                <a:ext cx="2358" cy="6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6" name="Rectangle 40">
                <a:extLst>
                  <a:ext uri="{FF2B5EF4-FFF2-40B4-BE49-F238E27FC236}">
                    <a16:creationId xmlns:a16="http://schemas.microsoft.com/office/drawing/2014/main" id="{7FB3AA4A-F9AB-E04A-9D2D-1B402C35FF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43" y="2568"/>
                <a:ext cx="2268" cy="59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7" name="AutoShape 41">
              <a:extLst>
                <a:ext uri="{FF2B5EF4-FFF2-40B4-BE49-F238E27FC236}">
                  <a16:creationId xmlns:a16="http://schemas.microsoft.com/office/drawing/2014/main" id="{93568AE7-91F6-5646-B377-E7D24588D4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18" name="AutoShape 42">
              <a:extLst>
                <a:ext uri="{FF2B5EF4-FFF2-40B4-BE49-F238E27FC236}">
                  <a16:creationId xmlns:a16="http://schemas.microsoft.com/office/drawing/2014/main" id="{2A78B182-E7A6-8F4B-B41E-8D663EB9A0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19" name="AutoShape 43">
              <a:extLst>
                <a:ext uri="{FF2B5EF4-FFF2-40B4-BE49-F238E27FC236}">
                  <a16:creationId xmlns:a16="http://schemas.microsoft.com/office/drawing/2014/main" id="{9EB327B6-FC62-854C-8700-1B3E93F441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9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0" name="AutoShape 44">
              <a:extLst>
                <a:ext uri="{FF2B5EF4-FFF2-40B4-BE49-F238E27FC236}">
                  <a16:creationId xmlns:a16="http://schemas.microsoft.com/office/drawing/2014/main" id="{BB8A10D6-8022-DA44-BA3B-5A4414045F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8" y="3876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1" name="AutoShape 45">
              <a:extLst>
                <a:ext uri="{FF2B5EF4-FFF2-40B4-BE49-F238E27FC236}">
                  <a16:creationId xmlns:a16="http://schemas.microsoft.com/office/drawing/2014/main" id="{DA6D0AF8-C70A-F24C-BFC5-A3222DDFAC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55" y="3879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2" name="AutoShape 46">
              <a:extLst>
                <a:ext uri="{FF2B5EF4-FFF2-40B4-BE49-F238E27FC236}">
                  <a16:creationId xmlns:a16="http://schemas.microsoft.com/office/drawing/2014/main" id="{DDA1FEB4-22C9-8745-98D1-7C201E8C11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3" name="AutoShape 47">
              <a:extLst>
                <a:ext uri="{FF2B5EF4-FFF2-40B4-BE49-F238E27FC236}">
                  <a16:creationId xmlns:a16="http://schemas.microsoft.com/office/drawing/2014/main" id="{8E29CA4C-EB14-1142-A649-324E7A119B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4" name="AutoShape 48">
              <a:extLst>
                <a:ext uri="{FF2B5EF4-FFF2-40B4-BE49-F238E27FC236}">
                  <a16:creationId xmlns:a16="http://schemas.microsoft.com/office/drawing/2014/main" id="{3101A00D-DBC9-D840-A395-94273FCE06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5" name="AutoShape 49">
              <a:extLst>
                <a:ext uri="{FF2B5EF4-FFF2-40B4-BE49-F238E27FC236}">
                  <a16:creationId xmlns:a16="http://schemas.microsoft.com/office/drawing/2014/main" id="{D74A06B6-9AAE-5F4A-AA4C-F95CB87D96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6" y="34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6" name="AutoShape 50">
              <a:extLst>
                <a:ext uri="{FF2B5EF4-FFF2-40B4-BE49-F238E27FC236}">
                  <a16:creationId xmlns:a16="http://schemas.microsoft.com/office/drawing/2014/main" id="{3146B2E9-D30A-1E41-AAFC-95608F272C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3" y="34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>
                  <a:latin typeface="Arial Black" panose="020B0604020202020204" pitchFamily="34" charset="0"/>
                </a:rPr>
                <a:t> </a:t>
              </a:r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7" name="AutoShape 51">
              <a:extLst>
                <a:ext uri="{FF2B5EF4-FFF2-40B4-BE49-F238E27FC236}">
                  <a16:creationId xmlns:a16="http://schemas.microsoft.com/office/drawing/2014/main" id="{55E98C77-3853-5045-B2D3-F6D4EEDB3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7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8" name="AutoShape 52">
              <a:extLst>
                <a:ext uri="{FF2B5EF4-FFF2-40B4-BE49-F238E27FC236}">
                  <a16:creationId xmlns:a16="http://schemas.microsoft.com/office/drawing/2014/main" id="{938FA55F-0DFB-9F4E-8BEB-87B3749F75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29" name="AutoShape 53">
              <a:extLst>
                <a:ext uri="{FF2B5EF4-FFF2-40B4-BE49-F238E27FC236}">
                  <a16:creationId xmlns:a16="http://schemas.microsoft.com/office/drawing/2014/main" id="{297E054D-0796-8E44-A12F-67DFE9D5A7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0" name="AutoShape 54">
              <a:extLst>
                <a:ext uri="{FF2B5EF4-FFF2-40B4-BE49-F238E27FC236}">
                  <a16:creationId xmlns:a16="http://schemas.microsoft.com/office/drawing/2014/main" id="{A15F60C9-04B0-014F-90B5-D8BB961073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0" y="31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1" name="AutoShape 55">
              <a:extLst>
                <a:ext uri="{FF2B5EF4-FFF2-40B4-BE49-F238E27FC236}">
                  <a16:creationId xmlns:a16="http://schemas.microsoft.com/office/drawing/2014/main" id="{86311736-469C-9F4C-90A0-552033865B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7" y="31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2" name="AutoShape 56">
              <a:extLst>
                <a:ext uri="{FF2B5EF4-FFF2-40B4-BE49-F238E27FC236}">
                  <a16:creationId xmlns:a16="http://schemas.microsoft.com/office/drawing/2014/main" id="{44F4B4D3-DFF1-974F-8A15-2B943D8F9E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3" name="AutoShape 57">
              <a:extLst>
                <a:ext uri="{FF2B5EF4-FFF2-40B4-BE49-F238E27FC236}">
                  <a16:creationId xmlns:a16="http://schemas.microsoft.com/office/drawing/2014/main" id="{790A7AD3-53BB-D445-8341-D6DA7939F6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4" name="AutoShape 58">
              <a:extLst>
                <a:ext uri="{FF2B5EF4-FFF2-40B4-BE49-F238E27FC236}">
                  <a16:creationId xmlns:a16="http://schemas.microsoft.com/office/drawing/2014/main" id="{FAA8F363-BD7C-C64C-91FA-5E4E775C22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9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5" name="AutoShape 59">
              <a:extLst>
                <a:ext uri="{FF2B5EF4-FFF2-40B4-BE49-F238E27FC236}">
                  <a16:creationId xmlns:a16="http://schemas.microsoft.com/office/drawing/2014/main" id="{12802625-5CCC-2F49-92B3-6C0326EAD6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8" y="287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6" name="AutoShape 60">
              <a:extLst>
                <a:ext uri="{FF2B5EF4-FFF2-40B4-BE49-F238E27FC236}">
                  <a16:creationId xmlns:a16="http://schemas.microsoft.com/office/drawing/2014/main" id="{CCF75EA1-4AD2-2540-810E-AA411F50DC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5" y="2873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37" name="AutoShape 61">
              <a:extLst>
                <a:ext uri="{FF2B5EF4-FFF2-40B4-BE49-F238E27FC236}">
                  <a16:creationId xmlns:a16="http://schemas.microsoft.com/office/drawing/2014/main" id="{958B0AA3-B1C3-8244-BEDF-7EF9A6491B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38" name="AutoShape 62">
              <a:extLst>
                <a:ext uri="{FF2B5EF4-FFF2-40B4-BE49-F238E27FC236}">
                  <a16:creationId xmlns:a16="http://schemas.microsoft.com/office/drawing/2014/main" id="{19DEE630-148C-1D40-8DC5-0299454119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2433"/>
              <a:ext cx="284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39" name="AutoShape 63">
              <a:extLst>
                <a:ext uri="{FF2B5EF4-FFF2-40B4-BE49-F238E27FC236}">
                  <a16:creationId xmlns:a16="http://schemas.microsoft.com/office/drawing/2014/main" id="{3FF01177-BE83-1141-869F-103FB343E1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0" name="AutoShape 64">
              <a:extLst>
                <a:ext uri="{FF2B5EF4-FFF2-40B4-BE49-F238E27FC236}">
                  <a16:creationId xmlns:a16="http://schemas.microsoft.com/office/drawing/2014/main" id="{EC41B275-1043-6F46-9CE3-4969E8B65A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1" name="AutoShape 65">
              <a:extLst>
                <a:ext uri="{FF2B5EF4-FFF2-40B4-BE49-F238E27FC236}">
                  <a16:creationId xmlns:a16="http://schemas.microsoft.com/office/drawing/2014/main" id="{DF8D7531-9B46-CE4E-AE75-1B997F9EC6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2" name="AutoShape 66">
              <a:extLst>
                <a:ext uri="{FF2B5EF4-FFF2-40B4-BE49-F238E27FC236}">
                  <a16:creationId xmlns:a16="http://schemas.microsoft.com/office/drawing/2014/main" id="{4CF0B598-15AD-7041-B2CA-59006B6027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3" name="AutoShape 67">
              <a:extLst>
                <a:ext uri="{FF2B5EF4-FFF2-40B4-BE49-F238E27FC236}">
                  <a16:creationId xmlns:a16="http://schemas.microsoft.com/office/drawing/2014/main" id="{3F5ED5A2-CC0E-F64C-A334-FC79203A82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4" name="AutoShape 68">
              <a:extLst>
                <a:ext uri="{FF2B5EF4-FFF2-40B4-BE49-F238E27FC236}">
                  <a16:creationId xmlns:a16="http://schemas.microsoft.com/office/drawing/2014/main" id="{87F15707-5A23-8A41-BFF9-00BA19FEFC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5" name="AutoShape 69">
              <a:extLst>
                <a:ext uri="{FF2B5EF4-FFF2-40B4-BE49-F238E27FC236}">
                  <a16:creationId xmlns:a16="http://schemas.microsoft.com/office/drawing/2014/main" id="{FA4F4926-C994-C140-9BEC-04A4D42179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6" name="AutoShape 70">
              <a:extLst>
                <a:ext uri="{FF2B5EF4-FFF2-40B4-BE49-F238E27FC236}">
                  <a16:creationId xmlns:a16="http://schemas.microsoft.com/office/drawing/2014/main" id="{1969ACA4-62F7-3541-84F1-901B90D96C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3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7" name="AutoShape 71">
              <a:extLst>
                <a:ext uri="{FF2B5EF4-FFF2-40B4-BE49-F238E27FC236}">
                  <a16:creationId xmlns:a16="http://schemas.microsoft.com/office/drawing/2014/main" id="{07EE2EB0-25F6-D145-AB99-4F0E9B342C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8" name="AutoShape 72">
              <a:extLst>
                <a:ext uri="{FF2B5EF4-FFF2-40B4-BE49-F238E27FC236}">
                  <a16:creationId xmlns:a16="http://schemas.microsoft.com/office/drawing/2014/main" id="{9D32245F-EDC3-1049-B4A0-CB3601016B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49" name="AutoShape 73">
              <a:extLst>
                <a:ext uri="{FF2B5EF4-FFF2-40B4-BE49-F238E27FC236}">
                  <a16:creationId xmlns:a16="http://schemas.microsoft.com/office/drawing/2014/main" id="{9986B28B-89CA-DF4F-9CE0-E8265C15B8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0" name="AutoShape 74">
              <a:extLst>
                <a:ext uri="{FF2B5EF4-FFF2-40B4-BE49-F238E27FC236}">
                  <a16:creationId xmlns:a16="http://schemas.microsoft.com/office/drawing/2014/main" id="{15DC8FF0-4409-0845-A760-19A3FD4CEC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1" name="AutoShape 75">
              <a:extLst>
                <a:ext uri="{FF2B5EF4-FFF2-40B4-BE49-F238E27FC236}">
                  <a16:creationId xmlns:a16="http://schemas.microsoft.com/office/drawing/2014/main" id="{E195502F-F167-0349-80E2-25C20F4B01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2" name="AutoShape 76">
              <a:extLst>
                <a:ext uri="{FF2B5EF4-FFF2-40B4-BE49-F238E27FC236}">
                  <a16:creationId xmlns:a16="http://schemas.microsoft.com/office/drawing/2014/main" id="{FE66A6E7-4B17-9942-8A9E-D03FB90673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3" name="AutoShape 77">
              <a:extLst>
                <a:ext uri="{FF2B5EF4-FFF2-40B4-BE49-F238E27FC236}">
                  <a16:creationId xmlns:a16="http://schemas.microsoft.com/office/drawing/2014/main" id="{069EEDCD-223E-B643-877D-FA4742C611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4" name="AutoShape 78">
              <a:extLst>
                <a:ext uri="{FF2B5EF4-FFF2-40B4-BE49-F238E27FC236}">
                  <a16:creationId xmlns:a16="http://schemas.microsoft.com/office/drawing/2014/main" id="{3458DA2B-65E5-F543-8A7A-5C1A53ED78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5" name="AutoShape 79">
              <a:extLst>
                <a:ext uri="{FF2B5EF4-FFF2-40B4-BE49-F238E27FC236}">
                  <a16:creationId xmlns:a16="http://schemas.microsoft.com/office/drawing/2014/main" id="{07CB1111-A0DB-8A44-8F2E-56BD339F6A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6" name="AutoShape 80">
              <a:extLst>
                <a:ext uri="{FF2B5EF4-FFF2-40B4-BE49-F238E27FC236}">
                  <a16:creationId xmlns:a16="http://schemas.microsoft.com/office/drawing/2014/main" id="{E8C331AE-B2E8-4847-B382-BDB00B5C36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57" name="AutoShape 81">
              <a:extLst>
                <a:ext uri="{FF2B5EF4-FFF2-40B4-BE49-F238E27FC236}">
                  <a16:creationId xmlns:a16="http://schemas.microsoft.com/office/drawing/2014/main" id="{675A9B03-6D70-C849-96E8-301A4C2993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sp>
          <p:nvSpPr>
            <p:cNvPr id="75858" name="AutoShape 82">
              <a:extLst>
                <a:ext uri="{FF2B5EF4-FFF2-40B4-BE49-F238E27FC236}">
                  <a16:creationId xmlns:a16="http://schemas.microsoft.com/office/drawing/2014/main" id="{9E4078D5-1D1C-E042-85DA-BAE8AA881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75859" name="AutoShape 83">
              <a:extLst>
                <a:ext uri="{FF2B5EF4-FFF2-40B4-BE49-F238E27FC236}">
                  <a16:creationId xmlns:a16="http://schemas.microsoft.com/office/drawing/2014/main" id="{E7005F18-9051-5644-A897-73AFD3A136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8" y="887"/>
              <a:ext cx="272" cy="181"/>
            </a:xfrm>
            <a:prstGeom prst="roundRect">
              <a:avLst>
                <a:gd name="adj" fmla="val 49171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75860" name="AutoShape 84">
              <a:extLst>
                <a:ext uri="{FF2B5EF4-FFF2-40B4-BE49-F238E27FC236}">
                  <a16:creationId xmlns:a16="http://schemas.microsoft.com/office/drawing/2014/main" id="{7A9C6350-1816-B649-95F3-5828390029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9" y="887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grpSp>
          <p:nvGrpSpPr>
            <p:cNvPr id="75861" name="Group 85">
              <a:extLst>
                <a:ext uri="{FF2B5EF4-FFF2-40B4-BE49-F238E27FC236}">
                  <a16:creationId xmlns:a16="http://schemas.microsoft.com/office/drawing/2014/main" id="{E2E4A49E-2115-BA4A-A1C7-68E13479E1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5" y="847"/>
              <a:ext cx="768" cy="1462"/>
              <a:chOff x="945" y="913"/>
              <a:chExt cx="768" cy="1462"/>
            </a:xfrm>
          </p:grpSpPr>
          <p:sp>
            <p:nvSpPr>
              <p:cNvPr id="75862" name="AutoShape 86">
                <a:extLst>
                  <a:ext uri="{FF2B5EF4-FFF2-40B4-BE49-F238E27FC236}">
                    <a16:creationId xmlns:a16="http://schemas.microsoft.com/office/drawing/2014/main" id="{57DF9973-E6B1-A34D-8B4C-A1340CDB91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5" y="947"/>
                <a:ext cx="576" cy="576"/>
              </a:xfrm>
              <a:prstGeom prst="roundRect">
                <a:avLst>
                  <a:gd name="adj" fmla="val 3698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 b="1">
                  <a:solidFill>
                    <a:schemeClr val="bg2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75863" name="Text Box 87">
                <a:extLst>
                  <a:ext uri="{FF2B5EF4-FFF2-40B4-BE49-F238E27FC236}">
                    <a16:creationId xmlns:a16="http://schemas.microsoft.com/office/drawing/2014/main" id="{AEED093F-E245-A94A-B4F8-DD37F16E765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V="1">
                <a:off x="994" y="1315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5864" name="Text Box 88">
                <a:extLst>
                  <a:ext uri="{FF2B5EF4-FFF2-40B4-BE49-F238E27FC236}">
                    <a16:creationId xmlns:a16="http://schemas.microsoft.com/office/drawing/2014/main" id="{1166709A-287C-0547-9F25-510F562D58C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994" y="913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5865" name="Text Box 89">
                <a:extLst>
                  <a:ext uri="{FF2B5EF4-FFF2-40B4-BE49-F238E27FC236}">
                    <a16:creationId xmlns:a16="http://schemas.microsoft.com/office/drawing/2014/main" id="{79A952C3-292F-2A4D-9148-9DA98376461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462" y="1574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5866" name="Text Box 90">
                <a:extLst>
                  <a:ext uri="{FF2B5EF4-FFF2-40B4-BE49-F238E27FC236}">
                    <a16:creationId xmlns:a16="http://schemas.microsoft.com/office/drawing/2014/main" id="{8865B876-A128-804C-806C-DEEF255FBE4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5400000" flipH="1">
                <a:off x="912" y="1560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</p:grpSp>
        <p:sp>
          <p:nvSpPr>
            <p:cNvPr id="75867" name="AutoShape 91">
              <a:extLst>
                <a:ext uri="{FF2B5EF4-FFF2-40B4-BE49-F238E27FC236}">
                  <a16:creationId xmlns:a16="http://schemas.microsoft.com/office/drawing/2014/main" id="{48FD45AD-6925-474C-894D-C4380390CB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68" name="AutoShape 92">
              <a:extLst>
                <a:ext uri="{FF2B5EF4-FFF2-40B4-BE49-F238E27FC236}">
                  <a16:creationId xmlns:a16="http://schemas.microsoft.com/office/drawing/2014/main" id="{C45E8B88-1837-1F43-A93B-01E48382FC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altLang="en-US" sz="24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</p:grpSp>
      <p:sp>
        <p:nvSpPr>
          <p:cNvPr id="75869" name="Text Box 93">
            <a:extLst>
              <a:ext uri="{FF2B5EF4-FFF2-40B4-BE49-F238E27FC236}">
                <a16:creationId xmlns:a16="http://schemas.microsoft.com/office/drawing/2014/main" id="{1C910E5D-9DB2-3947-94DF-96138C59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9" y="992188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Check!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graphicFrame>
        <p:nvGraphicFramePr>
          <p:cNvPr id="75870" name="Object 94">
            <a:extLst>
              <a:ext uri="{FF2B5EF4-FFF2-40B4-BE49-F238E27FC236}">
                <a16:creationId xmlns:a16="http://schemas.microsoft.com/office/drawing/2014/main" id="{6150C17B-FE6A-BE4A-998E-8834EBA63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1076" y="3132138"/>
          <a:ext cx="6969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6090900" imgH="7899400" progId="Equation.DSMT4">
                  <p:embed/>
                </p:oleObj>
              </mc:Choice>
              <mc:Fallback>
                <p:oleObj name="Equation" r:id="rId51" imgW="16090900" imgH="7899400" progId="Equation.DSMT4">
                  <p:embed/>
                  <p:pic>
                    <p:nvPicPr>
                      <p:cNvPr id="75870" name="Object 94">
                        <a:extLst>
                          <a:ext uri="{FF2B5EF4-FFF2-40B4-BE49-F238E27FC236}">
                            <a16:creationId xmlns:a16="http://schemas.microsoft.com/office/drawing/2014/main" id="{6150C17B-FE6A-BE4A-998E-8834EBA63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6" y="3132138"/>
                        <a:ext cx="6969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71" name="Oval 95">
            <a:extLst>
              <a:ext uri="{FF2B5EF4-FFF2-40B4-BE49-F238E27FC236}">
                <a16:creationId xmlns:a16="http://schemas.microsoft.com/office/drawing/2014/main" id="{5B4D6CA9-89FD-2142-B9FE-4A226B1A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1" y="2952751"/>
            <a:ext cx="1408113" cy="836613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72" name="Group 96">
            <a:extLst>
              <a:ext uri="{FF2B5EF4-FFF2-40B4-BE49-F238E27FC236}">
                <a16:creationId xmlns:a16="http://schemas.microsoft.com/office/drawing/2014/main" id="{8BA6F836-3839-3541-9165-5B4FD6B3EF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66151" y="3287713"/>
            <a:ext cx="881063" cy="1477962"/>
            <a:chOff x="143" y="105"/>
            <a:chExt cx="2451" cy="4110"/>
          </a:xfrm>
        </p:grpSpPr>
        <p:sp>
          <p:nvSpPr>
            <p:cNvPr id="75873" name="Rectangle 97">
              <a:extLst>
                <a:ext uri="{FF2B5EF4-FFF2-40B4-BE49-F238E27FC236}">
                  <a16:creationId xmlns:a16="http://schemas.microsoft.com/office/drawing/2014/main" id="{19B42927-A42E-9D43-AE2F-0F12A3B2BD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" y="105"/>
              <a:ext cx="2451" cy="4110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grpSp>
          <p:nvGrpSpPr>
            <p:cNvPr id="75874" name="Group 98">
              <a:extLst>
                <a:ext uri="{FF2B5EF4-FFF2-40B4-BE49-F238E27FC236}">
                  <a16:creationId xmlns:a16="http://schemas.microsoft.com/office/drawing/2014/main" id="{29705E84-6378-E743-AF13-17261981AD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3" y="154"/>
              <a:ext cx="2358" cy="533"/>
              <a:chOff x="3198" y="2523"/>
              <a:chExt cx="2358" cy="680"/>
            </a:xfrm>
          </p:grpSpPr>
          <p:sp>
            <p:nvSpPr>
              <p:cNvPr id="75875" name="Rectangle 99">
                <a:extLst>
                  <a:ext uri="{FF2B5EF4-FFF2-40B4-BE49-F238E27FC236}">
                    <a16:creationId xmlns:a16="http://schemas.microsoft.com/office/drawing/2014/main" id="{F2920F68-850C-B64F-94FF-12817F5234D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8" y="2523"/>
                <a:ext cx="2358" cy="6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6" name="Rectangle 100">
                <a:extLst>
                  <a:ext uri="{FF2B5EF4-FFF2-40B4-BE49-F238E27FC236}">
                    <a16:creationId xmlns:a16="http://schemas.microsoft.com/office/drawing/2014/main" id="{810BB030-6F8D-8340-B51B-D25751D6A9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43" y="2568"/>
                <a:ext cx="2268" cy="59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77" name="AutoShape 101">
              <a:extLst>
                <a:ext uri="{FF2B5EF4-FFF2-40B4-BE49-F238E27FC236}">
                  <a16:creationId xmlns:a16="http://schemas.microsoft.com/office/drawing/2014/main" id="{68324DA8-CC92-1E41-950E-5AD424CD95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78" name="AutoShape 102">
              <a:extLst>
                <a:ext uri="{FF2B5EF4-FFF2-40B4-BE49-F238E27FC236}">
                  <a16:creationId xmlns:a16="http://schemas.microsoft.com/office/drawing/2014/main" id="{8207D4EA-209A-ED41-BBFC-DFCD17AB3A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79" name="AutoShape 103">
              <a:extLst>
                <a:ext uri="{FF2B5EF4-FFF2-40B4-BE49-F238E27FC236}">
                  <a16:creationId xmlns:a16="http://schemas.microsoft.com/office/drawing/2014/main" id="{14C8D749-B46F-BF4E-85B7-E14D7FCB3A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9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0" name="AutoShape 104">
              <a:extLst>
                <a:ext uri="{FF2B5EF4-FFF2-40B4-BE49-F238E27FC236}">
                  <a16:creationId xmlns:a16="http://schemas.microsoft.com/office/drawing/2014/main" id="{E24BFDCD-3318-F648-A443-20263A7326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8" y="3876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1" name="AutoShape 105">
              <a:extLst>
                <a:ext uri="{FF2B5EF4-FFF2-40B4-BE49-F238E27FC236}">
                  <a16:creationId xmlns:a16="http://schemas.microsoft.com/office/drawing/2014/main" id="{5F50D3F5-616F-EB4A-9388-7BA7991BE0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55" y="3879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2" name="AutoShape 106">
              <a:extLst>
                <a:ext uri="{FF2B5EF4-FFF2-40B4-BE49-F238E27FC236}">
                  <a16:creationId xmlns:a16="http://schemas.microsoft.com/office/drawing/2014/main" id="{19F29DB1-737C-3A44-A043-B32B4CC24D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3" name="AutoShape 107">
              <a:extLst>
                <a:ext uri="{FF2B5EF4-FFF2-40B4-BE49-F238E27FC236}">
                  <a16:creationId xmlns:a16="http://schemas.microsoft.com/office/drawing/2014/main" id="{8A6376DA-C617-6240-86E1-6DA2371E06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4" name="AutoShape 108">
              <a:extLst>
                <a:ext uri="{FF2B5EF4-FFF2-40B4-BE49-F238E27FC236}">
                  <a16:creationId xmlns:a16="http://schemas.microsoft.com/office/drawing/2014/main" id="{1D3D0E09-39ED-E645-BFB6-E4BF88D6F8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5" name="AutoShape 109">
              <a:extLst>
                <a:ext uri="{FF2B5EF4-FFF2-40B4-BE49-F238E27FC236}">
                  <a16:creationId xmlns:a16="http://schemas.microsoft.com/office/drawing/2014/main" id="{3FBB2A0A-BA7A-E449-8090-7B5D29A77B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6" y="34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6" name="AutoShape 110">
              <a:extLst>
                <a:ext uri="{FF2B5EF4-FFF2-40B4-BE49-F238E27FC236}">
                  <a16:creationId xmlns:a16="http://schemas.microsoft.com/office/drawing/2014/main" id="{C1A68DEB-4FB8-8A47-B01F-A91E52464E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3" y="34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>
                  <a:latin typeface="Arial Black" panose="020B0604020202020204" pitchFamily="34" charset="0"/>
                </a:rPr>
                <a:t> </a:t>
              </a:r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7" name="AutoShape 111">
              <a:extLst>
                <a:ext uri="{FF2B5EF4-FFF2-40B4-BE49-F238E27FC236}">
                  <a16:creationId xmlns:a16="http://schemas.microsoft.com/office/drawing/2014/main" id="{24090DED-569E-3A46-A870-7C1E292DBC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7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8" name="AutoShape 112">
              <a:extLst>
                <a:ext uri="{FF2B5EF4-FFF2-40B4-BE49-F238E27FC236}">
                  <a16:creationId xmlns:a16="http://schemas.microsoft.com/office/drawing/2014/main" id="{A5D77C07-2C75-634E-B639-1032ABABE7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89" name="AutoShape 113">
              <a:extLst>
                <a:ext uri="{FF2B5EF4-FFF2-40B4-BE49-F238E27FC236}">
                  <a16:creationId xmlns:a16="http://schemas.microsoft.com/office/drawing/2014/main" id="{3BC55BFF-0848-0847-BF1C-2E43D0323E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0" name="AutoShape 114">
              <a:extLst>
                <a:ext uri="{FF2B5EF4-FFF2-40B4-BE49-F238E27FC236}">
                  <a16:creationId xmlns:a16="http://schemas.microsoft.com/office/drawing/2014/main" id="{872EC9B0-0A95-D54D-A473-807F11BA2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0" y="31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1" name="AutoShape 115">
              <a:extLst>
                <a:ext uri="{FF2B5EF4-FFF2-40B4-BE49-F238E27FC236}">
                  <a16:creationId xmlns:a16="http://schemas.microsoft.com/office/drawing/2014/main" id="{168EB109-41D3-9A43-9334-A73E0966E4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7" y="31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2" name="AutoShape 116">
              <a:extLst>
                <a:ext uri="{FF2B5EF4-FFF2-40B4-BE49-F238E27FC236}">
                  <a16:creationId xmlns:a16="http://schemas.microsoft.com/office/drawing/2014/main" id="{4EE85A9D-B9B1-EF4C-81C5-0B846BAF0D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3" name="AutoShape 117">
              <a:extLst>
                <a:ext uri="{FF2B5EF4-FFF2-40B4-BE49-F238E27FC236}">
                  <a16:creationId xmlns:a16="http://schemas.microsoft.com/office/drawing/2014/main" id="{CAC15E3D-3BC6-1C42-81F3-6D9FD42780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4" name="AutoShape 118">
              <a:extLst>
                <a:ext uri="{FF2B5EF4-FFF2-40B4-BE49-F238E27FC236}">
                  <a16:creationId xmlns:a16="http://schemas.microsoft.com/office/drawing/2014/main" id="{C31A61B3-55CB-2A49-B475-887203D056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9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5" name="AutoShape 119">
              <a:extLst>
                <a:ext uri="{FF2B5EF4-FFF2-40B4-BE49-F238E27FC236}">
                  <a16:creationId xmlns:a16="http://schemas.microsoft.com/office/drawing/2014/main" id="{777FAB8F-1E94-264B-83A5-6594B3359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8" y="287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6" name="AutoShape 120">
              <a:extLst>
                <a:ext uri="{FF2B5EF4-FFF2-40B4-BE49-F238E27FC236}">
                  <a16:creationId xmlns:a16="http://schemas.microsoft.com/office/drawing/2014/main" id="{24DE1893-FBB7-1F4E-91F4-F77E4DE7F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5" y="2873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897" name="AutoShape 121">
              <a:extLst>
                <a:ext uri="{FF2B5EF4-FFF2-40B4-BE49-F238E27FC236}">
                  <a16:creationId xmlns:a16="http://schemas.microsoft.com/office/drawing/2014/main" id="{E9C3F6E7-3E7C-DA42-B271-C0EA34767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98" name="AutoShape 122">
              <a:extLst>
                <a:ext uri="{FF2B5EF4-FFF2-40B4-BE49-F238E27FC236}">
                  <a16:creationId xmlns:a16="http://schemas.microsoft.com/office/drawing/2014/main" id="{35AA0CEB-3677-F741-920F-B63490E0B4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2433"/>
              <a:ext cx="284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899" name="AutoShape 123">
              <a:extLst>
                <a:ext uri="{FF2B5EF4-FFF2-40B4-BE49-F238E27FC236}">
                  <a16:creationId xmlns:a16="http://schemas.microsoft.com/office/drawing/2014/main" id="{81336DA8-D125-6741-BB0B-DC8F5F21C9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0" name="AutoShape 124">
              <a:extLst>
                <a:ext uri="{FF2B5EF4-FFF2-40B4-BE49-F238E27FC236}">
                  <a16:creationId xmlns:a16="http://schemas.microsoft.com/office/drawing/2014/main" id="{5B7B9DBA-B304-5640-B905-4D0A3D6114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1" name="AutoShape 125">
              <a:extLst>
                <a:ext uri="{FF2B5EF4-FFF2-40B4-BE49-F238E27FC236}">
                  <a16:creationId xmlns:a16="http://schemas.microsoft.com/office/drawing/2014/main" id="{80244EE2-6E3C-854C-939C-FD5E73BE11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2" name="AutoShape 126">
              <a:extLst>
                <a:ext uri="{FF2B5EF4-FFF2-40B4-BE49-F238E27FC236}">
                  <a16:creationId xmlns:a16="http://schemas.microsoft.com/office/drawing/2014/main" id="{79BE1941-F98E-7543-93D7-30FCA9C63E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3" name="AutoShape 127">
              <a:extLst>
                <a:ext uri="{FF2B5EF4-FFF2-40B4-BE49-F238E27FC236}">
                  <a16:creationId xmlns:a16="http://schemas.microsoft.com/office/drawing/2014/main" id="{89E56101-D4F9-DC4F-93BC-DA3EB53193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4" name="AutoShape 128">
              <a:extLst>
                <a:ext uri="{FF2B5EF4-FFF2-40B4-BE49-F238E27FC236}">
                  <a16:creationId xmlns:a16="http://schemas.microsoft.com/office/drawing/2014/main" id="{CDA38461-C49F-E945-8975-520D1728BA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5" name="AutoShape 129">
              <a:extLst>
                <a:ext uri="{FF2B5EF4-FFF2-40B4-BE49-F238E27FC236}">
                  <a16:creationId xmlns:a16="http://schemas.microsoft.com/office/drawing/2014/main" id="{255AE6EA-C212-1740-BB05-31E265149C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6" name="AutoShape 130">
              <a:extLst>
                <a:ext uri="{FF2B5EF4-FFF2-40B4-BE49-F238E27FC236}">
                  <a16:creationId xmlns:a16="http://schemas.microsoft.com/office/drawing/2014/main" id="{29B126FF-E8A2-6145-B980-9B054C65FA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3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7" name="AutoShape 131">
              <a:extLst>
                <a:ext uri="{FF2B5EF4-FFF2-40B4-BE49-F238E27FC236}">
                  <a16:creationId xmlns:a16="http://schemas.microsoft.com/office/drawing/2014/main" id="{671A9359-A834-2D41-8BFF-F90961CFA7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8" name="AutoShape 132">
              <a:extLst>
                <a:ext uri="{FF2B5EF4-FFF2-40B4-BE49-F238E27FC236}">
                  <a16:creationId xmlns:a16="http://schemas.microsoft.com/office/drawing/2014/main" id="{14E40855-4AC1-A74E-8713-02517D6571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09" name="AutoShape 133">
              <a:extLst>
                <a:ext uri="{FF2B5EF4-FFF2-40B4-BE49-F238E27FC236}">
                  <a16:creationId xmlns:a16="http://schemas.microsoft.com/office/drawing/2014/main" id="{29AEABDE-7775-3144-83A7-0180B1879A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0" name="AutoShape 134">
              <a:extLst>
                <a:ext uri="{FF2B5EF4-FFF2-40B4-BE49-F238E27FC236}">
                  <a16:creationId xmlns:a16="http://schemas.microsoft.com/office/drawing/2014/main" id="{2360533F-9986-4442-822E-C5EEFE6D0A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1" name="AutoShape 135">
              <a:extLst>
                <a:ext uri="{FF2B5EF4-FFF2-40B4-BE49-F238E27FC236}">
                  <a16:creationId xmlns:a16="http://schemas.microsoft.com/office/drawing/2014/main" id="{1BFEC3B8-91EB-D34C-9BE2-6A29D6F4FB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2" name="AutoShape 136">
              <a:extLst>
                <a:ext uri="{FF2B5EF4-FFF2-40B4-BE49-F238E27FC236}">
                  <a16:creationId xmlns:a16="http://schemas.microsoft.com/office/drawing/2014/main" id="{7FF166D7-D440-A849-8D75-DC172ECB1D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3" name="AutoShape 137">
              <a:extLst>
                <a:ext uri="{FF2B5EF4-FFF2-40B4-BE49-F238E27FC236}">
                  <a16:creationId xmlns:a16="http://schemas.microsoft.com/office/drawing/2014/main" id="{3DB77D92-8B0F-9F47-A82E-5991BA7520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4" name="AutoShape 138">
              <a:extLst>
                <a:ext uri="{FF2B5EF4-FFF2-40B4-BE49-F238E27FC236}">
                  <a16:creationId xmlns:a16="http://schemas.microsoft.com/office/drawing/2014/main" id="{FF04651C-D325-1C49-A46F-0D3A139ED2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5" name="AutoShape 139">
              <a:extLst>
                <a:ext uri="{FF2B5EF4-FFF2-40B4-BE49-F238E27FC236}">
                  <a16:creationId xmlns:a16="http://schemas.microsoft.com/office/drawing/2014/main" id="{8CBC93BC-FBE2-154C-8CC7-0EAD7E0EB2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6" name="AutoShape 140">
              <a:extLst>
                <a:ext uri="{FF2B5EF4-FFF2-40B4-BE49-F238E27FC236}">
                  <a16:creationId xmlns:a16="http://schemas.microsoft.com/office/drawing/2014/main" id="{835AF83A-3341-AC44-9EBF-78E294FCBE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17" name="AutoShape 141">
              <a:extLst>
                <a:ext uri="{FF2B5EF4-FFF2-40B4-BE49-F238E27FC236}">
                  <a16:creationId xmlns:a16="http://schemas.microsoft.com/office/drawing/2014/main" id="{AF8E1EF4-E679-E040-8A21-88C01894DA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sp>
          <p:nvSpPr>
            <p:cNvPr id="75918" name="AutoShape 142">
              <a:extLst>
                <a:ext uri="{FF2B5EF4-FFF2-40B4-BE49-F238E27FC236}">
                  <a16:creationId xmlns:a16="http://schemas.microsoft.com/office/drawing/2014/main" id="{12A74D0C-271C-D549-A49A-AF45C8BD95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75919" name="AutoShape 143">
              <a:extLst>
                <a:ext uri="{FF2B5EF4-FFF2-40B4-BE49-F238E27FC236}">
                  <a16:creationId xmlns:a16="http://schemas.microsoft.com/office/drawing/2014/main" id="{C671B800-B1A8-774D-BDA0-F4290B5959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8" y="887"/>
              <a:ext cx="272" cy="181"/>
            </a:xfrm>
            <a:prstGeom prst="roundRect">
              <a:avLst>
                <a:gd name="adj" fmla="val 49171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75920" name="AutoShape 144">
              <a:extLst>
                <a:ext uri="{FF2B5EF4-FFF2-40B4-BE49-F238E27FC236}">
                  <a16:creationId xmlns:a16="http://schemas.microsoft.com/office/drawing/2014/main" id="{3994FE65-1BA5-5C46-B8E6-02D8A02C11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9" y="887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grpSp>
          <p:nvGrpSpPr>
            <p:cNvPr id="75921" name="Group 145">
              <a:extLst>
                <a:ext uri="{FF2B5EF4-FFF2-40B4-BE49-F238E27FC236}">
                  <a16:creationId xmlns:a16="http://schemas.microsoft.com/office/drawing/2014/main" id="{0C5BAFA8-71D6-2244-9D73-6C71B3D0CE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5" y="847"/>
              <a:ext cx="768" cy="1462"/>
              <a:chOff x="945" y="913"/>
              <a:chExt cx="768" cy="1462"/>
            </a:xfrm>
          </p:grpSpPr>
          <p:sp>
            <p:nvSpPr>
              <p:cNvPr id="75922" name="AutoShape 146">
                <a:extLst>
                  <a:ext uri="{FF2B5EF4-FFF2-40B4-BE49-F238E27FC236}">
                    <a16:creationId xmlns:a16="http://schemas.microsoft.com/office/drawing/2014/main" id="{62B246CE-FFF6-DF47-8FD2-9CAFE63503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5" y="947"/>
                <a:ext cx="576" cy="576"/>
              </a:xfrm>
              <a:prstGeom prst="roundRect">
                <a:avLst>
                  <a:gd name="adj" fmla="val 3698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 b="1">
                  <a:solidFill>
                    <a:schemeClr val="bg2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75923" name="Text Box 147">
                <a:extLst>
                  <a:ext uri="{FF2B5EF4-FFF2-40B4-BE49-F238E27FC236}">
                    <a16:creationId xmlns:a16="http://schemas.microsoft.com/office/drawing/2014/main" id="{9F7C910B-44BA-1244-8BA7-5D6B80119EF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V="1">
                <a:off x="994" y="1315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5924" name="Text Box 148">
                <a:extLst>
                  <a:ext uri="{FF2B5EF4-FFF2-40B4-BE49-F238E27FC236}">
                    <a16:creationId xmlns:a16="http://schemas.microsoft.com/office/drawing/2014/main" id="{6D7E7BA6-850C-DF4C-83A2-D4CC34B0238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994" y="913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5925" name="Text Box 149">
                <a:extLst>
                  <a:ext uri="{FF2B5EF4-FFF2-40B4-BE49-F238E27FC236}">
                    <a16:creationId xmlns:a16="http://schemas.microsoft.com/office/drawing/2014/main" id="{06909CFA-7971-5F49-B87F-3F7BDD0DCF4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462" y="1574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5926" name="Text Box 150">
                <a:extLst>
                  <a:ext uri="{FF2B5EF4-FFF2-40B4-BE49-F238E27FC236}">
                    <a16:creationId xmlns:a16="http://schemas.microsoft.com/office/drawing/2014/main" id="{BBEDA5F2-2860-624B-B62F-5B4A65AA6E5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5400000" flipH="1">
                <a:off x="912" y="1560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</p:grpSp>
        <p:sp>
          <p:nvSpPr>
            <p:cNvPr id="75927" name="AutoShape 151">
              <a:extLst>
                <a:ext uri="{FF2B5EF4-FFF2-40B4-BE49-F238E27FC236}">
                  <a16:creationId xmlns:a16="http://schemas.microsoft.com/office/drawing/2014/main" id="{0FC47E8D-8DC5-D147-857E-C7606E7557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28" name="AutoShape 152">
              <a:extLst>
                <a:ext uri="{FF2B5EF4-FFF2-40B4-BE49-F238E27FC236}">
                  <a16:creationId xmlns:a16="http://schemas.microsoft.com/office/drawing/2014/main" id="{8491CAD2-9F65-2949-A71D-BA0EA46128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altLang="en-US" sz="24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</p:grpSp>
      <p:sp>
        <p:nvSpPr>
          <p:cNvPr id="75929" name="Text Box 153">
            <a:extLst>
              <a:ext uri="{FF2B5EF4-FFF2-40B4-BE49-F238E27FC236}">
                <a16:creationId xmlns:a16="http://schemas.microsoft.com/office/drawing/2014/main" id="{ED4D10C1-7E46-2F41-9DFA-56F067CB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289242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Check!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graphicFrame>
        <p:nvGraphicFramePr>
          <p:cNvPr id="75930" name="Object 154">
            <a:extLst>
              <a:ext uri="{FF2B5EF4-FFF2-40B4-BE49-F238E27FC236}">
                <a16:creationId xmlns:a16="http://schemas.microsoft.com/office/drawing/2014/main" id="{4B59CD7E-5AE3-0E40-92AD-761F1C18E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9275" y="4859339"/>
          <a:ext cx="579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9359900" imgH="10528300" progId="Equation.DSMT4">
                  <p:embed/>
                </p:oleObj>
              </mc:Choice>
              <mc:Fallback>
                <p:oleObj name="Equation" r:id="rId52" imgW="9359900" imgH="10528300" progId="Equation.DSMT4">
                  <p:embed/>
                  <p:pic>
                    <p:nvPicPr>
                      <p:cNvPr id="75930" name="Object 154">
                        <a:extLst>
                          <a:ext uri="{FF2B5EF4-FFF2-40B4-BE49-F238E27FC236}">
                            <a16:creationId xmlns:a16="http://schemas.microsoft.com/office/drawing/2014/main" id="{4B59CD7E-5AE3-0E40-92AD-761F1C18E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4859339"/>
                        <a:ext cx="5794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31" name="Text Box 155">
            <a:extLst>
              <a:ext uri="{FF2B5EF4-FFF2-40B4-BE49-F238E27FC236}">
                <a16:creationId xmlns:a16="http://schemas.microsoft.com/office/drawing/2014/main" id="{4DDECA14-9DF0-6C44-9922-E36B633E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62525"/>
            <a:ext cx="493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ahoma" panose="020B0604030504040204" pitchFamily="34" charset="0"/>
              </a:rPr>
              <a:t>Rationalise the denominator of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75932" name="Object 156">
            <a:extLst>
              <a:ext uri="{FF2B5EF4-FFF2-40B4-BE49-F238E27FC236}">
                <a16:creationId xmlns:a16="http://schemas.microsoft.com/office/drawing/2014/main" id="{BA4C5593-E384-DF49-9F7F-446037903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851" y="5561014"/>
          <a:ext cx="581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9359900" imgH="10528300" progId="Equation.DSMT4">
                  <p:embed/>
                </p:oleObj>
              </mc:Choice>
              <mc:Fallback>
                <p:oleObj name="Equation" r:id="rId54" imgW="9359900" imgH="10528300" progId="Equation.DSMT4">
                  <p:embed/>
                  <p:pic>
                    <p:nvPicPr>
                      <p:cNvPr id="75932" name="Object 156">
                        <a:extLst>
                          <a:ext uri="{FF2B5EF4-FFF2-40B4-BE49-F238E27FC236}">
                            <a16:creationId xmlns:a16="http://schemas.microsoft.com/office/drawing/2014/main" id="{BA4C5593-E384-DF49-9F7F-446037903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1" y="5561014"/>
                        <a:ext cx="5810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3" name="Object 157">
            <a:extLst>
              <a:ext uri="{FF2B5EF4-FFF2-40B4-BE49-F238E27FC236}">
                <a16:creationId xmlns:a16="http://schemas.microsoft.com/office/drawing/2014/main" id="{5D2AA174-E91D-8B4F-A139-1C9D7450C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1588" y="5510213"/>
          <a:ext cx="7985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2877800" imgH="10528300" progId="Equation.DSMT4">
                  <p:embed/>
                </p:oleObj>
              </mc:Choice>
              <mc:Fallback>
                <p:oleObj name="Equation" r:id="rId56" imgW="12877800" imgH="10528300" progId="Equation.DSMT4">
                  <p:embed/>
                  <p:pic>
                    <p:nvPicPr>
                      <p:cNvPr id="75933" name="Object 157">
                        <a:extLst>
                          <a:ext uri="{FF2B5EF4-FFF2-40B4-BE49-F238E27FC236}">
                            <a16:creationId xmlns:a16="http://schemas.microsoft.com/office/drawing/2014/main" id="{5D2AA174-E91D-8B4F-A139-1C9D7450CD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510213"/>
                        <a:ext cx="79851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4" name="Object 158">
            <a:extLst>
              <a:ext uri="{FF2B5EF4-FFF2-40B4-BE49-F238E27FC236}">
                <a16:creationId xmlns:a16="http://schemas.microsoft.com/office/drawing/2014/main" id="{43F60FE6-AD57-B043-A9FB-E17D4E9F65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6075" y="5862638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8191500" imgH="7899400" progId="Equation.DSMT4">
                  <p:embed/>
                </p:oleObj>
              </mc:Choice>
              <mc:Fallback>
                <p:oleObj name="Equation" r:id="rId57" imgW="8191500" imgH="7899400" progId="Equation.DSMT4">
                  <p:embed/>
                  <p:pic>
                    <p:nvPicPr>
                      <p:cNvPr id="75934" name="Object 158">
                        <a:extLst>
                          <a:ext uri="{FF2B5EF4-FFF2-40B4-BE49-F238E27FC236}">
                            <a16:creationId xmlns:a16="http://schemas.microsoft.com/office/drawing/2014/main" id="{43F60FE6-AD57-B043-A9FB-E17D4E9F65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5862638"/>
                        <a:ext cx="35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5" name="Object 159">
            <a:extLst>
              <a:ext uri="{FF2B5EF4-FFF2-40B4-BE49-F238E27FC236}">
                <a16:creationId xmlns:a16="http://schemas.microsoft.com/office/drawing/2014/main" id="{2A0E8DE1-0FAC-8C4B-AC38-1A10C7B4C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4013" y="5522913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8191500" imgH="7899400" progId="Equation.DSMT4">
                  <p:embed/>
                </p:oleObj>
              </mc:Choice>
              <mc:Fallback>
                <p:oleObj name="Equation" r:id="rId59" imgW="8191500" imgH="7899400" progId="Equation.DSMT4">
                  <p:embed/>
                  <p:pic>
                    <p:nvPicPr>
                      <p:cNvPr id="75935" name="Object 159">
                        <a:extLst>
                          <a:ext uri="{FF2B5EF4-FFF2-40B4-BE49-F238E27FC236}">
                            <a16:creationId xmlns:a16="http://schemas.microsoft.com/office/drawing/2014/main" id="{2A0E8DE1-0FAC-8C4B-AC38-1A10C7B4C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522913"/>
                        <a:ext cx="35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6" name="Object 160">
            <a:extLst>
              <a:ext uri="{FF2B5EF4-FFF2-40B4-BE49-F238E27FC236}">
                <a16:creationId xmlns:a16="http://schemas.microsoft.com/office/drawing/2014/main" id="{85B2C4CC-721E-A246-882A-EFEDC8C2E4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7726" y="5510213"/>
          <a:ext cx="14890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23990300" imgH="10528300" progId="Equation.DSMT4">
                  <p:embed/>
                </p:oleObj>
              </mc:Choice>
              <mc:Fallback>
                <p:oleObj name="Equation" r:id="rId61" imgW="23990300" imgH="10528300" progId="Equation.DSMT4">
                  <p:embed/>
                  <p:pic>
                    <p:nvPicPr>
                      <p:cNvPr id="75936" name="Object 160">
                        <a:extLst>
                          <a:ext uri="{FF2B5EF4-FFF2-40B4-BE49-F238E27FC236}">
                            <a16:creationId xmlns:a16="http://schemas.microsoft.com/office/drawing/2014/main" id="{85B2C4CC-721E-A246-882A-EFEDC8C2E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6" y="5510213"/>
                        <a:ext cx="14890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7" name="Object 161">
            <a:extLst>
              <a:ext uri="{FF2B5EF4-FFF2-40B4-BE49-F238E27FC236}">
                <a16:creationId xmlns:a16="http://schemas.microsoft.com/office/drawing/2014/main" id="{9E06BA66-656E-154E-BB4C-0430839EB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5763" y="5516563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2293600" imgH="7899400" progId="Equation.DSMT4">
                  <p:embed/>
                </p:oleObj>
              </mc:Choice>
              <mc:Fallback>
                <p:oleObj name="Equation" r:id="rId63" imgW="12293600" imgH="7899400" progId="Equation.DSMT4">
                  <p:embed/>
                  <p:pic>
                    <p:nvPicPr>
                      <p:cNvPr id="75937" name="Object 161">
                        <a:extLst>
                          <a:ext uri="{FF2B5EF4-FFF2-40B4-BE49-F238E27FC236}">
                            <a16:creationId xmlns:a16="http://schemas.microsoft.com/office/drawing/2014/main" id="{9E06BA66-656E-154E-BB4C-0430839EB8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5516563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8" name="Object 162">
            <a:extLst>
              <a:ext uri="{FF2B5EF4-FFF2-40B4-BE49-F238E27FC236}">
                <a16:creationId xmlns:a16="http://schemas.microsoft.com/office/drawing/2014/main" id="{E26F05DE-B4C6-A643-B084-63CB108C86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0950" y="5872163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2001500" imgH="7899400" progId="Equation.DSMT4">
                  <p:embed/>
                </p:oleObj>
              </mc:Choice>
              <mc:Fallback>
                <p:oleObj name="Equation" r:id="rId65" imgW="12001500" imgH="7899400" progId="Equation.DSMT4">
                  <p:embed/>
                  <p:pic>
                    <p:nvPicPr>
                      <p:cNvPr id="75938" name="Object 162">
                        <a:extLst>
                          <a:ext uri="{FF2B5EF4-FFF2-40B4-BE49-F238E27FC236}">
                            <a16:creationId xmlns:a16="http://schemas.microsoft.com/office/drawing/2014/main" id="{E26F05DE-B4C6-A643-B084-63CB108C8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5872163"/>
                        <a:ext cx="520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39" name="Object 163">
            <a:extLst>
              <a:ext uri="{FF2B5EF4-FFF2-40B4-BE49-F238E27FC236}">
                <a16:creationId xmlns:a16="http://schemas.microsoft.com/office/drawing/2014/main" id="{9D42E94E-990B-6347-B8F1-801E33FB5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868988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3169900" imgH="8775700" progId="Equation.DSMT4">
                  <p:embed/>
                </p:oleObj>
              </mc:Choice>
              <mc:Fallback>
                <p:oleObj name="Equation" r:id="rId67" imgW="13169900" imgH="8775700" progId="Equation.DSMT4">
                  <p:embed/>
                  <p:pic>
                    <p:nvPicPr>
                      <p:cNvPr id="75939" name="Object 163">
                        <a:extLst>
                          <a:ext uri="{FF2B5EF4-FFF2-40B4-BE49-F238E27FC236}">
                            <a16:creationId xmlns:a16="http://schemas.microsoft.com/office/drawing/2014/main" id="{9D42E94E-990B-6347-B8F1-801E33FB5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868988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40" name="Object 164">
            <a:extLst>
              <a:ext uri="{FF2B5EF4-FFF2-40B4-BE49-F238E27FC236}">
                <a16:creationId xmlns:a16="http://schemas.microsoft.com/office/drawing/2014/main" id="{57037498-5D7D-454B-BCEB-F7F91A880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4" y="5500688"/>
          <a:ext cx="9985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6090900" imgH="10528300" progId="Equation.DSMT4">
                  <p:embed/>
                </p:oleObj>
              </mc:Choice>
              <mc:Fallback>
                <p:oleObj name="Equation" r:id="rId69" imgW="16090900" imgH="10528300" progId="Equation.DSMT4">
                  <p:embed/>
                  <p:pic>
                    <p:nvPicPr>
                      <p:cNvPr id="75940" name="Object 164">
                        <a:extLst>
                          <a:ext uri="{FF2B5EF4-FFF2-40B4-BE49-F238E27FC236}">
                            <a16:creationId xmlns:a16="http://schemas.microsoft.com/office/drawing/2014/main" id="{57037498-5D7D-454B-BCEB-F7F91A880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4" y="5500688"/>
                        <a:ext cx="998537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41" name="Object 165">
            <a:extLst>
              <a:ext uri="{FF2B5EF4-FFF2-40B4-BE49-F238E27FC236}">
                <a16:creationId xmlns:a16="http://schemas.microsoft.com/office/drawing/2014/main" id="{57F8451C-36A6-0B40-95D5-B450186A3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663" y="5516563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12001500" imgH="7899400" progId="Equation.DSMT4">
                  <p:embed/>
                </p:oleObj>
              </mc:Choice>
              <mc:Fallback>
                <p:oleObj name="Equation" r:id="rId70" imgW="12001500" imgH="7899400" progId="Equation.DSMT4">
                  <p:embed/>
                  <p:pic>
                    <p:nvPicPr>
                      <p:cNvPr id="75941" name="Object 165">
                        <a:extLst>
                          <a:ext uri="{FF2B5EF4-FFF2-40B4-BE49-F238E27FC236}">
                            <a16:creationId xmlns:a16="http://schemas.microsoft.com/office/drawing/2014/main" id="{57F8451C-36A6-0B40-95D5-B450186A3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516563"/>
                        <a:ext cx="520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42" name="Object 166">
            <a:extLst>
              <a:ext uri="{FF2B5EF4-FFF2-40B4-BE49-F238E27FC236}">
                <a16:creationId xmlns:a16="http://schemas.microsoft.com/office/drawing/2014/main" id="{BEB1A2DB-65CA-B146-A825-56F9A7E58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5138" y="58785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8775700" imgH="6438900" progId="Equation.DSMT4">
                  <p:embed/>
                </p:oleObj>
              </mc:Choice>
              <mc:Fallback>
                <p:oleObj name="Equation" r:id="rId72" imgW="8775700" imgH="6438900" progId="Equation.DSMT4">
                  <p:embed/>
                  <p:pic>
                    <p:nvPicPr>
                      <p:cNvPr id="75942" name="Object 166">
                        <a:extLst>
                          <a:ext uri="{FF2B5EF4-FFF2-40B4-BE49-F238E27FC236}">
                            <a16:creationId xmlns:a16="http://schemas.microsoft.com/office/drawing/2014/main" id="{BEB1A2DB-65CA-B146-A825-56F9A7E58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5878513"/>
                        <a:ext cx="381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43" name="Line 167">
            <a:extLst>
              <a:ext uri="{FF2B5EF4-FFF2-40B4-BE49-F238E27FC236}">
                <a16:creationId xmlns:a16="http://schemas.microsoft.com/office/drawing/2014/main" id="{B3764990-78B0-1A42-A865-882066289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0564" y="4691063"/>
            <a:ext cx="556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944" name="Object 168">
            <a:extLst>
              <a:ext uri="{FF2B5EF4-FFF2-40B4-BE49-F238E27FC236}">
                <a16:creationId xmlns:a16="http://schemas.microsoft.com/office/drawing/2014/main" id="{CA7A3C1D-2F51-B54D-A92D-5BE99F013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575" y="5573713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4978400" imgH="6438900" progId="Equation.DSMT4">
                  <p:embed/>
                </p:oleObj>
              </mc:Choice>
              <mc:Fallback>
                <p:oleObj name="Equation" r:id="rId74" imgW="4978400" imgH="6438900" progId="Equation.DSMT4">
                  <p:embed/>
                  <p:pic>
                    <p:nvPicPr>
                      <p:cNvPr id="75944" name="Object 168">
                        <a:extLst>
                          <a:ext uri="{FF2B5EF4-FFF2-40B4-BE49-F238E27FC236}">
                            <a16:creationId xmlns:a16="http://schemas.microsoft.com/office/drawing/2014/main" id="{CA7A3C1D-2F51-B54D-A92D-5BE99F013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5573713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45" name="Object 169">
            <a:extLst>
              <a:ext uri="{FF2B5EF4-FFF2-40B4-BE49-F238E27FC236}">
                <a16:creationId xmlns:a16="http://schemas.microsoft.com/office/drawing/2014/main" id="{677A4416-EF2A-EF4F-AE16-1A17C85402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9489" y="5605464"/>
          <a:ext cx="1063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24574500" imgH="11404600" progId="Equation.DSMT4">
                  <p:embed/>
                </p:oleObj>
              </mc:Choice>
              <mc:Fallback>
                <p:oleObj name="Equation" r:id="rId75" imgW="24574500" imgH="11404600" progId="Equation.DSMT4">
                  <p:embed/>
                  <p:pic>
                    <p:nvPicPr>
                      <p:cNvPr id="75945" name="Object 169">
                        <a:extLst>
                          <a:ext uri="{FF2B5EF4-FFF2-40B4-BE49-F238E27FC236}">
                            <a16:creationId xmlns:a16="http://schemas.microsoft.com/office/drawing/2014/main" id="{677A4416-EF2A-EF4F-AE16-1A17C85402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9" y="5605464"/>
                        <a:ext cx="1063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48" name="Object 172">
            <a:extLst>
              <a:ext uri="{FF2B5EF4-FFF2-40B4-BE49-F238E27FC236}">
                <a16:creationId xmlns:a16="http://schemas.microsoft.com/office/drawing/2014/main" id="{FD6B6CF1-8BC0-5247-893D-BBAD38E208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91413" y="4927601"/>
          <a:ext cx="10652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24574500" imgH="11404600" progId="Equation.DSMT4">
                  <p:embed/>
                </p:oleObj>
              </mc:Choice>
              <mc:Fallback>
                <p:oleObj name="Equation" r:id="rId77" imgW="24574500" imgH="11404600" progId="Equation.DSMT4">
                  <p:embed/>
                  <p:pic>
                    <p:nvPicPr>
                      <p:cNvPr id="75948" name="Object 172">
                        <a:extLst>
                          <a:ext uri="{FF2B5EF4-FFF2-40B4-BE49-F238E27FC236}">
                            <a16:creationId xmlns:a16="http://schemas.microsoft.com/office/drawing/2014/main" id="{FD6B6CF1-8BC0-5247-893D-BBAD38E20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4927601"/>
                        <a:ext cx="10652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49" name="Oval 173">
            <a:extLst>
              <a:ext uri="{FF2B5EF4-FFF2-40B4-BE49-F238E27FC236}">
                <a16:creationId xmlns:a16="http://schemas.microsoft.com/office/drawing/2014/main" id="{2C999924-6534-9F48-A429-2CDFA8C4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4743450"/>
            <a:ext cx="1922462" cy="94138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950" name="Group 174">
            <a:extLst>
              <a:ext uri="{FF2B5EF4-FFF2-40B4-BE49-F238E27FC236}">
                <a16:creationId xmlns:a16="http://schemas.microsoft.com/office/drawing/2014/main" id="{A541FA5E-1EA5-7647-81BC-D026586F67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58263" y="5129213"/>
            <a:ext cx="881062" cy="1477962"/>
            <a:chOff x="143" y="105"/>
            <a:chExt cx="2451" cy="4110"/>
          </a:xfrm>
        </p:grpSpPr>
        <p:sp>
          <p:nvSpPr>
            <p:cNvPr id="75951" name="Rectangle 175">
              <a:extLst>
                <a:ext uri="{FF2B5EF4-FFF2-40B4-BE49-F238E27FC236}">
                  <a16:creationId xmlns:a16="http://schemas.microsoft.com/office/drawing/2014/main" id="{2A6DBA1F-61F9-7648-8059-98F0334F64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" y="105"/>
              <a:ext cx="2451" cy="4110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grpSp>
          <p:nvGrpSpPr>
            <p:cNvPr id="75952" name="Group 176">
              <a:extLst>
                <a:ext uri="{FF2B5EF4-FFF2-40B4-BE49-F238E27FC236}">
                  <a16:creationId xmlns:a16="http://schemas.microsoft.com/office/drawing/2014/main" id="{EA9A1BFE-AA1A-C24B-AC79-70731A4001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3" y="154"/>
              <a:ext cx="2358" cy="533"/>
              <a:chOff x="3198" y="2523"/>
              <a:chExt cx="2358" cy="680"/>
            </a:xfrm>
          </p:grpSpPr>
          <p:sp>
            <p:nvSpPr>
              <p:cNvPr id="75953" name="Rectangle 177">
                <a:extLst>
                  <a:ext uri="{FF2B5EF4-FFF2-40B4-BE49-F238E27FC236}">
                    <a16:creationId xmlns:a16="http://schemas.microsoft.com/office/drawing/2014/main" id="{1CFDABE7-1C5D-7E42-8DDD-24805CEEA2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8" y="2523"/>
                <a:ext cx="2358" cy="6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54" name="Rectangle 178">
                <a:extLst>
                  <a:ext uri="{FF2B5EF4-FFF2-40B4-BE49-F238E27FC236}">
                    <a16:creationId xmlns:a16="http://schemas.microsoft.com/office/drawing/2014/main" id="{BA85C0BA-96DE-EE43-BD88-7532CEEFC1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43" y="2568"/>
                <a:ext cx="2268" cy="59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955" name="AutoShape 179">
              <a:extLst>
                <a:ext uri="{FF2B5EF4-FFF2-40B4-BE49-F238E27FC236}">
                  <a16:creationId xmlns:a16="http://schemas.microsoft.com/office/drawing/2014/main" id="{CD676555-EEF2-C043-B8EB-DA662F26A6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56" name="AutoShape 180">
              <a:extLst>
                <a:ext uri="{FF2B5EF4-FFF2-40B4-BE49-F238E27FC236}">
                  <a16:creationId xmlns:a16="http://schemas.microsoft.com/office/drawing/2014/main" id="{6CBCC4BC-667E-6146-BA7E-33242E73A2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57" name="AutoShape 181">
              <a:extLst>
                <a:ext uri="{FF2B5EF4-FFF2-40B4-BE49-F238E27FC236}">
                  <a16:creationId xmlns:a16="http://schemas.microsoft.com/office/drawing/2014/main" id="{FDF2F1F4-B075-8F4E-B626-DEB103293E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9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58" name="AutoShape 182">
              <a:extLst>
                <a:ext uri="{FF2B5EF4-FFF2-40B4-BE49-F238E27FC236}">
                  <a16:creationId xmlns:a16="http://schemas.microsoft.com/office/drawing/2014/main" id="{7700EEDD-B3E7-B049-BA79-41ED45A7E3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8" y="3876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59" name="AutoShape 183">
              <a:extLst>
                <a:ext uri="{FF2B5EF4-FFF2-40B4-BE49-F238E27FC236}">
                  <a16:creationId xmlns:a16="http://schemas.microsoft.com/office/drawing/2014/main" id="{3004AA12-215C-B248-845E-B73CBEBE55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55" y="3879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0" name="AutoShape 184">
              <a:extLst>
                <a:ext uri="{FF2B5EF4-FFF2-40B4-BE49-F238E27FC236}">
                  <a16:creationId xmlns:a16="http://schemas.microsoft.com/office/drawing/2014/main" id="{599FC107-9356-1946-AF7E-8E7A8C11FF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1" name="AutoShape 185">
              <a:extLst>
                <a:ext uri="{FF2B5EF4-FFF2-40B4-BE49-F238E27FC236}">
                  <a16:creationId xmlns:a16="http://schemas.microsoft.com/office/drawing/2014/main" id="{F3E813D1-88C4-5B4A-8DB4-2C8C7F8464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2" name="AutoShape 186">
              <a:extLst>
                <a:ext uri="{FF2B5EF4-FFF2-40B4-BE49-F238E27FC236}">
                  <a16:creationId xmlns:a16="http://schemas.microsoft.com/office/drawing/2014/main" id="{0CE3B088-CFF1-0549-AC83-2D0B134FE3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3" name="AutoShape 187">
              <a:extLst>
                <a:ext uri="{FF2B5EF4-FFF2-40B4-BE49-F238E27FC236}">
                  <a16:creationId xmlns:a16="http://schemas.microsoft.com/office/drawing/2014/main" id="{0C486016-6D1F-9C49-927B-A04A7E1536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6" y="34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4" name="AutoShape 188">
              <a:extLst>
                <a:ext uri="{FF2B5EF4-FFF2-40B4-BE49-F238E27FC236}">
                  <a16:creationId xmlns:a16="http://schemas.microsoft.com/office/drawing/2014/main" id="{1FC2E010-9A4C-554D-87D1-972696F88A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3" y="34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>
                  <a:latin typeface="Arial Black" panose="020B0604020202020204" pitchFamily="34" charset="0"/>
                </a:rPr>
                <a:t> </a:t>
              </a:r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5" name="AutoShape 189">
              <a:extLst>
                <a:ext uri="{FF2B5EF4-FFF2-40B4-BE49-F238E27FC236}">
                  <a16:creationId xmlns:a16="http://schemas.microsoft.com/office/drawing/2014/main" id="{6C79DF66-E583-2746-A4B3-76523181F0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7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6" name="AutoShape 190">
              <a:extLst>
                <a:ext uri="{FF2B5EF4-FFF2-40B4-BE49-F238E27FC236}">
                  <a16:creationId xmlns:a16="http://schemas.microsoft.com/office/drawing/2014/main" id="{3325902A-6E05-5741-AD92-C268D47C0C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7" name="AutoShape 191">
              <a:extLst>
                <a:ext uri="{FF2B5EF4-FFF2-40B4-BE49-F238E27FC236}">
                  <a16:creationId xmlns:a16="http://schemas.microsoft.com/office/drawing/2014/main" id="{C31FF219-5795-A342-8D70-76674BE6BF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8" name="AutoShape 192">
              <a:extLst>
                <a:ext uri="{FF2B5EF4-FFF2-40B4-BE49-F238E27FC236}">
                  <a16:creationId xmlns:a16="http://schemas.microsoft.com/office/drawing/2014/main" id="{B6396B8E-1FF0-CF45-AEBA-82E975DFF5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0" y="31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69" name="AutoShape 193">
              <a:extLst>
                <a:ext uri="{FF2B5EF4-FFF2-40B4-BE49-F238E27FC236}">
                  <a16:creationId xmlns:a16="http://schemas.microsoft.com/office/drawing/2014/main" id="{F3CD5445-B056-8A4B-9F33-55E045C420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7" y="31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70" name="AutoShape 194">
              <a:extLst>
                <a:ext uri="{FF2B5EF4-FFF2-40B4-BE49-F238E27FC236}">
                  <a16:creationId xmlns:a16="http://schemas.microsoft.com/office/drawing/2014/main" id="{352EE7C1-6294-2F41-BE3D-8CCC879D28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71" name="AutoShape 195">
              <a:extLst>
                <a:ext uri="{FF2B5EF4-FFF2-40B4-BE49-F238E27FC236}">
                  <a16:creationId xmlns:a16="http://schemas.microsoft.com/office/drawing/2014/main" id="{C11D40B9-7182-2A4E-ADA1-780A0DE084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72" name="AutoShape 196">
              <a:extLst>
                <a:ext uri="{FF2B5EF4-FFF2-40B4-BE49-F238E27FC236}">
                  <a16:creationId xmlns:a16="http://schemas.microsoft.com/office/drawing/2014/main" id="{8CDB651A-C1AC-4747-8AD6-9A906933F1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9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73" name="AutoShape 197">
              <a:extLst>
                <a:ext uri="{FF2B5EF4-FFF2-40B4-BE49-F238E27FC236}">
                  <a16:creationId xmlns:a16="http://schemas.microsoft.com/office/drawing/2014/main" id="{38F67473-A9BA-3746-8215-46C0211ABA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8" y="287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74" name="AutoShape 198">
              <a:extLst>
                <a:ext uri="{FF2B5EF4-FFF2-40B4-BE49-F238E27FC236}">
                  <a16:creationId xmlns:a16="http://schemas.microsoft.com/office/drawing/2014/main" id="{9F2486F8-8B81-CA47-9900-8A761BAE52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5" y="2873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75975" name="AutoShape 199">
              <a:extLst>
                <a:ext uri="{FF2B5EF4-FFF2-40B4-BE49-F238E27FC236}">
                  <a16:creationId xmlns:a16="http://schemas.microsoft.com/office/drawing/2014/main" id="{81914077-D539-264D-A679-2612E5428D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76" name="AutoShape 200">
              <a:extLst>
                <a:ext uri="{FF2B5EF4-FFF2-40B4-BE49-F238E27FC236}">
                  <a16:creationId xmlns:a16="http://schemas.microsoft.com/office/drawing/2014/main" id="{735FC609-F7ED-6641-9D07-645811911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2433"/>
              <a:ext cx="284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77" name="AutoShape 201">
              <a:extLst>
                <a:ext uri="{FF2B5EF4-FFF2-40B4-BE49-F238E27FC236}">
                  <a16:creationId xmlns:a16="http://schemas.microsoft.com/office/drawing/2014/main" id="{C9F61452-7DD7-794F-BCAB-729983E483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78" name="AutoShape 202">
              <a:extLst>
                <a:ext uri="{FF2B5EF4-FFF2-40B4-BE49-F238E27FC236}">
                  <a16:creationId xmlns:a16="http://schemas.microsoft.com/office/drawing/2014/main" id="{4C8FCE4C-8068-6A40-AC59-F4E3A24A31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79" name="AutoShape 203">
              <a:extLst>
                <a:ext uri="{FF2B5EF4-FFF2-40B4-BE49-F238E27FC236}">
                  <a16:creationId xmlns:a16="http://schemas.microsoft.com/office/drawing/2014/main" id="{DA2ED9CE-3721-CB4F-AAD7-B29F439816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0" name="AutoShape 204">
              <a:extLst>
                <a:ext uri="{FF2B5EF4-FFF2-40B4-BE49-F238E27FC236}">
                  <a16:creationId xmlns:a16="http://schemas.microsoft.com/office/drawing/2014/main" id="{51148295-04FB-6843-B592-0669A95D0D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1" name="AutoShape 205">
              <a:extLst>
                <a:ext uri="{FF2B5EF4-FFF2-40B4-BE49-F238E27FC236}">
                  <a16:creationId xmlns:a16="http://schemas.microsoft.com/office/drawing/2014/main" id="{3F2D09EE-AB52-E94E-90B8-1BBFC914D4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2" name="AutoShape 206">
              <a:extLst>
                <a:ext uri="{FF2B5EF4-FFF2-40B4-BE49-F238E27FC236}">
                  <a16:creationId xmlns:a16="http://schemas.microsoft.com/office/drawing/2014/main" id="{6823C1C4-52B0-214D-9A36-6AFA0307A5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3" name="AutoShape 207">
              <a:extLst>
                <a:ext uri="{FF2B5EF4-FFF2-40B4-BE49-F238E27FC236}">
                  <a16:creationId xmlns:a16="http://schemas.microsoft.com/office/drawing/2014/main" id="{82830C3D-8C30-1745-99EA-79562A8C37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4" name="AutoShape 208">
              <a:extLst>
                <a:ext uri="{FF2B5EF4-FFF2-40B4-BE49-F238E27FC236}">
                  <a16:creationId xmlns:a16="http://schemas.microsoft.com/office/drawing/2014/main" id="{759A843E-5F0E-E34B-BAE9-AD9AFFF900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3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5" name="AutoShape 209">
              <a:extLst>
                <a:ext uri="{FF2B5EF4-FFF2-40B4-BE49-F238E27FC236}">
                  <a16:creationId xmlns:a16="http://schemas.microsoft.com/office/drawing/2014/main" id="{B6F8BF1C-63AE-2444-AE0F-8BB06663BF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6" name="AutoShape 210">
              <a:extLst>
                <a:ext uri="{FF2B5EF4-FFF2-40B4-BE49-F238E27FC236}">
                  <a16:creationId xmlns:a16="http://schemas.microsoft.com/office/drawing/2014/main" id="{0513D9AF-ED98-AC45-A0DC-8963DB7800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7" name="AutoShape 211">
              <a:extLst>
                <a:ext uri="{FF2B5EF4-FFF2-40B4-BE49-F238E27FC236}">
                  <a16:creationId xmlns:a16="http://schemas.microsoft.com/office/drawing/2014/main" id="{94E06EC8-7AC0-9C47-8032-2F705E9549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8" name="AutoShape 212">
              <a:extLst>
                <a:ext uri="{FF2B5EF4-FFF2-40B4-BE49-F238E27FC236}">
                  <a16:creationId xmlns:a16="http://schemas.microsoft.com/office/drawing/2014/main" id="{ED77A0EB-8B7F-024B-A424-1B6C30A605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89" name="AutoShape 213">
              <a:extLst>
                <a:ext uri="{FF2B5EF4-FFF2-40B4-BE49-F238E27FC236}">
                  <a16:creationId xmlns:a16="http://schemas.microsoft.com/office/drawing/2014/main" id="{42B6C86A-A633-F249-8C2E-E157A0B24E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90" name="AutoShape 214">
              <a:extLst>
                <a:ext uri="{FF2B5EF4-FFF2-40B4-BE49-F238E27FC236}">
                  <a16:creationId xmlns:a16="http://schemas.microsoft.com/office/drawing/2014/main" id="{CD894038-8FC1-5A4C-A694-89D707586B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91" name="AutoShape 215">
              <a:extLst>
                <a:ext uri="{FF2B5EF4-FFF2-40B4-BE49-F238E27FC236}">
                  <a16:creationId xmlns:a16="http://schemas.microsoft.com/office/drawing/2014/main" id="{57A31501-7B50-B14C-AB22-299E5516C2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92" name="AutoShape 216">
              <a:extLst>
                <a:ext uri="{FF2B5EF4-FFF2-40B4-BE49-F238E27FC236}">
                  <a16:creationId xmlns:a16="http://schemas.microsoft.com/office/drawing/2014/main" id="{12AA9D66-B99C-604E-B2FA-818BB5A71D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93" name="AutoShape 217">
              <a:extLst>
                <a:ext uri="{FF2B5EF4-FFF2-40B4-BE49-F238E27FC236}">
                  <a16:creationId xmlns:a16="http://schemas.microsoft.com/office/drawing/2014/main" id="{1121DE5B-1BE6-0648-87A1-20CF71D31C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94" name="AutoShape 218">
              <a:extLst>
                <a:ext uri="{FF2B5EF4-FFF2-40B4-BE49-F238E27FC236}">
                  <a16:creationId xmlns:a16="http://schemas.microsoft.com/office/drawing/2014/main" id="{9BF7FAE0-B268-C543-B323-0D82077209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5995" name="AutoShape 219">
              <a:extLst>
                <a:ext uri="{FF2B5EF4-FFF2-40B4-BE49-F238E27FC236}">
                  <a16:creationId xmlns:a16="http://schemas.microsoft.com/office/drawing/2014/main" id="{A0731795-DB5A-A746-9053-9E9F33495D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sp>
          <p:nvSpPr>
            <p:cNvPr id="75996" name="AutoShape 220">
              <a:extLst>
                <a:ext uri="{FF2B5EF4-FFF2-40B4-BE49-F238E27FC236}">
                  <a16:creationId xmlns:a16="http://schemas.microsoft.com/office/drawing/2014/main" id="{23306451-3517-CC47-93B2-7CDAADB23F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75997" name="AutoShape 221">
              <a:extLst>
                <a:ext uri="{FF2B5EF4-FFF2-40B4-BE49-F238E27FC236}">
                  <a16:creationId xmlns:a16="http://schemas.microsoft.com/office/drawing/2014/main" id="{E70FDDE4-010F-2F41-A5A7-51E5007DD1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8" y="887"/>
              <a:ext cx="272" cy="181"/>
            </a:xfrm>
            <a:prstGeom prst="roundRect">
              <a:avLst>
                <a:gd name="adj" fmla="val 49171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75998" name="AutoShape 222">
              <a:extLst>
                <a:ext uri="{FF2B5EF4-FFF2-40B4-BE49-F238E27FC236}">
                  <a16:creationId xmlns:a16="http://schemas.microsoft.com/office/drawing/2014/main" id="{8323EE88-8721-2546-A508-224E34CC04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9" y="887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grpSp>
          <p:nvGrpSpPr>
            <p:cNvPr id="75999" name="Group 223">
              <a:extLst>
                <a:ext uri="{FF2B5EF4-FFF2-40B4-BE49-F238E27FC236}">
                  <a16:creationId xmlns:a16="http://schemas.microsoft.com/office/drawing/2014/main" id="{5C33571E-1F47-EA40-B8CF-72663DED07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5" y="847"/>
              <a:ext cx="768" cy="1462"/>
              <a:chOff x="945" y="913"/>
              <a:chExt cx="768" cy="1462"/>
            </a:xfrm>
          </p:grpSpPr>
          <p:sp>
            <p:nvSpPr>
              <p:cNvPr id="76000" name="AutoShape 224">
                <a:extLst>
                  <a:ext uri="{FF2B5EF4-FFF2-40B4-BE49-F238E27FC236}">
                    <a16:creationId xmlns:a16="http://schemas.microsoft.com/office/drawing/2014/main" id="{40EE0272-C0E5-3647-A0E2-6361C1B4CB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5" y="947"/>
                <a:ext cx="576" cy="576"/>
              </a:xfrm>
              <a:prstGeom prst="roundRect">
                <a:avLst>
                  <a:gd name="adj" fmla="val 3698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 b="1">
                  <a:solidFill>
                    <a:schemeClr val="bg2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76001" name="Text Box 225">
                <a:extLst>
                  <a:ext uri="{FF2B5EF4-FFF2-40B4-BE49-F238E27FC236}">
                    <a16:creationId xmlns:a16="http://schemas.microsoft.com/office/drawing/2014/main" id="{D4524991-DC33-3549-A606-209AC3EDBE8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V="1">
                <a:off x="994" y="1315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6002" name="Text Box 226">
                <a:extLst>
                  <a:ext uri="{FF2B5EF4-FFF2-40B4-BE49-F238E27FC236}">
                    <a16:creationId xmlns:a16="http://schemas.microsoft.com/office/drawing/2014/main" id="{BD800519-3724-A748-A444-D60924FA980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994" y="913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6003" name="Text Box 227">
                <a:extLst>
                  <a:ext uri="{FF2B5EF4-FFF2-40B4-BE49-F238E27FC236}">
                    <a16:creationId xmlns:a16="http://schemas.microsoft.com/office/drawing/2014/main" id="{376BD852-517F-3C47-B322-D77B20ED5E1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462" y="1574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76004" name="Text Box 228">
                <a:extLst>
                  <a:ext uri="{FF2B5EF4-FFF2-40B4-BE49-F238E27FC236}">
                    <a16:creationId xmlns:a16="http://schemas.microsoft.com/office/drawing/2014/main" id="{A70346DC-F97C-6043-842F-9EE6473F7E6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5400000" flipH="1">
                <a:off x="912" y="1560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</p:grpSp>
        <p:sp>
          <p:nvSpPr>
            <p:cNvPr id="76005" name="AutoShape 229">
              <a:extLst>
                <a:ext uri="{FF2B5EF4-FFF2-40B4-BE49-F238E27FC236}">
                  <a16:creationId xmlns:a16="http://schemas.microsoft.com/office/drawing/2014/main" id="{E10040BB-829E-9547-A000-6A6F16E292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76006" name="AutoShape 230">
              <a:extLst>
                <a:ext uri="{FF2B5EF4-FFF2-40B4-BE49-F238E27FC236}">
                  <a16:creationId xmlns:a16="http://schemas.microsoft.com/office/drawing/2014/main" id="{CA4E54E0-6AF6-D647-A58C-A63B35786D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altLang="en-US" sz="24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</p:grpSp>
      <p:sp>
        <p:nvSpPr>
          <p:cNvPr id="76007" name="Text Box 231">
            <a:extLst>
              <a:ext uri="{FF2B5EF4-FFF2-40B4-BE49-F238E27FC236}">
                <a16:creationId xmlns:a16="http://schemas.microsoft.com/office/drawing/2014/main" id="{DF535033-3219-844D-8CC2-C97082D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9" y="4733925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Check!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76008" name="Rectangle 232">
            <a:extLst>
              <a:ext uri="{FF2B5EF4-FFF2-40B4-BE49-F238E27FC236}">
                <a16:creationId xmlns:a16="http://schemas.microsoft.com/office/drawing/2014/main" id="{4DFFFED6-E323-DB40-A7C7-87DC4E37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6" y="79376"/>
            <a:ext cx="8913813" cy="660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81CA18C9-38D3-7A4E-88B5-1FD4D2C0EE4E}"/>
                  </a:ext>
                </a:extLst>
              </p:cNvPr>
              <p:cNvSpPr txBox="1"/>
              <p:nvPr/>
            </p:nvSpPr>
            <p:spPr>
              <a:xfrm>
                <a:off x="7373713" y="6134102"/>
                <a:ext cx="1714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¥</a:t>
                </a:r>
                <a:r>
                  <a:rPr lang="zh-CN" altLang="en-US" sz="3200" dirty="0"/>
                  <a:t> </a:t>
                </a:r>
                <a:r>
                  <a:rPr lang="en-US" altLang="zh-CN" sz="3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81CA18C9-38D3-7A4E-88B5-1FD4D2C0E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713" y="6134102"/>
                <a:ext cx="1714500" cy="584775"/>
              </a:xfrm>
              <a:prstGeom prst="rect">
                <a:avLst/>
              </a:prstGeom>
              <a:blipFill>
                <a:blip r:embed="rId79"/>
                <a:stretch>
                  <a:fillRect l="-9253" t="-15625" b="-34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57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500"/>
                                        <p:tgtEl>
                                          <p:spTgt spid="7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500"/>
                                        <p:tgtEl>
                                          <p:spTgt spid="7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uiExpand="1" build="allAtOnce" animBg="1"/>
      <p:bldP spid="75780" grpId="0"/>
      <p:bldP spid="75793" grpId="0"/>
      <p:bldP spid="75869" grpId="0"/>
      <p:bldP spid="75869" grpId="1"/>
      <p:bldP spid="75929" grpId="0"/>
      <p:bldP spid="75929" grpId="1"/>
      <p:bldP spid="75931" grpId="0"/>
      <p:bldP spid="760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8119" y="3044280"/>
                <a:ext cx="76708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i="1" dirty="0"/>
                  <a:t>𝐴={−3,3}={𝑥: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i="1" dirty="0"/>
                  <a:t>=9}</a:t>
                </a:r>
                <a:endParaRPr lang="en-GB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19" y="3044280"/>
                <a:ext cx="7670856" cy="769441"/>
              </a:xfrm>
              <a:prstGeom prst="rect">
                <a:avLst/>
              </a:prstGeom>
              <a:blipFill>
                <a:blip r:embed="rId3"/>
                <a:stretch>
                  <a:fillRect t="-17323" b="-370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88592" y="1621105"/>
            <a:ext cx="800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maths, it’s often  useful to represent </a:t>
            </a:r>
            <a:r>
              <a:rPr lang="en-GB" sz="2400" b="1" dirty="0"/>
              <a:t>a collection of items</a:t>
            </a:r>
            <a:r>
              <a:rPr lang="en-GB" sz="2400" dirty="0"/>
              <a:t>.</a:t>
            </a:r>
          </a:p>
          <a:p>
            <a:r>
              <a:rPr lang="en-GB" sz="2400" dirty="0"/>
              <a:t>We use curly braces to indicate a </a:t>
            </a:r>
            <a:r>
              <a:rPr lang="en-GB" sz="2400" b="1" dirty="0"/>
              <a:t>set</a:t>
            </a:r>
            <a:r>
              <a:rPr lang="en-GB" sz="2400" dirty="0"/>
              <a:t> of items...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0050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set is a collection of items with 2 properties: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653136"/>
            <a:ext cx="62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a. It doesn’t contain duplicates.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5229201"/>
            <a:ext cx="882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b. The order of the elements does not matter.</a:t>
            </a:r>
            <a:br>
              <a:rPr lang="en-GB" sz="2800" dirty="0"/>
            </a:br>
            <a:r>
              <a:rPr lang="en-GB" sz="2800" dirty="0"/>
              <a:t>     </a:t>
            </a:r>
            <a:r>
              <a:rPr lang="en-GB" dirty="0"/>
              <a:t>(but we usually write the items in ascending order)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7648" y="4662718"/>
            <a:ext cx="684076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9232" y="5236897"/>
            <a:ext cx="8073925" cy="878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5520" y="306896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itchFamily="2" charset="2"/>
              </a:rPr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4653136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a set?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02FB24-0477-5B40-87B0-6639F35BB01F}"/>
              </a:ext>
            </a:extLst>
          </p:cNvPr>
          <p:cNvSpPr/>
          <p:nvPr/>
        </p:nvSpPr>
        <p:spPr>
          <a:xfrm>
            <a:off x="2376605" y="6358348"/>
            <a:ext cx="761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Note: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{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:…}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read as ‘the set of all 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such that …’.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99" name="AutoShape 331">
            <a:extLst>
              <a:ext uri="{FF2B5EF4-FFF2-40B4-BE49-F238E27FC236}">
                <a16:creationId xmlns:a16="http://schemas.microsoft.com/office/drawing/2014/main" id="{3F0D00D4-D8BD-E74B-A461-47C95695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2916239"/>
            <a:ext cx="268288" cy="617537"/>
          </a:xfrm>
          <a:prstGeom prst="upArrow">
            <a:avLst>
              <a:gd name="adj1" fmla="val 50000"/>
              <a:gd name="adj2" fmla="val 575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98" name="AutoShape 330">
            <a:extLst>
              <a:ext uri="{FF2B5EF4-FFF2-40B4-BE49-F238E27FC236}">
                <a16:creationId xmlns:a16="http://schemas.microsoft.com/office/drawing/2014/main" id="{F233BC6F-1EE6-DB4D-91D7-49046D40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2895600"/>
            <a:ext cx="268288" cy="617538"/>
          </a:xfrm>
          <a:prstGeom prst="upArrow">
            <a:avLst>
              <a:gd name="adj1" fmla="val 50000"/>
              <a:gd name="adj2" fmla="val 575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9454EE39-207C-9941-B603-075107BB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5589"/>
            <a:ext cx="8656638" cy="492125"/>
          </a:xfrm>
          <a:prstGeom prst="rect">
            <a:avLst/>
          </a:prstGeom>
          <a:solidFill>
            <a:srgbClr val="D3D3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500" b="1">
                <a:latin typeface="Tahoma" panose="020B0604030504040204" pitchFamily="34" charset="0"/>
              </a:rPr>
              <a:t>Rationalising Denominators with not so simple Surds</a:t>
            </a:r>
            <a:endParaRPr lang="en-US" altLang="en-US" sz="2500" b="1">
              <a:latin typeface="Tahoma" panose="020B0604030504040204" pitchFamily="34" charset="0"/>
            </a:endParaRPr>
          </a:p>
        </p:txBody>
      </p:sp>
      <p:graphicFrame>
        <p:nvGraphicFramePr>
          <p:cNvPr id="83971" name="Object 3">
            <a:extLst>
              <a:ext uri="{FF2B5EF4-FFF2-40B4-BE49-F238E27FC236}">
                <a16:creationId xmlns:a16="http://schemas.microsoft.com/office/drawing/2014/main" id="{549E1F40-C834-D94E-8949-9BC768D3F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2138" y="1368426"/>
          <a:ext cx="7985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77800" imgH="10528300" progId="Equation.DSMT4">
                  <p:embed/>
                </p:oleObj>
              </mc:Choice>
              <mc:Fallback>
                <p:oleObj name="Equation" r:id="rId2" imgW="12877800" imgH="10528300" progId="Equation.DSMT4">
                  <p:embed/>
                  <p:pic>
                    <p:nvPicPr>
                      <p:cNvPr id="83971" name="Object 3">
                        <a:extLst>
                          <a:ext uri="{FF2B5EF4-FFF2-40B4-BE49-F238E27FC236}">
                            <a16:creationId xmlns:a16="http://schemas.microsoft.com/office/drawing/2014/main" id="{549E1F40-C834-D94E-8949-9BC768D3F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1368426"/>
                        <a:ext cx="79851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Text Box 4">
            <a:extLst>
              <a:ext uri="{FF2B5EF4-FFF2-40B4-BE49-F238E27FC236}">
                <a16:creationId xmlns:a16="http://schemas.microsoft.com/office/drawing/2014/main" id="{B289D1C1-3543-3F43-9AAE-25721E87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423988"/>
            <a:ext cx="493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ahoma" panose="020B0604030504040204" pitchFamily="34" charset="0"/>
              </a:rPr>
              <a:t>Rationalise the denominator of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83973" name="Object 5">
            <a:extLst>
              <a:ext uri="{FF2B5EF4-FFF2-40B4-BE49-F238E27FC236}">
                <a16:creationId xmlns:a16="http://schemas.microsoft.com/office/drawing/2014/main" id="{A955A9F1-2184-2643-9F1B-A9C325E2A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247901"/>
          <a:ext cx="7985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77800" imgH="10528300" progId="Equation.DSMT4">
                  <p:embed/>
                </p:oleObj>
              </mc:Choice>
              <mc:Fallback>
                <p:oleObj name="Equation" r:id="rId4" imgW="12877800" imgH="10528300" progId="Equation.DSMT4">
                  <p:embed/>
                  <p:pic>
                    <p:nvPicPr>
                      <p:cNvPr id="83973" name="Object 5">
                        <a:extLst>
                          <a:ext uri="{FF2B5EF4-FFF2-40B4-BE49-F238E27FC236}">
                            <a16:creationId xmlns:a16="http://schemas.microsoft.com/office/drawing/2014/main" id="{A955A9F1-2184-2643-9F1B-A9C325E2AB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247901"/>
                        <a:ext cx="79851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>
            <a:extLst>
              <a:ext uri="{FF2B5EF4-FFF2-40B4-BE49-F238E27FC236}">
                <a16:creationId xmlns:a16="http://schemas.microsoft.com/office/drawing/2014/main" id="{9415041F-BF4E-E64F-834D-FD374B7AEC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0188" y="2197101"/>
          <a:ext cx="13446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653500" imgH="10528300" progId="Equation.DSMT4">
                  <p:embed/>
                </p:oleObj>
              </mc:Choice>
              <mc:Fallback>
                <p:oleObj name="Equation" r:id="rId6" imgW="21653500" imgH="10528300" progId="Equation.DSMT4">
                  <p:embed/>
                  <p:pic>
                    <p:nvPicPr>
                      <p:cNvPr id="83974" name="Object 6">
                        <a:extLst>
                          <a:ext uri="{FF2B5EF4-FFF2-40B4-BE49-F238E27FC236}">
                            <a16:creationId xmlns:a16="http://schemas.microsoft.com/office/drawing/2014/main" id="{9415041F-BF4E-E64F-834D-FD374B7AE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197101"/>
                        <a:ext cx="13446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>
            <a:extLst>
              <a:ext uri="{FF2B5EF4-FFF2-40B4-BE49-F238E27FC236}">
                <a16:creationId xmlns:a16="http://schemas.microsoft.com/office/drawing/2014/main" id="{E505753C-C717-1F47-A099-91B7BD366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0550" y="2555875"/>
          <a:ext cx="863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00900" imgH="7607300" progId="Equation.DSMT4">
                  <p:embed/>
                </p:oleObj>
              </mc:Choice>
              <mc:Fallback>
                <p:oleObj name="Equation" r:id="rId8" imgW="19900900" imgH="7607300" progId="Equation.DSMT4">
                  <p:embed/>
                  <p:pic>
                    <p:nvPicPr>
                      <p:cNvPr id="83975" name="Object 7">
                        <a:extLst>
                          <a:ext uri="{FF2B5EF4-FFF2-40B4-BE49-F238E27FC236}">
                            <a16:creationId xmlns:a16="http://schemas.microsoft.com/office/drawing/2014/main" id="{E505753C-C717-1F47-A099-91B7BD3669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2555875"/>
                        <a:ext cx="863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>
            <a:extLst>
              <a:ext uri="{FF2B5EF4-FFF2-40B4-BE49-F238E27FC236}">
                <a16:creationId xmlns:a16="http://schemas.microsoft.com/office/drawing/2014/main" id="{828D24DF-E61A-5344-9C74-2FF1B41F5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1663" y="2216150"/>
          <a:ext cx="863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00900" imgH="7607300" progId="Equation.DSMT4">
                  <p:embed/>
                </p:oleObj>
              </mc:Choice>
              <mc:Fallback>
                <p:oleObj name="Equation" r:id="rId10" imgW="19900900" imgH="7607300" progId="Equation.DSMT4">
                  <p:embed/>
                  <p:pic>
                    <p:nvPicPr>
                      <p:cNvPr id="83976" name="Object 8">
                        <a:extLst>
                          <a:ext uri="{FF2B5EF4-FFF2-40B4-BE49-F238E27FC236}">
                            <a16:creationId xmlns:a16="http://schemas.microsoft.com/office/drawing/2014/main" id="{828D24DF-E61A-5344-9C74-2FF1B41F57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216150"/>
                        <a:ext cx="863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9">
            <a:extLst>
              <a:ext uri="{FF2B5EF4-FFF2-40B4-BE49-F238E27FC236}">
                <a16:creationId xmlns:a16="http://schemas.microsoft.com/office/drawing/2014/main" id="{8385BF0D-B2A0-AC4B-A2B9-7FBE9DACE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5289" y="2200276"/>
          <a:ext cx="27971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059600" imgH="10528300" progId="Equation.DSMT4">
                  <p:embed/>
                </p:oleObj>
              </mc:Choice>
              <mc:Fallback>
                <p:oleObj name="Equation" r:id="rId12" imgW="45059600" imgH="10528300" progId="Equation.DSMT4">
                  <p:embed/>
                  <p:pic>
                    <p:nvPicPr>
                      <p:cNvPr id="83977" name="Object 9">
                        <a:extLst>
                          <a:ext uri="{FF2B5EF4-FFF2-40B4-BE49-F238E27FC236}">
                            <a16:creationId xmlns:a16="http://schemas.microsoft.com/office/drawing/2014/main" id="{8385BF0D-B2A0-AC4B-A2B9-7FBE9DACE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9" y="2200276"/>
                        <a:ext cx="27971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>
            <a:extLst>
              <a:ext uri="{FF2B5EF4-FFF2-40B4-BE49-F238E27FC236}">
                <a16:creationId xmlns:a16="http://schemas.microsoft.com/office/drawing/2014/main" id="{6BBC2316-39DD-7743-88B7-096802AAD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1163" y="2222500"/>
          <a:ext cx="863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900900" imgH="7607300" progId="Equation.DSMT4">
                  <p:embed/>
                </p:oleObj>
              </mc:Choice>
              <mc:Fallback>
                <p:oleObj name="Equation" r:id="rId14" imgW="19900900" imgH="7607300" progId="Equation.DSMT4">
                  <p:embed/>
                  <p:pic>
                    <p:nvPicPr>
                      <p:cNvPr id="83978" name="Object 10">
                        <a:extLst>
                          <a:ext uri="{FF2B5EF4-FFF2-40B4-BE49-F238E27FC236}">
                            <a16:creationId xmlns:a16="http://schemas.microsoft.com/office/drawing/2014/main" id="{6BBC2316-39DD-7743-88B7-096802AAD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2222500"/>
                        <a:ext cx="863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>
            <a:extLst>
              <a:ext uri="{FF2B5EF4-FFF2-40B4-BE49-F238E27FC236}">
                <a16:creationId xmlns:a16="http://schemas.microsoft.com/office/drawing/2014/main" id="{10CC4C98-A31C-224E-9176-5CB32971B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188" y="2601913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78400" imgH="6438900" progId="Equation.DSMT4">
                  <p:embed/>
                </p:oleObj>
              </mc:Choice>
              <mc:Fallback>
                <p:oleObj name="Equation" r:id="rId16" imgW="4978400" imgH="6438900" progId="Equation.DSMT4">
                  <p:embed/>
                  <p:pic>
                    <p:nvPicPr>
                      <p:cNvPr id="83979" name="Object 11">
                        <a:extLst>
                          <a:ext uri="{FF2B5EF4-FFF2-40B4-BE49-F238E27FC236}">
                            <a16:creationId xmlns:a16="http://schemas.microsoft.com/office/drawing/2014/main" id="{10CC4C98-A31C-224E-9176-5CB32971B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2601913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12">
            <a:extLst>
              <a:ext uri="{FF2B5EF4-FFF2-40B4-BE49-F238E27FC236}">
                <a16:creationId xmlns:a16="http://schemas.microsoft.com/office/drawing/2014/main" id="{62ED2AA4-2D45-684C-B5A3-0DCA9F19F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200" y="2563813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11900" imgH="8775700" progId="Equation.DSMT4">
                  <p:embed/>
                </p:oleObj>
              </mc:Choice>
              <mc:Fallback>
                <p:oleObj name="Equation" r:id="rId18" imgW="19011900" imgH="8775700" progId="Equation.DSMT4">
                  <p:embed/>
                  <p:pic>
                    <p:nvPicPr>
                      <p:cNvPr id="83980" name="Object 12">
                        <a:extLst>
                          <a:ext uri="{FF2B5EF4-FFF2-40B4-BE49-F238E27FC236}">
                            <a16:creationId xmlns:a16="http://schemas.microsoft.com/office/drawing/2014/main" id="{62ED2AA4-2D45-684C-B5A3-0DCA9F19F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563813"/>
                        <a:ext cx="82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>
            <a:extLst>
              <a:ext uri="{FF2B5EF4-FFF2-40B4-BE49-F238E27FC236}">
                <a16:creationId xmlns:a16="http://schemas.microsoft.com/office/drawing/2014/main" id="{558DF5DB-45A8-E44C-84D3-3D3B618AB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3900" y="2197101"/>
          <a:ext cx="12715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85100" imgH="10528300" progId="Equation.DSMT4">
                  <p:embed/>
                </p:oleObj>
              </mc:Choice>
              <mc:Fallback>
                <p:oleObj name="Equation" r:id="rId20" imgW="20485100" imgH="10528300" progId="Equation.DSMT4">
                  <p:embed/>
                  <p:pic>
                    <p:nvPicPr>
                      <p:cNvPr id="83981" name="Object 13">
                        <a:extLst>
                          <a:ext uri="{FF2B5EF4-FFF2-40B4-BE49-F238E27FC236}">
                            <a16:creationId xmlns:a16="http://schemas.microsoft.com/office/drawing/2014/main" id="{558DF5DB-45A8-E44C-84D3-3D3B618AB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197101"/>
                        <a:ext cx="12715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>
            <a:extLst>
              <a:ext uri="{FF2B5EF4-FFF2-40B4-BE49-F238E27FC236}">
                <a16:creationId xmlns:a16="http://schemas.microsoft.com/office/drawing/2014/main" id="{C2D71CA5-D80B-A24C-8A88-E80FA774D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2363" y="2203450"/>
          <a:ext cx="863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900900" imgH="7607300" progId="Equation.DSMT4">
                  <p:embed/>
                </p:oleObj>
              </mc:Choice>
              <mc:Fallback>
                <p:oleObj name="Equation" r:id="rId22" imgW="19900900" imgH="7607300" progId="Equation.DSMT4">
                  <p:embed/>
                  <p:pic>
                    <p:nvPicPr>
                      <p:cNvPr id="83982" name="Object 14">
                        <a:extLst>
                          <a:ext uri="{FF2B5EF4-FFF2-40B4-BE49-F238E27FC236}">
                            <a16:creationId xmlns:a16="http://schemas.microsoft.com/office/drawing/2014/main" id="{C2D71CA5-D80B-A24C-8A88-E80FA774D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2203450"/>
                        <a:ext cx="863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3" name="Object 15">
            <a:extLst>
              <a:ext uri="{FF2B5EF4-FFF2-40B4-BE49-F238E27FC236}">
                <a16:creationId xmlns:a16="http://schemas.microsoft.com/office/drawing/2014/main" id="{4B7F7DF6-E027-CE4A-9F59-9CF33F20D9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1613" y="2565400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686300" imgH="6146800" progId="Equation.DSMT4">
                  <p:embed/>
                </p:oleObj>
              </mc:Choice>
              <mc:Fallback>
                <p:oleObj name="Equation" r:id="rId24" imgW="4686300" imgH="6146800" progId="Equation.DSMT4">
                  <p:embed/>
                  <p:pic>
                    <p:nvPicPr>
                      <p:cNvPr id="83983" name="Object 15">
                        <a:extLst>
                          <a:ext uri="{FF2B5EF4-FFF2-40B4-BE49-F238E27FC236}">
                            <a16:creationId xmlns:a16="http://schemas.microsoft.com/office/drawing/2014/main" id="{4B7F7DF6-E027-CE4A-9F59-9CF33F20D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2565400"/>
                        <a:ext cx="203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2" name="Object 34">
            <a:extLst>
              <a:ext uri="{FF2B5EF4-FFF2-40B4-BE49-F238E27FC236}">
                <a16:creationId xmlns:a16="http://schemas.microsoft.com/office/drawing/2014/main" id="{768E8B7F-F83E-0B44-B8E8-86FCAF6EA3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76" y="1338263"/>
          <a:ext cx="12176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596100" imgH="10236200" progId="Equation.DSMT4">
                  <p:embed/>
                </p:oleObj>
              </mc:Choice>
              <mc:Fallback>
                <p:oleObj name="Equation" r:id="rId26" imgW="19596100" imgH="10236200" progId="Equation.DSMT4">
                  <p:embed/>
                  <p:pic>
                    <p:nvPicPr>
                      <p:cNvPr id="84002" name="Object 34">
                        <a:extLst>
                          <a:ext uri="{FF2B5EF4-FFF2-40B4-BE49-F238E27FC236}">
                            <a16:creationId xmlns:a16="http://schemas.microsoft.com/office/drawing/2014/main" id="{768E8B7F-F83E-0B44-B8E8-86FCAF6EA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6" y="1338263"/>
                        <a:ext cx="12176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004" name="Group 36">
            <a:extLst>
              <a:ext uri="{FF2B5EF4-FFF2-40B4-BE49-F238E27FC236}">
                <a16:creationId xmlns:a16="http://schemas.microsoft.com/office/drawing/2014/main" id="{3312C9EF-5C83-B647-A4CA-7A522EDC68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82151" y="1489076"/>
            <a:ext cx="881063" cy="1477963"/>
            <a:chOff x="143" y="105"/>
            <a:chExt cx="2451" cy="4110"/>
          </a:xfrm>
        </p:grpSpPr>
        <p:sp>
          <p:nvSpPr>
            <p:cNvPr id="84005" name="Rectangle 37">
              <a:extLst>
                <a:ext uri="{FF2B5EF4-FFF2-40B4-BE49-F238E27FC236}">
                  <a16:creationId xmlns:a16="http://schemas.microsoft.com/office/drawing/2014/main" id="{74876C20-D857-8E42-A6B7-AC520F3DFC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" y="105"/>
              <a:ext cx="2451" cy="4110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grpSp>
          <p:nvGrpSpPr>
            <p:cNvPr id="84006" name="Group 38">
              <a:extLst>
                <a:ext uri="{FF2B5EF4-FFF2-40B4-BE49-F238E27FC236}">
                  <a16:creationId xmlns:a16="http://schemas.microsoft.com/office/drawing/2014/main" id="{E1AD2A6F-15D9-924B-AF5C-0D742BA643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3" y="154"/>
              <a:ext cx="2358" cy="533"/>
              <a:chOff x="3198" y="2523"/>
              <a:chExt cx="2358" cy="680"/>
            </a:xfrm>
          </p:grpSpPr>
          <p:sp>
            <p:nvSpPr>
              <p:cNvPr id="84007" name="Rectangle 39">
                <a:extLst>
                  <a:ext uri="{FF2B5EF4-FFF2-40B4-BE49-F238E27FC236}">
                    <a16:creationId xmlns:a16="http://schemas.microsoft.com/office/drawing/2014/main" id="{7810256F-93D2-5046-B1EA-2037B741DA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8" y="2523"/>
                <a:ext cx="2358" cy="6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08" name="Rectangle 40">
                <a:extLst>
                  <a:ext uri="{FF2B5EF4-FFF2-40B4-BE49-F238E27FC236}">
                    <a16:creationId xmlns:a16="http://schemas.microsoft.com/office/drawing/2014/main" id="{62CF8AAE-88D9-7A43-A6B6-6A9061A9E8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43" y="2568"/>
                <a:ext cx="2268" cy="59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9" name="AutoShape 41">
              <a:extLst>
                <a:ext uri="{FF2B5EF4-FFF2-40B4-BE49-F238E27FC236}">
                  <a16:creationId xmlns:a16="http://schemas.microsoft.com/office/drawing/2014/main" id="{EF801573-4C5C-254B-B88C-62A505777C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0" name="AutoShape 42">
              <a:extLst>
                <a:ext uri="{FF2B5EF4-FFF2-40B4-BE49-F238E27FC236}">
                  <a16:creationId xmlns:a16="http://schemas.microsoft.com/office/drawing/2014/main" id="{858F38D8-5623-314A-BE94-72EA7F5686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1" name="AutoShape 43">
              <a:extLst>
                <a:ext uri="{FF2B5EF4-FFF2-40B4-BE49-F238E27FC236}">
                  <a16:creationId xmlns:a16="http://schemas.microsoft.com/office/drawing/2014/main" id="{BBB13783-ED48-6B41-9441-4D1A6A3CB0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9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2" name="AutoShape 44">
              <a:extLst>
                <a:ext uri="{FF2B5EF4-FFF2-40B4-BE49-F238E27FC236}">
                  <a16:creationId xmlns:a16="http://schemas.microsoft.com/office/drawing/2014/main" id="{F4BD085A-995B-0946-B341-14957063C5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8" y="3876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3" name="AutoShape 45">
              <a:extLst>
                <a:ext uri="{FF2B5EF4-FFF2-40B4-BE49-F238E27FC236}">
                  <a16:creationId xmlns:a16="http://schemas.microsoft.com/office/drawing/2014/main" id="{FEB23D4D-6556-9D48-82DF-6C93875F53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55" y="3879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4" name="AutoShape 46">
              <a:extLst>
                <a:ext uri="{FF2B5EF4-FFF2-40B4-BE49-F238E27FC236}">
                  <a16:creationId xmlns:a16="http://schemas.microsoft.com/office/drawing/2014/main" id="{8A83E4BA-F0C1-A148-8F40-7E18E0D7CF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5" name="AutoShape 47">
              <a:extLst>
                <a:ext uri="{FF2B5EF4-FFF2-40B4-BE49-F238E27FC236}">
                  <a16:creationId xmlns:a16="http://schemas.microsoft.com/office/drawing/2014/main" id="{C507813C-E4FF-5042-9F65-8B3D5E2513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6" name="AutoShape 48">
              <a:extLst>
                <a:ext uri="{FF2B5EF4-FFF2-40B4-BE49-F238E27FC236}">
                  <a16:creationId xmlns:a16="http://schemas.microsoft.com/office/drawing/2014/main" id="{CEC4E38D-729D-2847-A07C-E60DCBFE2C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7" name="AutoShape 49">
              <a:extLst>
                <a:ext uri="{FF2B5EF4-FFF2-40B4-BE49-F238E27FC236}">
                  <a16:creationId xmlns:a16="http://schemas.microsoft.com/office/drawing/2014/main" id="{68BAB8C2-B4CC-4D4C-BD6C-110DC6D1E8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6" y="34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8" name="AutoShape 50">
              <a:extLst>
                <a:ext uri="{FF2B5EF4-FFF2-40B4-BE49-F238E27FC236}">
                  <a16:creationId xmlns:a16="http://schemas.microsoft.com/office/drawing/2014/main" id="{F4E5E8E6-B136-4749-BB33-9B27D0E368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3" y="34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>
                  <a:latin typeface="Arial Black" panose="020B0604020202020204" pitchFamily="34" charset="0"/>
                </a:rPr>
                <a:t> </a:t>
              </a:r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19" name="AutoShape 51">
              <a:extLst>
                <a:ext uri="{FF2B5EF4-FFF2-40B4-BE49-F238E27FC236}">
                  <a16:creationId xmlns:a16="http://schemas.microsoft.com/office/drawing/2014/main" id="{463524ED-9501-7141-8965-46204223E9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7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0" name="AutoShape 52">
              <a:extLst>
                <a:ext uri="{FF2B5EF4-FFF2-40B4-BE49-F238E27FC236}">
                  <a16:creationId xmlns:a16="http://schemas.microsoft.com/office/drawing/2014/main" id="{A4069D36-F546-9C48-87B6-3C06D0D82A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1" name="AutoShape 53">
              <a:extLst>
                <a:ext uri="{FF2B5EF4-FFF2-40B4-BE49-F238E27FC236}">
                  <a16:creationId xmlns:a16="http://schemas.microsoft.com/office/drawing/2014/main" id="{A8F5F616-5E1A-4049-AA2C-B1ACCA679A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2" name="AutoShape 54">
              <a:extLst>
                <a:ext uri="{FF2B5EF4-FFF2-40B4-BE49-F238E27FC236}">
                  <a16:creationId xmlns:a16="http://schemas.microsoft.com/office/drawing/2014/main" id="{AA382220-BDF0-DD47-9D6E-84CCEAECE9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0" y="31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3" name="AutoShape 55">
              <a:extLst>
                <a:ext uri="{FF2B5EF4-FFF2-40B4-BE49-F238E27FC236}">
                  <a16:creationId xmlns:a16="http://schemas.microsoft.com/office/drawing/2014/main" id="{667E1049-72F9-C643-AAA3-A701BC619E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7" y="31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4" name="AutoShape 56">
              <a:extLst>
                <a:ext uri="{FF2B5EF4-FFF2-40B4-BE49-F238E27FC236}">
                  <a16:creationId xmlns:a16="http://schemas.microsoft.com/office/drawing/2014/main" id="{62240703-8DE7-5940-8192-D60537A154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5" name="AutoShape 57">
              <a:extLst>
                <a:ext uri="{FF2B5EF4-FFF2-40B4-BE49-F238E27FC236}">
                  <a16:creationId xmlns:a16="http://schemas.microsoft.com/office/drawing/2014/main" id="{726D3E3B-7375-EF4F-B7F2-DF917A64D4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6" name="AutoShape 58">
              <a:extLst>
                <a:ext uri="{FF2B5EF4-FFF2-40B4-BE49-F238E27FC236}">
                  <a16:creationId xmlns:a16="http://schemas.microsoft.com/office/drawing/2014/main" id="{206C0AB6-C0CF-EC47-BAD8-E260263B99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9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7" name="AutoShape 59">
              <a:extLst>
                <a:ext uri="{FF2B5EF4-FFF2-40B4-BE49-F238E27FC236}">
                  <a16:creationId xmlns:a16="http://schemas.microsoft.com/office/drawing/2014/main" id="{FFC90780-3B95-2E4D-AE7C-4DC7E805BD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8" y="287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8" name="AutoShape 60">
              <a:extLst>
                <a:ext uri="{FF2B5EF4-FFF2-40B4-BE49-F238E27FC236}">
                  <a16:creationId xmlns:a16="http://schemas.microsoft.com/office/drawing/2014/main" id="{295A98CE-5C1A-2A46-8113-DA134F1B9E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5" y="2873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029" name="AutoShape 61">
              <a:extLst>
                <a:ext uri="{FF2B5EF4-FFF2-40B4-BE49-F238E27FC236}">
                  <a16:creationId xmlns:a16="http://schemas.microsoft.com/office/drawing/2014/main" id="{E0ADBF7E-F2A2-AA48-A974-7FAFC86FD0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0" name="AutoShape 62">
              <a:extLst>
                <a:ext uri="{FF2B5EF4-FFF2-40B4-BE49-F238E27FC236}">
                  <a16:creationId xmlns:a16="http://schemas.microsoft.com/office/drawing/2014/main" id="{A71A78F0-681A-EB4E-AB67-0ACE36CFAD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2433"/>
              <a:ext cx="284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1" name="AutoShape 63">
              <a:extLst>
                <a:ext uri="{FF2B5EF4-FFF2-40B4-BE49-F238E27FC236}">
                  <a16:creationId xmlns:a16="http://schemas.microsoft.com/office/drawing/2014/main" id="{4948DCA7-68F0-874E-BAFB-96B3033F83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2" name="AutoShape 64">
              <a:extLst>
                <a:ext uri="{FF2B5EF4-FFF2-40B4-BE49-F238E27FC236}">
                  <a16:creationId xmlns:a16="http://schemas.microsoft.com/office/drawing/2014/main" id="{8D108A20-1B09-2045-971F-93A053CD6A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3" name="AutoShape 65">
              <a:extLst>
                <a:ext uri="{FF2B5EF4-FFF2-40B4-BE49-F238E27FC236}">
                  <a16:creationId xmlns:a16="http://schemas.microsoft.com/office/drawing/2014/main" id="{7CEC0399-8096-2049-90EF-23165E08AF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4" name="AutoShape 66">
              <a:extLst>
                <a:ext uri="{FF2B5EF4-FFF2-40B4-BE49-F238E27FC236}">
                  <a16:creationId xmlns:a16="http://schemas.microsoft.com/office/drawing/2014/main" id="{B43CBCB5-B9E8-1048-B520-007D38EF5F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5" name="AutoShape 67">
              <a:extLst>
                <a:ext uri="{FF2B5EF4-FFF2-40B4-BE49-F238E27FC236}">
                  <a16:creationId xmlns:a16="http://schemas.microsoft.com/office/drawing/2014/main" id="{08F0DF34-269E-E940-900E-D9F6A06816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6" name="AutoShape 68">
              <a:extLst>
                <a:ext uri="{FF2B5EF4-FFF2-40B4-BE49-F238E27FC236}">
                  <a16:creationId xmlns:a16="http://schemas.microsoft.com/office/drawing/2014/main" id="{2834A157-8EB8-0A45-A767-A661F0FCCE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7" name="AutoShape 69">
              <a:extLst>
                <a:ext uri="{FF2B5EF4-FFF2-40B4-BE49-F238E27FC236}">
                  <a16:creationId xmlns:a16="http://schemas.microsoft.com/office/drawing/2014/main" id="{4B3D6602-F242-B24B-A9FF-04DE145402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8" name="AutoShape 70">
              <a:extLst>
                <a:ext uri="{FF2B5EF4-FFF2-40B4-BE49-F238E27FC236}">
                  <a16:creationId xmlns:a16="http://schemas.microsoft.com/office/drawing/2014/main" id="{8387CC1F-1AA8-A543-ACE6-8355AA9622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3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39" name="AutoShape 71">
              <a:extLst>
                <a:ext uri="{FF2B5EF4-FFF2-40B4-BE49-F238E27FC236}">
                  <a16:creationId xmlns:a16="http://schemas.microsoft.com/office/drawing/2014/main" id="{E3B4E1BB-B0C8-4A45-BEB8-E0892ED09D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0" name="AutoShape 72">
              <a:extLst>
                <a:ext uri="{FF2B5EF4-FFF2-40B4-BE49-F238E27FC236}">
                  <a16:creationId xmlns:a16="http://schemas.microsoft.com/office/drawing/2014/main" id="{D6688289-BC5B-E04F-AE1B-D0B4F9826E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1" name="AutoShape 73">
              <a:extLst>
                <a:ext uri="{FF2B5EF4-FFF2-40B4-BE49-F238E27FC236}">
                  <a16:creationId xmlns:a16="http://schemas.microsoft.com/office/drawing/2014/main" id="{DB4F6BA3-93B3-EE4D-8E5D-33BEBBD66E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2" name="AutoShape 74">
              <a:extLst>
                <a:ext uri="{FF2B5EF4-FFF2-40B4-BE49-F238E27FC236}">
                  <a16:creationId xmlns:a16="http://schemas.microsoft.com/office/drawing/2014/main" id="{193DB9A0-3465-E545-9971-9C1B0CCEA2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3" name="AutoShape 75">
              <a:extLst>
                <a:ext uri="{FF2B5EF4-FFF2-40B4-BE49-F238E27FC236}">
                  <a16:creationId xmlns:a16="http://schemas.microsoft.com/office/drawing/2014/main" id="{15FEECC5-5CAE-A740-B4A5-08C147F80C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4" name="AutoShape 76">
              <a:extLst>
                <a:ext uri="{FF2B5EF4-FFF2-40B4-BE49-F238E27FC236}">
                  <a16:creationId xmlns:a16="http://schemas.microsoft.com/office/drawing/2014/main" id="{1EE1B214-B43F-9D49-B194-CEA231A4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5" name="AutoShape 77">
              <a:extLst>
                <a:ext uri="{FF2B5EF4-FFF2-40B4-BE49-F238E27FC236}">
                  <a16:creationId xmlns:a16="http://schemas.microsoft.com/office/drawing/2014/main" id="{8D4EC7DA-6735-D94D-889B-18C5C5A699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6" name="AutoShape 78">
              <a:extLst>
                <a:ext uri="{FF2B5EF4-FFF2-40B4-BE49-F238E27FC236}">
                  <a16:creationId xmlns:a16="http://schemas.microsoft.com/office/drawing/2014/main" id="{B882A5D0-57C3-AB45-ABF6-69413E6C8B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7" name="AutoShape 79">
              <a:extLst>
                <a:ext uri="{FF2B5EF4-FFF2-40B4-BE49-F238E27FC236}">
                  <a16:creationId xmlns:a16="http://schemas.microsoft.com/office/drawing/2014/main" id="{F7FF35B8-570F-254C-8A29-12641E444A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8" name="AutoShape 80">
              <a:extLst>
                <a:ext uri="{FF2B5EF4-FFF2-40B4-BE49-F238E27FC236}">
                  <a16:creationId xmlns:a16="http://schemas.microsoft.com/office/drawing/2014/main" id="{CD9B0A70-A243-A843-AB68-EB8F406CA1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49" name="AutoShape 81">
              <a:extLst>
                <a:ext uri="{FF2B5EF4-FFF2-40B4-BE49-F238E27FC236}">
                  <a16:creationId xmlns:a16="http://schemas.microsoft.com/office/drawing/2014/main" id="{6AB9EE3B-94A0-C249-A15A-8F4C7CFBB8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sp>
          <p:nvSpPr>
            <p:cNvPr id="84050" name="AutoShape 82">
              <a:extLst>
                <a:ext uri="{FF2B5EF4-FFF2-40B4-BE49-F238E27FC236}">
                  <a16:creationId xmlns:a16="http://schemas.microsoft.com/office/drawing/2014/main" id="{9C9B5DCB-DC90-EE47-95CB-2FC681F2A4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84051" name="AutoShape 83">
              <a:extLst>
                <a:ext uri="{FF2B5EF4-FFF2-40B4-BE49-F238E27FC236}">
                  <a16:creationId xmlns:a16="http://schemas.microsoft.com/office/drawing/2014/main" id="{20224348-C5CA-7D4C-A7C7-490F2913D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8" y="887"/>
              <a:ext cx="272" cy="181"/>
            </a:xfrm>
            <a:prstGeom prst="roundRect">
              <a:avLst>
                <a:gd name="adj" fmla="val 49171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84052" name="AutoShape 84">
              <a:extLst>
                <a:ext uri="{FF2B5EF4-FFF2-40B4-BE49-F238E27FC236}">
                  <a16:creationId xmlns:a16="http://schemas.microsoft.com/office/drawing/2014/main" id="{0AF8B00B-A33C-824A-A3D5-A0FA3784F8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9" y="887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grpSp>
          <p:nvGrpSpPr>
            <p:cNvPr id="84053" name="Group 85">
              <a:extLst>
                <a:ext uri="{FF2B5EF4-FFF2-40B4-BE49-F238E27FC236}">
                  <a16:creationId xmlns:a16="http://schemas.microsoft.com/office/drawing/2014/main" id="{0F97EA10-120C-1740-A8A1-2C748082FD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5" y="847"/>
              <a:ext cx="768" cy="1462"/>
              <a:chOff x="945" y="913"/>
              <a:chExt cx="768" cy="1462"/>
            </a:xfrm>
          </p:grpSpPr>
          <p:sp>
            <p:nvSpPr>
              <p:cNvPr id="84054" name="AutoShape 86">
                <a:extLst>
                  <a:ext uri="{FF2B5EF4-FFF2-40B4-BE49-F238E27FC236}">
                    <a16:creationId xmlns:a16="http://schemas.microsoft.com/office/drawing/2014/main" id="{34E47B0D-1A35-AD4A-8689-9C44DA381F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5" y="947"/>
                <a:ext cx="576" cy="576"/>
              </a:xfrm>
              <a:prstGeom prst="roundRect">
                <a:avLst>
                  <a:gd name="adj" fmla="val 3698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 b="1">
                  <a:solidFill>
                    <a:schemeClr val="bg2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4055" name="Text Box 87">
                <a:extLst>
                  <a:ext uri="{FF2B5EF4-FFF2-40B4-BE49-F238E27FC236}">
                    <a16:creationId xmlns:a16="http://schemas.microsoft.com/office/drawing/2014/main" id="{FF7DBA7C-BD6C-A54B-9210-A2ECEFBCFD4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V="1">
                <a:off x="994" y="1315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84056" name="Text Box 88">
                <a:extLst>
                  <a:ext uri="{FF2B5EF4-FFF2-40B4-BE49-F238E27FC236}">
                    <a16:creationId xmlns:a16="http://schemas.microsoft.com/office/drawing/2014/main" id="{7D30551F-5670-F34A-B079-26BA842C786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994" y="913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84057" name="Text Box 89">
                <a:extLst>
                  <a:ext uri="{FF2B5EF4-FFF2-40B4-BE49-F238E27FC236}">
                    <a16:creationId xmlns:a16="http://schemas.microsoft.com/office/drawing/2014/main" id="{783856E7-3C9A-6A4C-A496-80320366076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462" y="1574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84058" name="Text Box 90">
                <a:extLst>
                  <a:ext uri="{FF2B5EF4-FFF2-40B4-BE49-F238E27FC236}">
                    <a16:creationId xmlns:a16="http://schemas.microsoft.com/office/drawing/2014/main" id="{2C82EEDD-D94D-4C49-B8C9-757FD5CF337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5400000" flipH="1">
                <a:off x="912" y="1560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</p:grpSp>
        <p:sp>
          <p:nvSpPr>
            <p:cNvPr id="84059" name="AutoShape 91">
              <a:extLst>
                <a:ext uri="{FF2B5EF4-FFF2-40B4-BE49-F238E27FC236}">
                  <a16:creationId xmlns:a16="http://schemas.microsoft.com/office/drawing/2014/main" id="{20AB6C4A-31F7-3742-A683-4B2412BACE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060" name="AutoShape 92">
              <a:extLst>
                <a:ext uri="{FF2B5EF4-FFF2-40B4-BE49-F238E27FC236}">
                  <a16:creationId xmlns:a16="http://schemas.microsoft.com/office/drawing/2014/main" id="{0ED231DE-E320-A743-9F31-4B4134151B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altLang="en-US" sz="24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</p:grpSp>
      <p:sp>
        <p:nvSpPr>
          <p:cNvPr id="84061" name="Text Box 93">
            <a:extLst>
              <a:ext uri="{FF2B5EF4-FFF2-40B4-BE49-F238E27FC236}">
                <a16:creationId xmlns:a16="http://schemas.microsoft.com/office/drawing/2014/main" id="{51666287-D395-8E4B-B33E-88E7775E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525" y="1093788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Check!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graphicFrame>
        <p:nvGraphicFramePr>
          <p:cNvPr id="84198" name="Object 230">
            <a:extLst>
              <a:ext uri="{FF2B5EF4-FFF2-40B4-BE49-F238E27FC236}">
                <a16:creationId xmlns:a16="http://schemas.microsoft.com/office/drawing/2014/main" id="{0E63EB32-740F-0D47-A517-01B4A0EB5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0238" y="2560638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551400" imgH="8775700" progId="Equation.DSMT4">
                  <p:embed/>
                </p:oleObj>
              </mc:Choice>
              <mc:Fallback>
                <p:oleObj name="Equation" r:id="rId28" imgW="17551400" imgH="8775700" progId="Equation.DSMT4">
                  <p:embed/>
                  <p:pic>
                    <p:nvPicPr>
                      <p:cNvPr id="84198" name="Object 230">
                        <a:extLst>
                          <a:ext uri="{FF2B5EF4-FFF2-40B4-BE49-F238E27FC236}">
                            <a16:creationId xmlns:a16="http://schemas.microsoft.com/office/drawing/2014/main" id="{0E63EB32-740F-0D47-A517-01B4A0EB5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2560638"/>
                        <a:ext cx="76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99" name="Object 231">
            <a:extLst>
              <a:ext uri="{FF2B5EF4-FFF2-40B4-BE49-F238E27FC236}">
                <a16:creationId xmlns:a16="http://schemas.microsoft.com/office/drawing/2014/main" id="{B7B66E79-7E06-5248-A82C-3BCF75480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2616200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528300" imgH="7607300" progId="Equation.DSMT4">
                  <p:embed/>
                </p:oleObj>
              </mc:Choice>
              <mc:Fallback>
                <p:oleObj name="Equation" r:id="rId30" imgW="10528300" imgH="7607300" progId="Equation.DSMT4">
                  <p:embed/>
                  <p:pic>
                    <p:nvPicPr>
                      <p:cNvPr id="84199" name="Object 231">
                        <a:extLst>
                          <a:ext uri="{FF2B5EF4-FFF2-40B4-BE49-F238E27FC236}">
                            <a16:creationId xmlns:a16="http://schemas.microsoft.com/office/drawing/2014/main" id="{B7B66E79-7E06-5248-A82C-3BCF75480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616200"/>
                        <a:ext cx="457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200" name="AutoShape 232">
            <a:extLst>
              <a:ext uri="{FF2B5EF4-FFF2-40B4-BE49-F238E27FC236}">
                <a16:creationId xmlns:a16="http://schemas.microsoft.com/office/drawing/2014/main" id="{29A2B747-50FC-D047-BE4B-40F94E7F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9" y="1301750"/>
            <a:ext cx="2339975" cy="806450"/>
          </a:xfrm>
          <a:prstGeom prst="roundRect">
            <a:avLst>
              <a:gd name="adj" fmla="val 4881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01" name="Arc 233">
            <a:extLst>
              <a:ext uri="{FF2B5EF4-FFF2-40B4-BE49-F238E27FC236}">
                <a16:creationId xmlns:a16="http://schemas.microsoft.com/office/drawing/2014/main" id="{76AB2957-46FE-CB4D-ADFD-36E0D09AFD85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098675" y="2868614"/>
            <a:ext cx="1104900" cy="371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02" name="Arc 234">
            <a:extLst>
              <a:ext uri="{FF2B5EF4-FFF2-40B4-BE49-F238E27FC236}">
                <a16:creationId xmlns:a16="http://schemas.microsoft.com/office/drawing/2014/main" id="{E790ED9C-769C-D247-B80A-CE7A09F18A67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085975" y="2879726"/>
            <a:ext cx="1754188" cy="454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03" name="Arc 235">
            <a:extLst>
              <a:ext uri="{FF2B5EF4-FFF2-40B4-BE49-F238E27FC236}">
                <a16:creationId xmlns:a16="http://schemas.microsoft.com/office/drawing/2014/main" id="{39EFFDE6-4538-3C42-85D0-8D17A8A69F62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559051" y="2857501"/>
            <a:ext cx="631825" cy="200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04" name="Arc 236">
            <a:extLst>
              <a:ext uri="{FF2B5EF4-FFF2-40B4-BE49-F238E27FC236}">
                <a16:creationId xmlns:a16="http://schemas.microsoft.com/office/drawing/2014/main" id="{ED6EC751-988B-7647-8C29-B4FE42D383F1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555876" y="2855914"/>
            <a:ext cx="1216025" cy="371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05" name="Line 237">
            <a:extLst>
              <a:ext uri="{FF2B5EF4-FFF2-40B4-BE49-F238E27FC236}">
                <a16:creationId xmlns:a16="http://schemas.microsoft.com/office/drawing/2014/main" id="{941AD826-CC13-6D4B-8D62-DB6796AD3C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1" y="2628900"/>
            <a:ext cx="785813" cy="247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06" name="Line 238">
            <a:extLst>
              <a:ext uri="{FF2B5EF4-FFF2-40B4-BE49-F238E27FC236}">
                <a16:creationId xmlns:a16="http://schemas.microsoft.com/office/drawing/2014/main" id="{371610CC-0D6C-1A46-9EAC-76286FDE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1351" y="2654300"/>
            <a:ext cx="785813" cy="247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07" name="Line 239">
            <a:extLst>
              <a:ext uri="{FF2B5EF4-FFF2-40B4-BE49-F238E27FC236}">
                <a16:creationId xmlns:a16="http://schemas.microsoft.com/office/drawing/2014/main" id="{8E413458-36AD-464C-963B-41A951CA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5314" y="3911600"/>
            <a:ext cx="8601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4208" name="Object 240">
            <a:extLst>
              <a:ext uri="{FF2B5EF4-FFF2-40B4-BE49-F238E27FC236}">
                <a16:creationId xmlns:a16="http://schemas.microsoft.com/office/drawing/2014/main" id="{637A4930-9D52-444A-A9D9-CC21A77441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1" y="4405314"/>
          <a:ext cx="8175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169900" imgH="10528300" progId="Equation.DSMT4">
                  <p:embed/>
                </p:oleObj>
              </mc:Choice>
              <mc:Fallback>
                <p:oleObj name="Equation" r:id="rId32" imgW="13169900" imgH="10528300" progId="Equation.DSMT4">
                  <p:embed/>
                  <p:pic>
                    <p:nvPicPr>
                      <p:cNvPr id="84208" name="Object 240">
                        <a:extLst>
                          <a:ext uri="{FF2B5EF4-FFF2-40B4-BE49-F238E27FC236}">
                            <a16:creationId xmlns:a16="http://schemas.microsoft.com/office/drawing/2014/main" id="{637A4930-9D52-444A-A9D9-CC21A7744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1" y="4405314"/>
                        <a:ext cx="8175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209" name="Text Box 241">
            <a:extLst>
              <a:ext uri="{FF2B5EF4-FFF2-40B4-BE49-F238E27FC236}">
                <a16:creationId xmlns:a16="http://schemas.microsoft.com/office/drawing/2014/main" id="{60295BD9-50A7-554B-9EB7-ACAF3A17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4" y="4460875"/>
            <a:ext cx="493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Tahoma" panose="020B0604030504040204" pitchFamily="34" charset="0"/>
              </a:rPr>
              <a:t>Rationalise the denominator of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graphicFrame>
        <p:nvGraphicFramePr>
          <p:cNvPr id="84210" name="Object 242">
            <a:extLst>
              <a:ext uri="{FF2B5EF4-FFF2-40B4-BE49-F238E27FC236}">
                <a16:creationId xmlns:a16="http://schemas.microsoft.com/office/drawing/2014/main" id="{7954A11B-7D66-C644-A1C9-24F9B9567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476" y="5300664"/>
          <a:ext cx="8175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169900" imgH="10528300" progId="Equation.DSMT4">
                  <p:embed/>
                </p:oleObj>
              </mc:Choice>
              <mc:Fallback>
                <p:oleObj name="Equation" r:id="rId34" imgW="13169900" imgH="10528300" progId="Equation.DSMT4">
                  <p:embed/>
                  <p:pic>
                    <p:nvPicPr>
                      <p:cNvPr id="84210" name="Object 242">
                        <a:extLst>
                          <a:ext uri="{FF2B5EF4-FFF2-40B4-BE49-F238E27FC236}">
                            <a16:creationId xmlns:a16="http://schemas.microsoft.com/office/drawing/2014/main" id="{7954A11B-7D66-C644-A1C9-24F9B9567B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6" y="5300664"/>
                        <a:ext cx="8175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1" name="Object 243">
            <a:extLst>
              <a:ext uri="{FF2B5EF4-FFF2-40B4-BE49-F238E27FC236}">
                <a16:creationId xmlns:a16="http://schemas.microsoft.com/office/drawing/2014/main" id="{622BB5CC-0909-5744-81BE-F6B95A677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2576" y="5233988"/>
          <a:ext cx="13446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653500" imgH="10528300" progId="Equation.DSMT4">
                  <p:embed/>
                </p:oleObj>
              </mc:Choice>
              <mc:Fallback>
                <p:oleObj name="Equation" r:id="rId36" imgW="21653500" imgH="10528300" progId="Equation.DSMT4">
                  <p:embed/>
                  <p:pic>
                    <p:nvPicPr>
                      <p:cNvPr id="84211" name="Object 243">
                        <a:extLst>
                          <a:ext uri="{FF2B5EF4-FFF2-40B4-BE49-F238E27FC236}">
                            <a16:creationId xmlns:a16="http://schemas.microsoft.com/office/drawing/2014/main" id="{622BB5CC-0909-5744-81BE-F6B95A6774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6" y="5233988"/>
                        <a:ext cx="134461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2" name="Object 244">
            <a:extLst>
              <a:ext uri="{FF2B5EF4-FFF2-40B4-BE49-F238E27FC236}">
                <a16:creationId xmlns:a16="http://schemas.microsoft.com/office/drawing/2014/main" id="{A7A91430-AEF5-2D40-9E0B-DE85D082B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5638" y="5602288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9304000" imgH="7899400" progId="Equation.DSMT4">
                  <p:embed/>
                </p:oleObj>
              </mc:Choice>
              <mc:Fallback>
                <p:oleObj name="Equation" r:id="rId37" imgW="19304000" imgH="7899400" progId="Equation.DSMT4">
                  <p:embed/>
                  <p:pic>
                    <p:nvPicPr>
                      <p:cNvPr id="84212" name="Object 244">
                        <a:extLst>
                          <a:ext uri="{FF2B5EF4-FFF2-40B4-BE49-F238E27FC236}">
                            <a16:creationId xmlns:a16="http://schemas.microsoft.com/office/drawing/2014/main" id="{A7A91430-AEF5-2D40-9E0B-DE85D082B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5602288"/>
                        <a:ext cx="838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3" name="Object 245">
            <a:extLst>
              <a:ext uri="{FF2B5EF4-FFF2-40B4-BE49-F238E27FC236}">
                <a16:creationId xmlns:a16="http://schemas.microsoft.com/office/drawing/2014/main" id="{C7F7B936-EF77-EF4A-8379-390368080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6750" y="5246688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9304000" imgH="7899400" progId="Equation.DSMT4">
                  <p:embed/>
                </p:oleObj>
              </mc:Choice>
              <mc:Fallback>
                <p:oleObj name="Equation" r:id="rId39" imgW="19304000" imgH="7899400" progId="Equation.DSMT4">
                  <p:embed/>
                  <p:pic>
                    <p:nvPicPr>
                      <p:cNvPr id="84213" name="Object 245">
                        <a:extLst>
                          <a:ext uri="{FF2B5EF4-FFF2-40B4-BE49-F238E27FC236}">
                            <a16:creationId xmlns:a16="http://schemas.microsoft.com/office/drawing/2014/main" id="{C7F7B936-EF77-EF4A-8379-390368080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5246688"/>
                        <a:ext cx="838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4" name="Object 246">
            <a:extLst>
              <a:ext uri="{FF2B5EF4-FFF2-40B4-BE49-F238E27FC236}">
                <a16:creationId xmlns:a16="http://schemas.microsoft.com/office/drawing/2014/main" id="{4592D7A3-F1EB-664C-8EFF-1B6D19A97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7676" y="5237163"/>
          <a:ext cx="27971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5059600" imgH="10528300" progId="Equation.DSMT4">
                  <p:embed/>
                </p:oleObj>
              </mc:Choice>
              <mc:Fallback>
                <p:oleObj name="Equation" r:id="rId41" imgW="45059600" imgH="10528300" progId="Equation.DSMT4">
                  <p:embed/>
                  <p:pic>
                    <p:nvPicPr>
                      <p:cNvPr id="84214" name="Object 246">
                        <a:extLst>
                          <a:ext uri="{FF2B5EF4-FFF2-40B4-BE49-F238E27FC236}">
                            <a16:creationId xmlns:a16="http://schemas.microsoft.com/office/drawing/2014/main" id="{4592D7A3-F1EB-664C-8EFF-1B6D19A97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6" y="5237163"/>
                        <a:ext cx="27971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5" name="Object 247">
            <a:extLst>
              <a:ext uri="{FF2B5EF4-FFF2-40B4-BE49-F238E27FC236}">
                <a16:creationId xmlns:a16="http://schemas.microsoft.com/office/drawing/2014/main" id="{BB8DE77D-463D-0A45-B7D0-2EE2EC9DE0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5750" y="5214938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8092400" imgH="9652000" progId="Equation.DSMT4">
                  <p:embed/>
                </p:oleObj>
              </mc:Choice>
              <mc:Fallback>
                <p:oleObj name="Equation" r:id="rId42" imgW="28092400" imgH="9652000" progId="Equation.DSMT4">
                  <p:embed/>
                  <p:pic>
                    <p:nvPicPr>
                      <p:cNvPr id="84215" name="Object 247">
                        <a:extLst>
                          <a:ext uri="{FF2B5EF4-FFF2-40B4-BE49-F238E27FC236}">
                            <a16:creationId xmlns:a16="http://schemas.microsoft.com/office/drawing/2014/main" id="{BB8DE77D-463D-0A45-B7D0-2EE2EC9DE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214938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6" name="Object 248">
            <a:extLst>
              <a:ext uri="{FF2B5EF4-FFF2-40B4-BE49-F238E27FC236}">
                <a16:creationId xmlns:a16="http://schemas.microsoft.com/office/drawing/2014/main" id="{9C8802EE-1431-1741-9B5F-3479928F1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5" y="56388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686300" imgH="6438900" progId="Equation.DSMT4">
                  <p:embed/>
                </p:oleObj>
              </mc:Choice>
              <mc:Fallback>
                <p:oleObj name="Equation" r:id="rId44" imgW="4686300" imgH="6438900" progId="Equation.DSMT4">
                  <p:embed/>
                  <p:pic>
                    <p:nvPicPr>
                      <p:cNvPr id="84216" name="Object 248">
                        <a:extLst>
                          <a:ext uri="{FF2B5EF4-FFF2-40B4-BE49-F238E27FC236}">
                            <a16:creationId xmlns:a16="http://schemas.microsoft.com/office/drawing/2014/main" id="{9C8802EE-1431-1741-9B5F-3479928F1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56388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7" name="Object 249">
            <a:extLst>
              <a:ext uri="{FF2B5EF4-FFF2-40B4-BE49-F238E27FC236}">
                <a16:creationId xmlns:a16="http://schemas.microsoft.com/office/drawing/2014/main" id="{7F3F8447-C738-E447-A7A7-46856156CC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3638" y="5600700"/>
          <a:ext cx="787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8135600" imgH="8775700" progId="Equation.DSMT4">
                  <p:embed/>
                </p:oleObj>
              </mc:Choice>
              <mc:Fallback>
                <p:oleObj name="Equation" r:id="rId46" imgW="18135600" imgH="8775700" progId="Equation.DSMT4">
                  <p:embed/>
                  <p:pic>
                    <p:nvPicPr>
                      <p:cNvPr id="84217" name="Object 249">
                        <a:extLst>
                          <a:ext uri="{FF2B5EF4-FFF2-40B4-BE49-F238E27FC236}">
                            <a16:creationId xmlns:a16="http://schemas.microsoft.com/office/drawing/2014/main" id="{7F3F8447-C738-E447-A7A7-46856156C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5600700"/>
                        <a:ext cx="787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8" name="Object 250">
            <a:extLst>
              <a:ext uri="{FF2B5EF4-FFF2-40B4-BE49-F238E27FC236}">
                <a16:creationId xmlns:a16="http://schemas.microsoft.com/office/drawing/2014/main" id="{E2DADFBC-2D81-4B43-AC68-06D046213D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8825" y="5243513"/>
          <a:ext cx="14351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3114000" imgH="10528300" progId="Equation.DSMT4">
                  <p:embed/>
                </p:oleObj>
              </mc:Choice>
              <mc:Fallback>
                <p:oleObj name="Equation" r:id="rId48" imgW="23114000" imgH="10528300" progId="Equation.DSMT4">
                  <p:embed/>
                  <p:pic>
                    <p:nvPicPr>
                      <p:cNvPr id="84218" name="Object 250">
                        <a:extLst>
                          <a:ext uri="{FF2B5EF4-FFF2-40B4-BE49-F238E27FC236}">
                            <a16:creationId xmlns:a16="http://schemas.microsoft.com/office/drawing/2014/main" id="{E2DADFBC-2D81-4B43-AC68-06D046213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5243513"/>
                        <a:ext cx="14351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19" name="Object 251">
            <a:extLst>
              <a:ext uri="{FF2B5EF4-FFF2-40B4-BE49-F238E27FC236}">
                <a16:creationId xmlns:a16="http://schemas.microsoft.com/office/drawing/2014/main" id="{2CBE2B20-D6F8-1D43-99BC-2D3BCF79D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0" y="5257800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2001500" imgH="7899400" progId="Equation.DSMT4">
                  <p:embed/>
                </p:oleObj>
              </mc:Choice>
              <mc:Fallback>
                <p:oleObj name="Equation" r:id="rId50" imgW="12001500" imgH="7899400" progId="Equation.DSMT4">
                  <p:embed/>
                  <p:pic>
                    <p:nvPicPr>
                      <p:cNvPr id="84219" name="Object 251">
                        <a:extLst>
                          <a:ext uri="{FF2B5EF4-FFF2-40B4-BE49-F238E27FC236}">
                            <a16:creationId xmlns:a16="http://schemas.microsoft.com/office/drawing/2014/main" id="{2CBE2B20-D6F8-1D43-99BC-2D3BCF79D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5257800"/>
                        <a:ext cx="520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20" name="Object 252">
            <a:extLst>
              <a:ext uri="{FF2B5EF4-FFF2-40B4-BE49-F238E27FC236}">
                <a16:creationId xmlns:a16="http://schemas.microsoft.com/office/drawing/2014/main" id="{2F609942-E48E-CD46-987E-1EDB9701D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550" y="5630863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394200" imgH="6146800" progId="Equation.DSMT4">
                  <p:embed/>
                </p:oleObj>
              </mc:Choice>
              <mc:Fallback>
                <p:oleObj name="Equation" r:id="rId52" imgW="4394200" imgH="6146800" progId="Equation.DSMT4">
                  <p:embed/>
                  <p:pic>
                    <p:nvPicPr>
                      <p:cNvPr id="84220" name="Object 252">
                        <a:extLst>
                          <a:ext uri="{FF2B5EF4-FFF2-40B4-BE49-F238E27FC236}">
                            <a16:creationId xmlns:a16="http://schemas.microsoft.com/office/drawing/2014/main" id="{2F609942-E48E-CD46-987E-1EDB9701D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5630863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222" name="Group 254">
            <a:extLst>
              <a:ext uri="{FF2B5EF4-FFF2-40B4-BE49-F238E27FC236}">
                <a16:creationId xmlns:a16="http://schemas.microsoft.com/office/drawing/2014/main" id="{36795CA5-4C26-4541-9903-80EB026EA2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64676" y="3751263"/>
            <a:ext cx="881063" cy="1477962"/>
            <a:chOff x="143" y="105"/>
            <a:chExt cx="2451" cy="4110"/>
          </a:xfrm>
        </p:grpSpPr>
        <p:sp>
          <p:nvSpPr>
            <p:cNvPr id="84223" name="Rectangle 255">
              <a:extLst>
                <a:ext uri="{FF2B5EF4-FFF2-40B4-BE49-F238E27FC236}">
                  <a16:creationId xmlns:a16="http://schemas.microsoft.com/office/drawing/2014/main" id="{E7D306AE-D591-BE4C-9481-CB2B635B62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3" y="105"/>
              <a:ext cx="2451" cy="4110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grpSp>
          <p:nvGrpSpPr>
            <p:cNvPr id="84224" name="Group 256">
              <a:extLst>
                <a:ext uri="{FF2B5EF4-FFF2-40B4-BE49-F238E27FC236}">
                  <a16:creationId xmlns:a16="http://schemas.microsoft.com/office/drawing/2014/main" id="{D92F51F0-FF7C-B34D-9187-6911545A18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3" y="154"/>
              <a:ext cx="2358" cy="533"/>
              <a:chOff x="3198" y="2523"/>
              <a:chExt cx="2358" cy="680"/>
            </a:xfrm>
          </p:grpSpPr>
          <p:sp>
            <p:nvSpPr>
              <p:cNvPr id="84225" name="Rectangle 257">
                <a:extLst>
                  <a:ext uri="{FF2B5EF4-FFF2-40B4-BE49-F238E27FC236}">
                    <a16:creationId xmlns:a16="http://schemas.microsoft.com/office/drawing/2014/main" id="{1065D9AB-0461-AD4F-B4E6-F5A9BD6883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8" y="2523"/>
                <a:ext cx="2358" cy="6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26" name="Rectangle 258">
                <a:extLst>
                  <a:ext uri="{FF2B5EF4-FFF2-40B4-BE49-F238E27FC236}">
                    <a16:creationId xmlns:a16="http://schemas.microsoft.com/office/drawing/2014/main" id="{28DCC0B3-5A9A-2C46-8EBB-D69D1E7FAB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43" y="2568"/>
                <a:ext cx="2268" cy="59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227" name="AutoShape 259">
              <a:extLst>
                <a:ext uri="{FF2B5EF4-FFF2-40B4-BE49-F238E27FC236}">
                  <a16:creationId xmlns:a16="http://schemas.microsoft.com/office/drawing/2014/main" id="{8CA56C33-3769-F74A-89FD-CB4E6752B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28" name="AutoShape 260">
              <a:extLst>
                <a:ext uri="{FF2B5EF4-FFF2-40B4-BE49-F238E27FC236}">
                  <a16:creationId xmlns:a16="http://schemas.microsoft.com/office/drawing/2014/main" id="{DBA9B589-FD64-E841-A467-15646F80F0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29" name="AutoShape 261">
              <a:extLst>
                <a:ext uri="{FF2B5EF4-FFF2-40B4-BE49-F238E27FC236}">
                  <a16:creationId xmlns:a16="http://schemas.microsoft.com/office/drawing/2014/main" id="{B30E8984-0B4D-2348-A5AF-0BE4503DE5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9" y="38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0" name="AutoShape 262">
              <a:extLst>
                <a:ext uri="{FF2B5EF4-FFF2-40B4-BE49-F238E27FC236}">
                  <a16:creationId xmlns:a16="http://schemas.microsoft.com/office/drawing/2014/main" id="{79CAD76E-7036-3743-AFAB-4AA7961718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8" y="3876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1" name="AutoShape 263">
              <a:extLst>
                <a:ext uri="{FF2B5EF4-FFF2-40B4-BE49-F238E27FC236}">
                  <a16:creationId xmlns:a16="http://schemas.microsoft.com/office/drawing/2014/main" id="{4D3D2E93-7BFE-8340-AE72-ABD6EC2683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55" y="3879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2" name="AutoShape 264">
              <a:extLst>
                <a:ext uri="{FF2B5EF4-FFF2-40B4-BE49-F238E27FC236}">
                  <a16:creationId xmlns:a16="http://schemas.microsoft.com/office/drawing/2014/main" id="{E51F845A-8D36-754D-A6E7-41E455DB88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3" name="AutoShape 265">
              <a:extLst>
                <a:ext uri="{FF2B5EF4-FFF2-40B4-BE49-F238E27FC236}">
                  <a16:creationId xmlns:a16="http://schemas.microsoft.com/office/drawing/2014/main" id="{1D595DC6-2BA5-A849-8CEA-469ED1DEBA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4" name="AutoShape 266">
              <a:extLst>
                <a:ext uri="{FF2B5EF4-FFF2-40B4-BE49-F238E27FC236}">
                  <a16:creationId xmlns:a16="http://schemas.microsoft.com/office/drawing/2014/main" id="{16EF13FA-77C1-CC43-B70D-5F60A3427C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7" y="34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5" name="AutoShape 267">
              <a:extLst>
                <a:ext uri="{FF2B5EF4-FFF2-40B4-BE49-F238E27FC236}">
                  <a16:creationId xmlns:a16="http://schemas.microsoft.com/office/drawing/2014/main" id="{B8F22A0A-6C3A-1246-9735-6D0B03AB8E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06" y="34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6" name="AutoShape 268">
              <a:extLst>
                <a:ext uri="{FF2B5EF4-FFF2-40B4-BE49-F238E27FC236}">
                  <a16:creationId xmlns:a16="http://schemas.microsoft.com/office/drawing/2014/main" id="{CA1DC0A9-AE4E-084E-B4F2-514566880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3" y="34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>
                  <a:latin typeface="Arial Black" panose="020B0604020202020204" pitchFamily="34" charset="0"/>
                </a:rPr>
                <a:t> </a:t>
              </a:r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7" name="AutoShape 269">
              <a:extLst>
                <a:ext uri="{FF2B5EF4-FFF2-40B4-BE49-F238E27FC236}">
                  <a16:creationId xmlns:a16="http://schemas.microsoft.com/office/drawing/2014/main" id="{700B940C-2FA4-4B4F-BC33-D76C137525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7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8" name="AutoShape 270">
              <a:extLst>
                <a:ext uri="{FF2B5EF4-FFF2-40B4-BE49-F238E27FC236}">
                  <a16:creationId xmlns:a16="http://schemas.microsoft.com/office/drawing/2014/main" id="{76DD53C5-9C0D-D748-A53D-1E4EF223E3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0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39" name="AutoShape 271">
              <a:extLst>
                <a:ext uri="{FF2B5EF4-FFF2-40B4-BE49-F238E27FC236}">
                  <a16:creationId xmlns:a16="http://schemas.microsoft.com/office/drawing/2014/main" id="{A915A0EE-12CE-E143-A140-401C5E40CB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1" y="318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0" name="AutoShape 272">
              <a:extLst>
                <a:ext uri="{FF2B5EF4-FFF2-40B4-BE49-F238E27FC236}">
                  <a16:creationId xmlns:a16="http://schemas.microsoft.com/office/drawing/2014/main" id="{BBF985A1-8FA1-EB47-8586-A1A1EEA4B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0" y="3178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1" name="AutoShape 273">
              <a:extLst>
                <a:ext uri="{FF2B5EF4-FFF2-40B4-BE49-F238E27FC236}">
                  <a16:creationId xmlns:a16="http://schemas.microsoft.com/office/drawing/2014/main" id="{10C3672D-36C3-3545-AFB3-FBBC063658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7" y="3181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2" name="AutoShape 274">
              <a:extLst>
                <a:ext uri="{FF2B5EF4-FFF2-40B4-BE49-F238E27FC236}">
                  <a16:creationId xmlns:a16="http://schemas.microsoft.com/office/drawing/2014/main" id="{E7B2CEAB-9B57-9740-9022-DEAD2F4CD3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3" name="AutoShape 275">
              <a:extLst>
                <a:ext uri="{FF2B5EF4-FFF2-40B4-BE49-F238E27FC236}">
                  <a16:creationId xmlns:a16="http://schemas.microsoft.com/office/drawing/2014/main" id="{C64B2EE6-39BE-F54C-BF88-0C90AC0C31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4" name="AutoShape 276">
              <a:extLst>
                <a:ext uri="{FF2B5EF4-FFF2-40B4-BE49-F238E27FC236}">
                  <a16:creationId xmlns:a16="http://schemas.microsoft.com/office/drawing/2014/main" id="{605D976B-C8E0-F84B-BCB3-D46768743A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9" y="2872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5" name="AutoShape 277">
              <a:extLst>
                <a:ext uri="{FF2B5EF4-FFF2-40B4-BE49-F238E27FC236}">
                  <a16:creationId xmlns:a16="http://schemas.microsoft.com/office/drawing/2014/main" id="{BF3D3C15-063A-5647-A601-87562740C5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8" y="2870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6" name="AutoShape 278">
              <a:extLst>
                <a:ext uri="{FF2B5EF4-FFF2-40B4-BE49-F238E27FC236}">
                  <a16:creationId xmlns:a16="http://schemas.microsoft.com/office/drawing/2014/main" id="{0ADA6DE8-40E0-BA49-A6FC-A5A706125E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5" y="2873"/>
              <a:ext cx="408" cy="204"/>
            </a:xfrm>
            <a:prstGeom prst="roundRect">
              <a:avLst>
                <a:gd name="adj" fmla="val 16667"/>
              </a:avLst>
            </a:prstGeom>
            <a:solidFill>
              <a:srgbClr val="FF5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Arial Black" panose="020B0604020202020204" pitchFamily="34" charset="0"/>
              </a:endParaRPr>
            </a:p>
          </p:txBody>
        </p:sp>
        <p:sp>
          <p:nvSpPr>
            <p:cNvPr id="84247" name="AutoShape 279">
              <a:extLst>
                <a:ext uri="{FF2B5EF4-FFF2-40B4-BE49-F238E27FC236}">
                  <a16:creationId xmlns:a16="http://schemas.microsoft.com/office/drawing/2014/main" id="{4A17A9B1-14D8-C645-8D32-DD421CE901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48" name="AutoShape 280">
              <a:extLst>
                <a:ext uri="{FF2B5EF4-FFF2-40B4-BE49-F238E27FC236}">
                  <a16:creationId xmlns:a16="http://schemas.microsoft.com/office/drawing/2014/main" id="{AB117FC9-A2E2-A144-B88E-D73CBED16F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2433"/>
              <a:ext cx="284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49" name="AutoShape 281">
              <a:extLst>
                <a:ext uri="{FF2B5EF4-FFF2-40B4-BE49-F238E27FC236}">
                  <a16:creationId xmlns:a16="http://schemas.microsoft.com/office/drawing/2014/main" id="{0B4BF0A5-29C0-5444-804A-C1B410BDE2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0" name="AutoShape 282">
              <a:extLst>
                <a:ext uri="{FF2B5EF4-FFF2-40B4-BE49-F238E27FC236}">
                  <a16:creationId xmlns:a16="http://schemas.microsoft.com/office/drawing/2014/main" id="{B4448CA5-59C9-8A4C-9CC6-EBCD856553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1" name="AutoShape 283">
              <a:extLst>
                <a:ext uri="{FF2B5EF4-FFF2-40B4-BE49-F238E27FC236}">
                  <a16:creationId xmlns:a16="http://schemas.microsoft.com/office/drawing/2014/main" id="{A5FA386E-373B-C641-B473-813F4CA7B0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2" name="AutoShape 284">
              <a:extLst>
                <a:ext uri="{FF2B5EF4-FFF2-40B4-BE49-F238E27FC236}">
                  <a16:creationId xmlns:a16="http://schemas.microsoft.com/office/drawing/2014/main" id="{D0549C89-5B7C-2D46-A73B-C145491D61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2433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3" name="AutoShape 285">
              <a:extLst>
                <a:ext uri="{FF2B5EF4-FFF2-40B4-BE49-F238E27FC236}">
                  <a16:creationId xmlns:a16="http://schemas.microsoft.com/office/drawing/2014/main" id="{046FE9BE-E7A8-4C47-B948-35AED44E4B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4" name="AutoShape 286">
              <a:extLst>
                <a:ext uri="{FF2B5EF4-FFF2-40B4-BE49-F238E27FC236}">
                  <a16:creationId xmlns:a16="http://schemas.microsoft.com/office/drawing/2014/main" id="{4F28E578-CE57-D64A-99B4-009B14D65C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5" name="AutoShape 287">
              <a:extLst>
                <a:ext uri="{FF2B5EF4-FFF2-40B4-BE49-F238E27FC236}">
                  <a16:creationId xmlns:a16="http://schemas.microsoft.com/office/drawing/2014/main" id="{D6C98997-BEA7-0348-B904-5D9FA9938C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6" name="AutoShape 288">
              <a:extLst>
                <a:ext uri="{FF2B5EF4-FFF2-40B4-BE49-F238E27FC236}">
                  <a16:creationId xmlns:a16="http://schemas.microsoft.com/office/drawing/2014/main" id="{F3919AD8-93B3-8C47-A78A-C1698E93D5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3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7" name="AutoShape 289">
              <a:extLst>
                <a:ext uri="{FF2B5EF4-FFF2-40B4-BE49-F238E27FC236}">
                  <a16:creationId xmlns:a16="http://schemas.microsoft.com/office/drawing/2014/main" id="{43BADF6D-C6A8-0640-972F-04AE755672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8" name="AutoShape 290">
              <a:extLst>
                <a:ext uri="{FF2B5EF4-FFF2-40B4-BE49-F238E27FC236}">
                  <a16:creationId xmlns:a16="http://schemas.microsoft.com/office/drawing/2014/main" id="{C8B8ACA4-1289-934A-9997-BAD842156C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206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59" name="AutoShape 291">
              <a:extLst>
                <a:ext uri="{FF2B5EF4-FFF2-40B4-BE49-F238E27FC236}">
                  <a16:creationId xmlns:a16="http://schemas.microsoft.com/office/drawing/2014/main" id="{AD4490DC-2156-AD47-8CE8-BE2CFD1E7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0" name="AutoShape 292">
              <a:extLst>
                <a:ext uri="{FF2B5EF4-FFF2-40B4-BE49-F238E27FC236}">
                  <a16:creationId xmlns:a16="http://schemas.microsoft.com/office/drawing/2014/main" id="{33DDC2EA-0E49-7748-BB19-9D1ADCA250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9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1" name="AutoShape 293">
              <a:extLst>
                <a:ext uri="{FF2B5EF4-FFF2-40B4-BE49-F238E27FC236}">
                  <a16:creationId xmlns:a16="http://schemas.microsoft.com/office/drawing/2014/main" id="{78F3D3B9-14AB-6D43-90D7-4128CA6E86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2" name="AutoShape 294">
              <a:extLst>
                <a:ext uri="{FF2B5EF4-FFF2-40B4-BE49-F238E27FC236}">
                  <a16:creationId xmlns:a16="http://schemas.microsoft.com/office/drawing/2014/main" id="{A1F331A4-3BAB-314D-A697-0A030B1C27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12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3" name="AutoShape 295">
              <a:extLst>
                <a:ext uri="{FF2B5EF4-FFF2-40B4-BE49-F238E27FC236}">
                  <a16:creationId xmlns:a16="http://schemas.microsoft.com/office/drawing/2014/main" id="{F47995EE-5B0B-C647-8924-3C9A2918B7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11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4" name="AutoShape 296">
              <a:extLst>
                <a:ext uri="{FF2B5EF4-FFF2-40B4-BE49-F238E27FC236}">
                  <a16:creationId xmlns:a16="http://schemas.microsoft.com/office/drawing/2014/main" id="{2403C759-9244-A94A-ADF7-92CB2536DB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5" name="AutoShape 297">
              <a:extLst>
                <a:ext uri="{FF2B5EF4-FFF2-40B4-BE49-F238E27FC236}">
                  <a16:creationId xmlns:a16="http://schemas.microsoft.com/office/drawing/2014/main" id="{D1233E6B-D9E5-0B4F-A3F2-BAC0EF816C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6" name="AutoShape 298">
              <a:extLst>
                <a:ext uri="{FF2B5EF4-FFF2-40B4-BE49-F238E27FC236}">
                  <a16:creationId xmlns:a16="http://schemas.microsoft.com/office/drawing/2014/main" id="{18A4FF4D-EF3B-3844-AEE7-87CED656CF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67" name="AutoShape 299">
              <a:extLst>
                <a:ext uri="{FF2B5EF4-FFF2-40B4-BE49-F238E27FC236}">
                  <a16:creationId xmlns:a16="http://schemas.microsoft.com/office/drawing/2014/main" id="{B5733C6A-9D99-8F41-8701-36820CCDEB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1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sp>
          <p:nvSpPr>
            <p:cNvPr id="84268" name="AutoShape 300">
              <a:extLst>
                <a:ext uri="{FF2B5EF4-FFF2-40B4-BE49-F238E27FC236}">
                  <a16:creationId xmlns:a16="http://schemas.microsoft.com/office/drawing/2014/main" id="{3F6B8328-88DA-B443-97E0-ED9B20259E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5" y="875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84269" name="AutoShape 301">
              <a:extLst>
                <a:ext uri="{FF2B5EF4-FFF2-40B4-BE49-F238E27FC236}">
                  <a16:creationId xmlns:a16="http://schemas.microsoft.com/office/drawing/2014/main" id="{4B8C3772-7937-1346-98EA-56543283FE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8" y="887"/>
              <a:ext cx="272" cy="181"/>
            </a:xfrm>
            <a:prstGeom prst="roundRect">
              <a:avLst>
                <a:gd name="adj" fmla="val 49171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>
                <a:latin typeface="Arial Black" panose="020B0604020202020204" pitchFamily="34" charset="0"/>
              </a:endParaRPr>
            </a:p>
          </p:txBody>
        </p:sp>
        <p:sp>
          <p:nvSpPr>
            <p:cNvPr id="84270" name="AutoShape 302">
              <a:extLst>
                <a:ext uri="{FF2B5EF4-FFF2-40B4-BE49-F238E27FC236}">
                  <a16:creationId xmlns:a16="http://schemas.microsoft.com/office/drawing/2014/main" id="{5E8A1040-E6EB-D64B-AF3C-129A4E9AC9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9" y="887"/>
              <a:ext cx="272" cy="18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latin typeface="Arial Black" panose="020B0604020202020204" pitchFamily="34" charset="0"/>
              </a:endParaRPr>
            </a:p>
          </p:txBody>
        </p:sp>
        <p:grpSp>
          <p:nvGrpSpPr>
            <p:cNvPr id="84271" name="Group 303">
              <a:extLst>
                <a:ext uri="{FF2B5EF4-FFF2-40B4-BE49-F238E27FC236}">
                  <a16:creationId xmlns:a16="http://schemas.microsoft.com/office/drawing/2014/main" id="{090631E2-D7E3-A14C-B809-068B421AA6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45" y="847"/>
              <a:ext cx="768" cy="1462"/>
              <a:chOff x="945" y="913"/>
              <a:chExt cx="768" cy="1462"/>
            </a:xfrm>
          </p:grpSpPr>
          <p:sp>
            <p:nvSpPr>
              <p:cNvPr id="84272" name="AutoShape 304">
                <a:extLst>
                  <a:ext uri="{FF2B5EF4-FFF2-40B4-BE49-F238E27FC236}">
                    <a16:creationId xmlns:a16="http://schemas.microsoft.com/office/drawing/2014/main" id="{6076E857-01BC-C34E-AF6F-A6E61B4421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5" y="947"/>
                <a:ext cx="576" cy="576"/>
              </a:xfrm>
              <a:prstGeom prst="roundRect">
                <a:avLst>
                  <a:gd name="adj" fmla="val 3698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 b="1">
                  <a:solidFill>
                    <a:schemeClr val="bg2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4273" name="Text Box 305">
                <a:extLst>
                  <a:ext uri="{FF2B5EF4-FFF2-40B4-BE49-F238E27FC236}">
                    <a16:creationId xmlns:a16="http://schemas.microsoft.com/office/drawing/2014/main" id="{AC747B5E-0678-2947-B373-94279CB126F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flipV="1">
                <a:off x="994" y="1315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84274" name="Text Box 306">
                <a:extLst>
                  <a:ext uri="{FF2B5EF4-FFF2-40B4-BE49-F238E27FC236}">
                    <a16:creationId xmlns:a16="http://schemas.microsoft.com/office/drawing/2014/main" id="{92A6F7A6-3981-4B4F-B5AB-2925C3E6283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994" y="913"/>
                <a:ext cx="631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84275" name="Text Box 307">
                <a:extLst>
                  <a:ext uri="{FF2B5EF4-FFF2-40B4-BE49-F238E27FC236}">
                    <a16:creationId xmlns:a16="http://schemas.microsoft.com/office/drawing/2014/main" id="{158FA5D4-DCE7-8B49-8B0D-96212BFAB6E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462" y="1574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  <p:sp>
            <p:nvSpPr>
              <p:cNvPr id="84276" name="Text Box 308">
                <a:extLst>
                  <a:ext uri="{FF2B5EF4-FFF2-40B4-BE49-F238E27FC236}">
                    <a16:creationId xmlns:a16="http://schemas.microsoft.com/office/drawing/2014/main" id="{00B0083D-549D-9F48-8B0A-DF1D040BADF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5400000" flipH="1">
                <a:off x="912" y="1560"/>
                <a:ext cx="1284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en-US" altLang="en-US">
                  <a:solidFill>
                    <a:schemeClr val="bg2"/>
                  </a:solidFill>
                  <a:latin typeface="Arial Black" panose="020B0604020202020204" pitchFamily="34" charset="0"/>
                </a:endParaRPr>
              </a:p>
            </p:txBody>
          </p:sp>
        </p:grpSp>
        <p:sp>
          <p:nvSpPr>
            <p:cNvPr id="84277" name="AutoShape 309">
              <a:extLst>
                <a:ext uri="{FF2B5EF4-FFF2-40B4-BE49-F238E27FC236}">
                  <a16:creationId xmlns:a16="http://schemas.microsoft.com/office/drawing/2014/main" id="{3BEEAB77-4337-2447-8575-D0939ABF75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1" y="1259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aseline="550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84278" name="AutoShape 310">
              <a:extLst>
                <a:ext uri="{FF2B5EF4-FFF2-40B4-BE49-F238E27FC236}">
                  <a16:creationId xmlns:a16="http://schemas.microsoft.com/office/drawing/2014/main" id="{350D93BE-20E4-4147-B98C-15F1220E87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23" y="1686"/>
              <a:ext cx="272" cy="1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 altLang="en-US" sz="2400">
                <a:solidFill>
                  <a:srgbClr val="DDDDDD"/>
                </a:solidFill>
                <a:latin typeface="Arial Black" panose="020B0604020202020204" pitchFamily="34" charset="0"/>
              </a:endParaRPr>
            </a:p>
          </p:txBody>
        </p:sp>
      </p:grpSp>
      <p:sp>
        <p:nvSpPr>
          <p:cNvPr id="84279" name="Text Box 311">
            <a:extLst>
              <a:ext uri="{FF2B5EF4-FFF2-40B4-BE49-F238E27FC236}">
                <a16:creationId xmlns:a16="http://schemas.microsoft.com/office/drawing/2014/main" id="{A840F26A-CCBC-1640-9179-490CCD995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3836988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latin typeface="Arial Black" panose="020B0604020202020204" pitchFamily="34" charset="0"/>
              </a:rPr>
              <a:t>Check!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graphicFrame>
        <p:nvGraphicFramePr>
          <p:cNvPr id="84280" name="Object 312">
            <a:extLst>
              <a:ext uri="{FF2B5EF4-FFF2-40B4-BE49-F238E27FC236}">
                <a16:creationId xmlns:a16="http://schemas.microsoft.com/office/drawing/2014/main" id="{A8D6111A-FA56-794E-9127-7CF40B412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25" y="5616575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7551400" imgH="7899400" progId="Equation.DSMT4">
                  <p:embed/>
                </p:oleObj>
              </mc:Choice>
              <mc:Fallback>
                <p:oleObj name="Equation" r:id="rId54" imgW="17551400" imgH="7899400" progId="Equation.DSMT4">
                  <p:embed/>
                  <p:pic>
                    <p:nvPicPr>
                      <p:cNvPr id="84280" name="Object 312">
                        <a:extLst>
                          <a:ext uri="{FF2B5EF4-FFF2-40B4-BE49-F238E27FC236}">
                            <a16:creationId xmlns:a16="http://schemas.microsoft.com/office/drawing/2014/main" id="{A8D6111A-FA56-794E-9127-7CF40B412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616575"/>
                        <a:ext cx="76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81" name="Object 313">
            <a:extLst>
              <a:ext uri="{FF2B5EF4-FFF2-40B4-BE49-F238E27FC236}">
                <a16:creationId xmlns:a16="http://schemas.microsoft.com/office/drawing/2014/main" id="{422288BA-1221-494B-B6F9-8F58B08E7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4938" y="5653088"/>
          <a:ext cx="482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1112500" imgH="7607300" progId="Equation.DSMT4">
                  <p:embed/>
                </p:oleObj>
              </mc:Choice>
              <mc:Fallback>
                <p:oleObj name="Equation" r:id="rId56" imgW="11112500" imgH="7607300" progId="Equation.DSMT4">
                  <p:embed/>
                  <p:pic>
                    <p:nvPicPr>
                      <p:cNvPr id="84281" name="Object 313">
                        <a:extLst>
                          <a:ext uri="{FF2B5EF4-FFF2-40B4-BE49-F238E27FC236}">
                            <a16:creationId xmlns:a16="http://schemas.microsoft.com/office/drawing/2014/main" id="{422288BA-1221-494B-B6F9-8F58B08E7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5653088"/>
                        <a:ext cx="482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282" name="AutoShape 314">
            <a:extLst>
              <a:ext uri="{FF2B5EF4-FFF2-40B4-BE49-F238E27FC236}">
                <a16:creationId xmlns:a16="http://schemas.microsoft.com/office/drawing/2014/main" id="{17D2DCCF-4C7F-AE46-8698-5173579C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6" y="4338638"/>
            <a:ext cx="2339975" cy="806450"/>
          </a:xfrm>
          <a:prstGeom prst="roundRect">
            <a:avLst>
              <a:gd name="adj" fmla="val 4881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3" name="Arc 315">
            <a:extLst>
              <a:ext uri="{FF2B5EF4-FFF2-40B4-BE49-F238E27FC236}">
                <a16:creationId xmlns:a16="http://schemas.microsoft.com/office/drawing/2014/main" id="{D7C3D881-ACF4-4448-9226-D4371AB0AF25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185988" y="5905501"/>
            <a:ext cx="1187450" cy="371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4" name="Arc 316">
            <a:extLst>
              <a:ext uri="{FF2B5EF4-FFF2-40B4-BE49-F238E27FC236}">
                <a16:creationId xmlns:a16="http://schemas.microsoft.com/office/drawing/2014/main" id="{56FAA612-4B48-1C41-B790-6A3E68D6D8E5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163764" y="5916614"/>
            <a:ext cx="1754187" cy="454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5" name="Arc 317">
            <a:extLst>
              <a:ext uri="{FF2B5EF4-FFF2-40B4-BE49-F238E27FC236}">
                <a16:creationId xmlns:a16="http://schemas.microsoft.com/office/drawing/2014/main" id="{1C316E23-AE6E-5E44-85B7-DAEB0AFE6E1B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681289" y="5894389"/>
            <a:ext cx="631825" cy="200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6" name="Arc 318">
            <a:extLst>
              <a:ext uri="{FF2B5EF4-FFF2-40B4-BE49-F238E27FC236}">
                <a16:creationId xmlns:a16="http://schemas.microsoft.com/office/drawing/2014/main" id="{155113EF-CE7C-014C-9D10-4B44825A7659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2671764" y="5892801"/>
            <a:ext cx="1216025" cy="371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89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89"/>
                </a:moveTo>
                <a:cubicBezTo>
                  <a:pt x="61" y="9603"/>
                  <a:pt x="9713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3333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7" name="Line 319">
            <a:extLst>
              <a:ext uri="{FF2B5EF4-FFF2-40B4-BE49-F238E27FC236}">
                <a16:creationId xmlns:a16="http://schemas.microsoft.com/office/drawing/2014/main" id="{83A241B1-F120-1E47-86F0-1786C586A3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1588" y="5665788"/>
            <a:ext cx="785812" cy="247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88" name="Line 320">
            <a:extLst>
              <a:ext uri="{FF2B5EF4-FFF2-40B4-BE49-F238E27FC236}">
                <a16:creationId xmlns:a16="http://schemas.microsoft.com/office/drawing/2014/main" id="{47805846-C7D5-1247-8ED1-E01A0F10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3738" y="5691188"/>
            <a:ext cx="785812" cy="247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4289" name="Object 321">
            <a:extLst>
              <a:ext uri="{FF2B5EF4-FFF2-40B4-BE49-F238E27FC236}">
                <a16:creationId xmlns:a16="http://schemas.microsoft.com/office/drawing/2014/main" id="{D2BB842D-3D3A-9941-A477-78B34F73E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5294313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978400" imgH="6438900" progId="Equation.DSMT4">
                  <p:embed/>
                </p:oleObj>
              </mc:Choice>
              <mc:Fallback>
                <p:oleObj name="Equation" r:id="rId58" imgW="4978400" imgH="6438900" progId="Equation.DSMT4">
                  <p:embed/>
                  <p:pic>
                    <p:nvPicPr>
                      <p:cNvPr id="84289" name="Object 321">
                        <a:extLst>
                          <a:ext uri="{FF2B5EF4-FFF2-40B4-BE49-F238E27FC236}">
                            <a16:creationId xmlns:a16="http://schemas.microsoft.com/office/drawing/2014/main" id="{D2BB842D-3D3A-9941-A477-78B34F73E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94313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0" name="Object 322">
            <a:extLst>
              <a:ext uri="{FF2B5EF4-FFF2-40B4-BE49-F238E27FC236}">
                <a16:creationId xmlns:a16="http://schemas.microsoft.com/office/drawing/2014/main" id="{DDF1E206-1B30-874A-9B52-DCAA183399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1963" y="5305425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9944100" imgH="6731000" progId="Equation.DSMT4">
                  <p:embed/>
                </p:oleObj>
              </mc:Choice>
              <mc:Fallback>
                <p:oleObj name="Equation" r:id="rId60" imgW="9944100" imgH="6731000" progId="Equation.DSMT4">
                  <p:embed/>
                  <p:pic>
                    <p:nvPicPr>
                      <p:cNvPr id="84290" name="Object 322">
                        <a:extLst>
                          <a:ext uri="{FF2B5EF4-FFF2-40B4-BE49-F238E27FC236}">
                            <a16:creationId xmlns:a16="http://schemas.microsoft.com/office/drawing/2014/main" id="{DDF1E206-1B30-874A-9B52-DCAA18339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1963" y="5305425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1" name="Object 323">
            <a:extLst>
              <a:ext uri="{FF2B5EF4-FFF2-40B4-BE49-F238E27FC236}">
                <a16:creationId xmlns:a16="http://schemas.microsoft.com/office/drawing/2014/main" id="{45664361-5E7F-4C4B-B277-B2C8598BF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8" y="5392738"/>
          <a:ext cx="1333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30721300" imgH="7899400" progId="Equation.DSMT4">
                  <p:embed/>
                </p:oleObj>
              </mc:Choice>
              <mc:Fallback>
                <p:oleObj name="Equation" r:id="rId62" imgW="30721300" imgH="7899400" progId="Equation.DSMT4">
                  <p:embed/>
                  <p:pic>
                    <p:nvPicPr>
                      <p:cNvPr id="84291" name="Object 323">
                        <a:extLst>
                          <a:ext uri="{FF2B5EF4-FFF2-40B4-BE49-F238E27FC236}">
                            <a16:creationId xmlns:a16="http://schemas.microsoft.com/office/drawing/2014/main" id="{45664361-5E7F-4C4B-B277-B2C8598BF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8" y="5392738"/>
                        <a:ext cx="1333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2" name="Object 324">
            <a:extLst>
              <a:ext uri="{FF2B5EF4-FFF2-40B4-BE49-F238E27FC236}">
                <a16:creationId xmlns:a16="http://schemas.microsoft.com/office/drawing/2014/main" id="{D6FF189D-A048-C24A-98E4-F346EE71C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6213" y="4508500"/>
          <a:ext cx="1333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30721300" imgH="7899400" progId="Equation.DSMT4">
                  <p:embed/>
                </p:oleObj>
              </mc:Choice>
              <mc:Fallback>
                <p:oleObj name="Equation" r:id="rId64" imgW="30721300" imgH="7899400" progId="Equation.DSMT4">
                  <p:embed/>
                  <p:pic>
                    <p:nvPicPr>
                      <p:cNvPr id="84292" name="Object 324">
                        <a:extLst>
                          <a:ext uri="{FF2B5EF4-FFF2-40B4-BE49-F238E27FC236}">
                            <a16:creationId xmlns:a16="http://schemas.microsoft.com/office/drawing/2014/main" id="{D6FF189D-A048-C24A-98E4-F346EE71C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4508500"/>
                        <a:ext cx="1333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4" name="Object 326">
            <a:extLst>
              <a:ext uri="{FF2B5EF4-FFF2-40B4-BE49-F238E27FC236}">
                <a16:creationId xmlns:a16="http://schemas.microsoft.com/office/drawing/2014/main" id="{1BEE3364-A68E-124A-A018-2936DA1F0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6588" y="3406775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21069300" imgH="9067800" progId="Equation.DSMT4">
                  <p:embed/>
                </p:oleObj>
              </mc:Choice>
              <mc:Fallback>
                <p:oleObj name="Equation" r:id="rId65" imgW="21069300" imgH="9067800" progId="Equation.DSMT4">
                  <p:embed/>
                  <p:pic>
                    <p:nvPicPr>
                      <p:cNvPr id="84294" name="Object 326">
                        <a:extLst>
                          <a:ext uri="{FF2B5EF4-FFF2-40B4-BE49-F238E27FC236}">
                            <a16:creationId xmlns:a16="http://schemas.microsoft.com/office/drawing/2014/main" id="{1BEE3364-A68E-124A-A018-2936DA1F0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3406775"/>
                        <a:ext cx="91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5" name="Object 327">
            <a:extLst>
              <a:ext uri="{FF2B5EF4-FFF2-40B4-BE49-F238E27FC236}">
                <a16:creationId xmlns:a16="http://schemas.microsoft.com/office/drawing/2014/main" id="{A1E80D8A-DDAE-D544-9B16-584AF7302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5" y="3397250"/>
          <a:ext cx="128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29552900" imgH="9652000" progId="Equation.DSMT4">
                  <p:embed/>
                </p:oleObj>
              </mc:Choice>
              <mc:Fallback>
                <p:oleObj name="Equation" r:id="rId67" imgW="29552900" imgH="9652000" progId="Equation.DSMT4">
                  <p:embed/>
                  <p:pic>
                    <p:nvPicPr>
                      <p:cNvPr id="84295" name="Object 327">
                        <a:extLst>
                          <a:ext uri="{FF2B5EF4-FFF2-40B4-BE49-F238E27FC236}">
                            <a16:creationId xmlns:a16="http://schemas.microsoft.com/office/drawing/2014/main" id="{A1E80D8A-DDAE-D544-9B16-584AF7302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397250"/>
                        <a:ext cx="1282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6" name="Object 328">
            <a:extLst>
              <a:ext uri="{FF2B5EF4-FFF2-40B4-BE49-F238E27FC236}">
                <a16:creationId xmlns:a16="http://schemas.microsoft.com/office/drawing/2014/main" id="{E5B02678-7839-A147-B0AE-34CD49867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3355975"/>
          <a:ext cx="622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4338300" imgH="8191500" progId="Equation.DSMT4">
                  <p:embed/>
                </p:oleObj>
              </mc:Choice>
              <mc:Fallback>
                <p:oleObj name="Equation" r:id="rId69" imgW="14338300" imgH="8191500" progId="Equation.DSMT4">
                  <p:embed/>
                  <p:pic>
                    <p:nvPicPr>
                      <p:cNvPr id="84296" name="Object 328">
                        <a:extLst>
                          <a:ext uri="{FF2B5EF4-FFF2-40B4-BE49-F238E27FC236}">
                            <a16:creationId xmlns:a16="http://schemas.microsoft.com/office/drawing/2014/main" id="{E5B02678-7839-A147-B0AE-34CD49867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3355975"/>
                        <a:ext cx="622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97" name="Object 329">
            <a:extLst>
              <a:ext uri="{FF2B5EF4-FFF2-40B4-BE49-F238E27FC236}">
                <a16:creationId xmlns:a16="http://schemas.microsoft.com/office/drawing/2014/main" id="{23DE7DF2-E238-754B-8397-5D5881C46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0775" y="3357563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6967200" imgH="9359900" progId="Equation.DSMT4">
                  <p:embed/>
                </p:oleObj>
              </mc:Choice>
              <mc:Fallback>
                <p:oleObj name="Equation" r:id="rId71" imgW="16967200" imgH="9359900" progId="Equation.DSMT4">
                  <p:embed/>
                  <p:pic>
                    <p:nvPicPr>
                      <p:cNvPr id="84297" name="Object 329">
                        <a:extLst>
                          <a:ext uri="{FF2B5EF4-FFF2-40B4-BE49-F238E27FC236}">
                            <a16:creationId xmlns:a16="http://schemas.microsoft.com/office/drawing/2014/main" id="{23DE7DF2-E238-754B-8397-5D5881C46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3357563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300" name="AutoShape 332">
            <a:extLst>
              <a:ext uri="{FF2B5EF4-FFF2-40B4-BE49-F238E27FC236}">
                <a16:creationId xmlns:a16="http://schemas.microsoft.com/office/drawing/2014/main" id="{C7013276-8415-F342-81EA-3BB9B467F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4" y="2928939"/>
            <a:ext cx="268287" cy="555625"/>
          </a:xfrm>
          <a:prstGeom prst="upArrow">
            <a:avLst>
              <a:gd name="adj1" fmla="val 50000"/>
              <a:gd name="adj2" fmla="val 517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01" name="AutoShape 333">
            <a:extLst>
              <a:ext uri="{FF2B5EF4-FFF2-40B4-BE49-F238E27FC236}">
                <a16:creationId xmlns:a16="http://schemas.microsoft.com/office/drawing/2014/main" id="{91B812D1-3088-DD4F-8D9F-6A7C109A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4" y="2886075"/>
            <a:ext cx="268287" cy="647700"/>
          </a:xfrm>
          <a:prstGeom prst="upArrow">
            <a:avLst>
              <a:gd name="adj1" fmla="val 50000"/>
              <a:gd name="adj2" fmla="val 603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02" name="Rectangle 334">
            <a:extLst>
              <a:ext uri="{FF2B5EF4-FFF2-40B4-BE49-F238E27FC236}">
                <a16:creationId xmlns:a16="http://schemas.microsoft.com/office/drawing/2014/main" id="{508A400C-7C37-0247-B9BD-737214AE9E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09507" y="2997995"/>
            <a:ext cx="144463" cy="1203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03" name="Rectangle 335">
            <a:extLst>
              <a:ext uri="{FF2B5EF4-FFF2-40B4-BE49-F238E27FC236}">
                <a16:creationId xmlns:a16="http://schemas.microsoft.com/office/drawing/2014/main" id="{49B4B6CC-2615-1F4C-A54C-11A072EC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6" y="79376"/>
            <a:ext cx="8913813" cy="660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620B2D9D-0D45-A540-8B70-BDE66150BBD9}"/>
                  </a:ext>
                </a:extLst>
              </p:cNvPr>
              <p:cNvSpPr txBox="1"/>
              <p:nvPr/>
            </p:nvSpPr>
            <p:spPr>
              <a:xfrm>
                <a:off x="7373713" y="6134102"/>
                <a:ext cx="1714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¥</a:t>
                </a:r>
                <a:r>
                  <a:rPr lang="zh-CN" altLang="en-US" sz="3200" dirty="0"/>
                  <a:t> </a:t>
                </a:r>
                <a:r>
                  <a:rPr lang="en-US" altLang="zh-CN" sz="3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620B2D9D-0D45-A540-8B70-BDE66150B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713" y="6134102"/>
                <a:ext cx="1714500" cy="584775"/>
              </a:xfrm>
              <a:prstGeom prst="rect">
                <a:avLst/>
              </a:prstGeom>
              <a:blipFill>
                <a:blip r:embed="rId73"/>
                <a:stretch>
                  <a:fillRect l="-9253" t="-15625" b="-34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39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8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8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8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8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8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8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8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8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8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8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8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500"/>
                                        <p:tgtEl>
                                          <p:spTgt spid="8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allAtOnce" animBg="1"/>
      <p:bldP spid="83972" grpId="0"/>
      <p:bldP spid="84061" grpId="0"/>
      <p:bldP spid="84061" grpId="1"/>
      <p:bldP spid="84209" grpId="0"/>
      <p:bldP spid="842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942975" y="500063"/>
            <a:ext cx="10529888" cy="5500687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143000" y="728663"/>
            <a:ext cx="45434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rgbClr val="006C91"/>
                </a:solidFill>
                <a:latin typeface="Comic Sans MS"/>
                <a:ea typeface="Comic Sans MS"/>
                <a:cs typeface="Comic Sans MS"/>
                <a:sym typeface="Comic Sans MS"/>
              </a:rPr>
              <a:t>2E: Natural Numbers</a:t>
            </a:r>
          </a:p>
        </p:txBody>
      </p:sp>
      <p:sp>
        <p:nvSpPr>
          <p:cNvPr id="91" name="Shape 91"/>
          <p:cNvSpPr/>
          <p:nvPr/>
        </p:nvSpPr>
        <p:spPr>
          <a:xfrm>
            <a:off x="942975" y="1323323"/>
            <a:ext cx="5472113" cy="248305"/>
          </a:xfrm>
          <a:prstGeom prst="rect">
            <a:avLst/>
          </a:prstGeom>
          <a:solidFill>
            <a:srgbClr val="006C91"/>
          </a:solidFill>
          <a:ln w="127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Shape 92"/>
          <p:cNvGraphicFramePr/>
          <p:nvPr/>
        </p:nvGraphicFramePr>
        <p:xfrm>
          <a:off x="1232901" y="1788824"/>
          <a:ext cx="5182200" cy="3962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7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Odd Number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Even Number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Natural Number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Factor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Highest Common Factor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Multiple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Lowest Common Multiple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Prime Number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Composite Number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/>
                        <a:t>Prime decomposition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3" name="Shape 93"/>
          <p:cNvSpPr/>
          <p:nvPr/>
        </p:nvSpPr>
        <p:spPr>
          <a:xfrm>
            <a:off x="7100888" y="1323323"/>
            <a:ext cx="3843337" cy="3803061"/>
          </a:xfrm>
          <a:prstGeom prst="rect">
            <a:avLst/>
          </a:prstGeom>
          <a:solidFill>
            <a:srgbClr val="006C91"/>
          </a:solidFill>
          <a:ln w="127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at the list of keywords.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words are familiar to you?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the words with a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✅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385762" y="357188"/>
            <a:ext cx="11515725" cy="58864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557213" y="623018"/>
            <a:ext cx="11344274" cy="21927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Natural Number:</a:t>
            </a:r>
            <a:br>
              <a:rPr lang="en-U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positive whole number. 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numbers are denoted with the capital letter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lvl="0">
              <a:buSzPct val="250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natural number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𝑎 is a factor of a natural number 𝑏 if there exists a natural number 𝑘 such that 𝑏=𝑎𝑘.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76" y="2396953"/>
            <a:ext cx="9791696" cy="1347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821531" y="3744736"/>
            <a:ext cx="10815637" cy="1443037"/>
          </a:xfrm>
          <a:prstGeom prst="rect">
            <a:avLst/>
          </a:prstGeom>
          <a:solidFill>
            <a:srgbClr val="006C91"/>
          </a:solidFill>
          <a:ln w="127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Highlight the </a:t>
            </a:r>
            <a:r>
              <a:rPr lang="en-US" sz="3600" b="1" u="sng" dirty="0">
                <a:solidFill>
                  <a:srgbClr val="E5F5FF"/>
                </a:solidFill>
                <a:latin typeface="Calibri"/>
                <a:ea typeface="Calibri"/>
                <a:cs typeface="Calibri"/>
                <a:sym typeface="Calibri"/>
              </a:rPr>
              <a:t>NATURAL NUMBERS 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this number line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66" name="Shape 166"/>
          <p:cNvSpPr/>
          <p:nvPr/>
        </p:nvSpPr>
        <p:spPr>
          <a:xfrm rot="10800000">
            <a:off x="6700834" y="2957512"/>
            <a:ext cx="228600" cy="22763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 rot="10800000">
            <a:off x="7331869" y="2957029"/>
            <a:ext cx="228600" cy="22763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 rot="10800000">
            <a:off x="8005768" y="2957028"/>
            <a:ext cx="228600" cy="22763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 rot="10800000">
            <a:off x="8679667" y="2928451"/>
            <a:ext cx="228600" cy="22763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 rot="10800000">
            <a:off x="9310702" y="2928451"/>
            <a:ext cx="228600" cy="22763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/>
          <p:nvPr/>
        </p:nvSpPr>
        <p:spPr>
          <a:xfrm rot="10800000">
            <a:off x="9986984" y="2928451"/>
            <a:ext cx="228600" cy="227633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400049" y="371476"/>
            <a:ext cx="11515725" cy="58864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2" name="Shape 402"/>
          <p:cNvGraphicFramePr/>
          <p:nvPr/>
        </p:nvGraphicFramePr>
        <p:xfrm>
          <a:off x="2157607" y="517480"/>
          <a:ext cx="7872000" cy="3674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11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17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19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21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27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29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31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33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37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39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41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47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49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51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57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59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61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63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67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69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71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77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79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81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83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87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89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91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92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93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94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95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96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97</a:t>
                      </a:r>
                    </a:p>
                  </a:txBody>
                  <a:tcPr marL="91450" marR="91450" marT="45725" marB="45725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98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99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100</a:t>
                      </a:r>
                    </a:p>
                  </a:txBody>
                  <a:tcPr marL="91450" marR="91450" marT="45725" marB="45725">
                    <a:solidFill>
                      <a:srgbClr val="FFB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3" name="Shape 403"/>
          <p:cNvSpPr txBox="1"/>
          <p:nvPr/>
        </p:nvSpPr>
        <p:spPr>
          <a:xfrm>
            <a:off x="3307080" y="4328160"/>
            <a:ext cx="5288280" cy="1402080"/>
          </a:xfrm>
          <a:prstGeom prst="rect">
            <a:avLst/>
          </a:prstGeom>
          <a:noFill/>
          <a:ln w="9525" cap="flat" cmpd="sng">
            <a:solidFill>
              <a:srgbClr val="006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3550920" y="4480560"/>
            <a:ext cx="883920" cy="411480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3550920" y="5186702"/>
            <a:ext cx="883920" cy="411480"/>
          </a:xfrm>
          <a:prstGeom prst="rect">
            <a:avLst/>
          </a:prstGeom>
          <a:solidFill>
            <a:srgbClr val="FFB8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4663440" y="4586146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 NUMBERS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663440" y="522885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COMPOSITE NUMBERS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1761367" y="5821680"/>
            <a:ext cx="812939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ONLY even PRIME number between 1 - 100?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400049" y="371476"/>
            <a:ext cx="11515725" cy="58864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511232" y="557652"/>
            <a:ext cx="11293357" cy="800219"/>
          </a:xfrm>
          <a:prstGeom prst="rect">
            <a:avLst/>
          </a:prstGeom>
          <a:solidFill>
            <a:srgbClr val="E5F5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Prime decomposition</a:t>
            </a:r>
            <a:b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Expressing a composite number as a product of powers of prime numbers is called prime decomposition.</a:t>
            </a:r>
          </a:p>
        </p:txBody>
      </p:sp>
      <p:sp>
        <p:nvSpPr>
          <p:cNvPr id="384" name="Shape 384"/>
          <p:cNvSpPr/>
          <p:nvPr/>
        </p:nvSpPr>
        <p:spPr>
          <a:xfrm>
            <a:off x="453176" y="4412343"/>
            <a:ext cx="11404541" cy="1770922"/>
          </a:xfrm>
          <a:prstGeom prst="rect">
            <a:avLst/>
          </a:prstGeom>
          <a:solidFill>
            <a:srgbClr val="54813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400" dirty="0">
                <a:solidFill>
                  <a:srgbClr val="E5F5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Fundamental theorem of arithmetic</a:t>
            </a:r>
          </a:p>
          <a:p>
            <a:pPr lvl="0">
              <a:buSzPct val="25000"/>
            </a:pPr>
            <a:r>
              <a:rPr lang="en-US" sz="2400" dirty="0">
                <a:solidFill>
                  <a:srgbClr val="E5F5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natural number greater than 1 either is a prime number or can be represented as a product of prime numbers. Furthermore, this representation is unique apart from rearrangement of the order of the prime factors.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Shape 385"/>
              <p:cNvSpPr txBox="1"/>
              <p:nvPr/>
            </p:nvSpPr>
            <p:spPr>
              <a:xfrm>
                <a:off x="511232" y="1498965"/>
                <a:ext cx="11515725" cy="3029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3000=3×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2294=2×31×37</a:t>
                </a:r>
              </a:p>
              <a:p>
                <a:pPr lvl="0">
                  <a:buSzPct val="25000"/>
                </a:pPr>
                <a:endParaRPr lang="en-US" sz="20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This is useful for finding the factors of a number. </a:t>
                </a:r>
              </a:p>
              <a:p>
                <a:pPr lvl="0">
                  <a:buSzPct val="25000"/>
                </a:pPr>
                <a:endParaRPr lang="en-US" sz="20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The prime decomposition of 12 is given by 12=</a:t>
                </a:r>
                <a:r>
                  <a:rPr lang="en-US" sz="2000" dirty="0">
                    <a:solidFill>
                      <a:schemeClr val="tx1"/>
                    </a:solidFill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×3. </a:t>
                </a:r>
              </a:p>
              <a:p>
                <a:pPr lvl="0">
                  <a:buSzPct val="25000"/>
                </a:pPr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The factors of 12 are 1, 2, 3, 4, 6</a:t>
                </a:r>
              </a:p>
              <a:p>
                <a:pPr lvl="0">
                  <a:buSzPct val="25000"/>
                </a:pPr>
                <a:r>
                  <a:rPr lang="en-US" sz="2000" dirty="0">
                    <a:solidFill>
                      <a:srgbClr val="00B05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1, 2, 3,</a:t>
                </a:r>
                <a:r>
                  <a:rPr lang="en-US" sz="2000" dirty="0">
                    <a:solidFill>
                      <a:srgbClr val="00B050"/>
                    </a:solidFill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=4, 2×3=6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  <a:sym typeface="Comic Sans MS"/>
                      </a:rPr>
                      <m:t>∴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×3=12</a:t>
                </a:r>
              </a:p>
              <a:p>
                <a:pPr lvl="0">
                  <a:buSzPct val="25000"/>
                </a:pPr>
                <a:r>
                  <a:rPr lang="en-US" sz="2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This property of natural numbers is described formally by the following theorem.</a:t>
                </a:r>
              </a:p>
            </p:txBody>
          </p:sp>
        </mc:Choice>
        <mc:Fallback xmlns="">
          <p:sp>
            <p:nvSpPr>
              <p:cNvPr id="385" name="Shape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2" y="1498965"/>
                <a:ext cx="11515725" cy="3029492"/>
              </a:xfrm>
              <a:prstGeom prst="rect">
                <a:avLst/>
              </a:prstGeom>
              <a:blipFill>
                <a:blip r:embed="rId3"/>
                <a:stretch>
                  <a:fillRect l="-551" t="-1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E1DED6-FA44-F047-9427-B38C9E50E22C}"/>
                  </a:ext>
                </a:extLst>
              </p:cNvPr>
              <p:cNvSpPr/>
              <p:nvPr/>
            </p:nvSpPr>
            <p:spPr>
              <a:xfrm>
                <a:off x="8098517" y="2205821"/>
                <a:ext cx="3179083" cy="958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800" dirty="0">
                    <a:solidFill>
                      <a:srgbClr val="C00000"/>
                    </a:solidFill>
                    <a:latin typeface="STIXGeneral-Regular" pitchFamily="2" charset="2"/>
                  </a:rPr>
                  <a:t>17248=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AU" sz="2800" dirty="0">
                    <a:solidFill>
                      <a:srgbClr val="C00000"/>
                    </a:solidFill>
                    <a:latin typeface="STIXGeneral-Regular" pitchFamily="2" charset="2"/>
                  </a:rPr>
                  <a:t>×</a:t>
                </a:r>
                <a:r>
                  <a:rPr lang="en-AU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800" dirty="0">
                    <a:solidFill>
                      <a:srgbClr val="C00000"/>
                    </a:solidFill>
                    <a:latin typeface="STIXGeneral-Regular" pitchFamily="2" charset="2"/>
                  </a:rPr>
                  <a:t>×11</a:t>
                </a:r>
                <a:br>
                  <a:rPr lang="en-AU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E1DED6-FA44-F047-9427-B38C9E50E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17" y="2205821"/>
                <a:ext cx="3179083" cy="958980"/>
              </a:xfrm>
              <a:prstGeom prst="rect">
                <a:avLst/>
              </a:prstGeom>
              <a:blipFill>
                <a:blip r:embed="rId4"/>
                <a:stretch>
                  <a:fillRect l="-396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400049" y="371476"/>
            <a:ext cx="11515725" cy="58864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511232" y="557653"/>
            <a:ext cx="11293357" cy="647034"/>
          </a:xfrm>
          <a:prstGeom prst="rect">
            <a:avLst/>
          </a:prstGeom>
          <a:solidFill>
            <a:srgbClr val="E5F5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Highest Common Factors</a:t>
            </a:r>
            <a:endParaRPr lang="en-US"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Shape 385"/>
              <p:cNvSpPr txBox="1"/>
              <p:nvPr/>
            </p:nvSpPr>
            <p:spPr>
              <a:xfrm>
                <a:off x="2175354" y="1390864"/>
                <a:ext cx="8681332" cy="5053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Using prime decomposition:</a:t>
                </a: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,  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A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omic Sans MS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,</a:t>
                </a: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 </m:t>
                        </m:r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𝑝</m:t>
                        </m:r>
                      </m:e>
                      <m:sub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𝑝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&lt; …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𝑝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𝑎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𝑏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∈ N for 1 &lt; </a:t>
                </a:r>
                <a:r>
                  <a:rPr lang="en-US" sz="2800" dirty="0" err="1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&lt; n</a:t>
                </a: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HCF(a, b)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min</m:t>
                            </m:r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⁡(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8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min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⁡(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80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min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⁡(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Example:</a:t>
                </a:r>
              </a:p>
              <a:p>
                <a:pPr lvl="0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a=60=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b=54=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HCF(a, b)=</a:t>
                </a:r>
                <a:r>
                  <a:rPr lang="en-US" sz="4000" dirty="0">
                    <a:solidFill>
                      <a:schemeClr val="tx1"/>
                    </a:solidFill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=6</a:t>
                </a:r>
              </a:p>
              <a:p>
                <a:pPr lvl="0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385" name="Shape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54" y="1390864"/>
                <a:ext cx="8681332" cy="5053238"/>
              </a:xfrm>
              <a:prstGeom prst="rect">
                <a:avLst/>
              </a:prstGeom>
              <a:blipFill>
                <a:blip r:embed="rId3"/>
                <a:stretch>
                  <a:fillRect l="-2485" t="-1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0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400049" y="371476"/>
            <a:ext cx="11515725" cy="58864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511232" y="557653"/>
            <a:ext cx="11293357" cy="647034"/>
          </a:xfrm>
          <a:prstGeom prst="rect">
            <a:avLst/>
          </a:prstGeom>
          <a:solidFill>
            <a:srgbClr val="E5F5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Least Common Multiples</a:t>
            </a:r>
            <a:endParaRPr lang="en-US"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Shape 385"/>
              <p:cNvSpPr txBox="1"/>
              <p:nvPr/>
            </p:nvSpPr>
            <p:spPr>
              <a:xfrm>
                <a:off x="2175354" y="1204687"/>
                <a:ext cx="8681332" cy="5053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Using prime decomposition:</a:t>
                </a: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,  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A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Comic Sans MS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,</a:t>
                </a: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 </m:t>
                        </m:r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𝑝</m:t>
                        </m:r>
                      </m:e>
                      <m:sub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𝑝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&lt; …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𝑝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𝑎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bPr>
                      <m:e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𝑏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∈ N for 1 &lt; </a:t>
                </a:r>
                <a:r>
                  <a:rPr lang="en-US" sz="2800" dirty="0" err="1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&lt; n</a:t>
                </a: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HCF(a, b)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max</m:t>
                            </m:r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⁡(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1</m:t>
                            </m:r>
                          </m:sub>
                        </m:sSub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8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ax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⁡(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2</m:t>
                            </m:r>
                          </m:sub>
                        </m:sSub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28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AU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ax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⁡(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𝑎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</m:ctrlPr>
                          </m:sSubPr>
                          <m:e>
                            <m:r>
                              <a:rPr lang="en-A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𝑏</m:t>
                            </m:r>
                          </m:e>
                          <m:sub>
                            <m:r>
                              <a:rPr lang="en-A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Comic Sans MS"/>
                              </a:rPr>
                              <m:t>𝑛</m:t>
                            </m:r>
                          </m:sub>
                        </m:sSub>
                        <m:r>
                          <a:rPr lang="en-A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r>
                  <a:rPr lang="en-US" sz="28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Example:</a:t>
                </a:r>
              </a:p>
              <a:p>
                <a:pPr lvl="0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a=60=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b=54=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LCM(a, b)=</a:t>
                </a:r>
                <a:r>
                  <a:rPr lang="en-US" sz="4000" dirty="0">
                    <a:solidFill>
                      <a:schemeClr val="tx1"/>
                    </a:solidFill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=4∙27∙5=540</a:t>
                </a:r>
              </a:p>
              <a:p>
                <a:pPr lvl="0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385" name="Shape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54" y="1204687"/>
                <a:ext cx="8681332" cy="5053238"/>
              </a:xfrm>
              <a:prstGeom prst="rect">
                <a:avLst/>
              </a:prstGeom>
              <a:blipFill>
                <a:blip r:embed="rId3"/>
                <a:stretch>
                  <a:fillRect l="-2485" t="-15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400049" y="371476"/>
            <a:ext cx="11515725" cy="588644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6C9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511232" y="557653"/>
            <a:ext cx="11293357" cy="647034"/>
          </a:xfrm>
          <a:prstGeom prst="rect">
            <a:avLst/>
          </a:prstGeom>
          <a:solidFill>
            <a:srgbClr val="E5F5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4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HCF and LCM</a:t>
            </a:r>
            <a:endParaRPr lang="en-US"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Shape 385"/>
              <p:cNvSpPr txBox="1"/>
              <p:nvPr/>
            </p:nvSpPr>
            <p:spPr>
              <a:xfrm>
                <a:off x="1928612" y="1597720"/>
                <a:ext cx="8681332" cy="470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 algn="ctr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a=60=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 algn="ctr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b=54=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</a:p>
              <a:p>
                <a:pPr lvl="0" algn="ctr">
                  <a:buSzPct val="25000"/>
                </a:pPr>
                <a:endParaRPr lang="en-US" sz="40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algn="ctr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HCF(a, b)=</a:t>
                </a:r>
                <a:r>
                  <a:rPr lang="en-US" sz="4000" dirty="0">
                    <a:solidFill>
                      <a:schemeClr val="tx1"/>
                    </a:solidFill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=6</a:t>
                </a:r>
              </a:p>
              <a:p>
                <a:pPr lvl="0" algn="ctr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LCM(a, b)=</a:t>
                </a:r>
                <a:r>
                  <a:rPr lang="en-US" sz="4000" dirty="0">
                    <a:solidFill>
                      <a:schemeClr val="tx1"/>
                    </a:solidFill>
                    <a:sym typeface="Comic Sans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</m:ctrlPr>
                      </m:sSupPr>
                      <m:e>
                        <m:r>
                          <a:rPr lang="en-AU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5</m:t>
                        </m:r>
                      </m:e>
                      <m:sup>
                        <m:r>
                          <a:rPr lang="en-AU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Comic Sans M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 =540</a:t>
                </a:r>
              </a:p>
              <a:p>
                <a:pPr lvl="0" algn="ctr">
                  <a:buSzPct val="25000"/>
                </a:pPr>
                <a:endParaRPr lang="en-US" sz="40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lvl="0" algn="ctr">
                  <a:buSzPct val="25000"/>
                </a:pP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Theorem: </a:t>
                </a:r>
                <a:r>
                  <a:rPr lang="en-US" sz="4000" dirty="0" err="1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a∙b</a:t>
                </a: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=HCF(a, b) ∙</a:t>
                </a:r>
                <a:r>
                  <a:rPr lang="en-US" sz="4000" dirty="0">
                    <a:solidFill>
                      <a:schemeClr val="tx1"/>
                    </a:solidFill>
                    <a:sym typeface="Comic Sans MS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LCM(a, b)</a:t>
                </a:r>
              </a:p>
              <a:p>
                <a:pPr lvl="0" algn="ctr">
                  <a:buSzPct val="25000"/>
                </a:pPr>
                <a:endParaRPr lang="en-US" sz="2800" dirty="0">
                  <a:solidFill>
                    <a:schemeClr val="tx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mc:Choice>
        <mc:Fallback xmlns="">
          <p:sp>
            <p:nvSpPr>
              <p:cNvPr id="385" name="Shape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12" y="1597720"/>
                <a:ext cx="8681332" cy="4702627"/>
              </a:xfrm>
              <a:prstGeom prst="rect">
                <a:avLst/>
              </a:prstGeom>
              <a:blipFill>
                <a:blip r:embed="rId3"/>
                <a:stretch>
                  <a:fillRect l="-1022" t="-2151" r="-1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ughnut 1">
            <a:extLst>
              <a:ext uri="{FF2B5EF4-FFF2-40B4-BE49-F238E27FC236}">
                <a16:creationId xmlns:a16="http://schemas.microsoft.com/office/drawing/2014/main" id="{181B3AF8-211F-044A-905B-042642B6AD04}"/>
              </a:ext>
            </a:extLst>
          </p:cNvPr>
          <p:cNvSpPr/>
          <p:nvPr/>
        </p:nvSpPr>
        <p:spPr>
          <a:xfrm>
            <a:off x="6023430" y="2206171"/>
            <a:ext cx="551542" cy="595086"/>
          </a:xfrm>
          <a:prstGeom prst="donut">
            <a:avLst>
              <a:gd name="adj" fmla="val 3051"/>
            </a:avLst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0FE44658-6024-C346-B6B4-713A21E6DE0E}"/>
              </a:ext>
            </a:extLst>
          </p:cNvPr>
          <p:cNvSpPr/>
          <p:nvPr/>
        </p:nvSpPr>
        <p:spPr>
          <a:xfrm>
            <a:off x="6669310" y="1589323"/>
            <a:ext cx="551542" cy="595086"/>
          </a:xfrm>
          <a:prstGeom prst="donut">
            <a:avLst>
              <a:gd name="adj" fmla="val 3051"/>
            </a:avLst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58179E3D-59B8-1F40-B398-D58A2C75A9C8}"/>
              </a:ext>
            </a:extLst>
          </p:cNvPr>
          <p:cNvSpPr/>
          <p:nvPr/>
        </p:nvSpPr>
        <p:spPr>
          <a:xfrm>
            <a:off x="7351472" y="2198916"/>
            <a:ext cx="551542" cy="595086"/>
          </a:xfrm>
          <a:prstGeom prst="donut">
            <a:avLst>
              <a:gd name="adj" fmla="val 3051"/>
            </a:avLst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D1FF9081-4CE5-5149-8CF7-8C0028D4D0B3}"/>
              </a:ext>
            </a:extLst>
          </p:cNvPr>
          <p:cNvSpPr/>
          <p:nvPr/>
        </p:nvSpPr>
        <p:spPr>
          <a:xfrm>
            <a:off x="6045199" y="1574800"/>
            <a:ext cx="551542" cy="595086"/>
          </a:xfrm>
          <a:prstGeom prst="donut">
            <a:avLst>
              <a:gd name="adj" fmla="val 3051"/>
            </a:avLst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3545BF7B-048F-6648-9BB7-A7A9DF89BC1D}"/>
              </a:ext>
            </a:extLst>
          </p:cNvPr>
          <p:cNvSpPr/>
          <p:nvPr/>
        </p:nvSpPr>
        <p:spPr>
          <a:xfrm>
            <a:off x="7315187" y="1596573"/>
            <a:ext cx="551542" cy="595086"/>
          </a:xfrm>
          <a:prstGeom prst="donut">
            <a:avLst>
              <a:gd name="adj" fmla="val 3051"/>
            </a:avLst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C91BA147-A294-BA4A-8A73-5AF5E344B46B}"/>
              </a:ext>
            </a:extLst>
          </p:cNvPr>
          <p:cNvSpPr/>
          <p:nvPr/>
        </p:nvSpPr>
        <p:spPr>
          <a:xfrm>
            <a:off x="6691083" y="2220680"/>
            <a:ext cx="551542" cy="595086"/>
          </a:xfrm>
          <a:prstGeom prst="donut">
            <a:avLst>
              <a:gd name="adj" fmla="val 3051"/>
            </a:avLst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A0D2F9C2-1BA5-A94E-B176-893AA62BF29F}"/>
              </a:ext>
            </a:extLst>
          </p:cNvPr>
          <p:cNvSpPr/>
          <p:nvPr/>
        </p:nvSpPr>
        <p:spPr>
          <a:xfrm>
            <a:off x="5820229" y="4034950"/>
            <a:ext cx="2133595" cy="595086"/>
          </a:xfrm>
          <a:prstGeom prst="donut">
            <a:avLst>
              <a:gd name="adj" fmla="val 3051"/>
            </a:avLst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A81A1FBB-649E-D443-9131-E523F58C94D4}"/>
              </a:ext>
            </a:extLst>
          </p:cNvPr>
          <p:cNvSpPr/>
          <p:nvPr/>
        </p:nvSpPr>
        <p:spPr>
          <a:xfrm>
            <a:off x="6175825" y="3432609"/>
            <a:ext cx="2133595" cy="595086"/>
          </a:xfrm>
          <a:prstGeom prst="donut">
            <a:avLst>
              <a:gd name="adj" fmla="val 3051"/>
            </a:avLst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4C15-E6F5-054E-893C-E46CACDF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Linear Diophantine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BD615-7BF1-5746-8EC8-921DCCEC7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pPr algn="l"/>
            <a:r>
              <a:rPr lang="en-US"/>
              <a:t>2F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5E01EB1-D892-4B52-8249-4A3C05C38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6" r="5816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A760-4B57-C847-A71E-1BEB639E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190" y="217222"/>
            <a:ext cx="9144000" cy="804382"/>
          </a:xfrm>
        </p:spPr>
        <p:txBody>
          <a:bodyPr/>
          <a:lstStyle/>
          <a:p>
            <a:pPr algn="ctr"/>
            <a:r>
              <a:rPr lang="en-US" dirty="0"/>
              <a:t>A Diophantine equation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CCA0-C100-0040-B186-FB0D5FBE6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645" y="1235068"/>
            <a:ext cx="10554208" cy="12283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 equation of the form </a:t>
            </a:r>
            <a:r>
              <a:rPr lang="en-US" sz="2400" dirty="0">
                <a:solidFill>
                  <a:srgbClr val="0070C0"/>
                </a:solidFill>
              </a:rPr>
              <a:t>𝑎𝑥+𝑏𝑦=𝑐</a:t>
            </a:r>
            <a:r>
              <a:rPr lang="en-US" sz="2400" dirty="0"/>
              <a:t>, where the coefficients 𝑎,𝑏,𝑐 are </a:t>
            </a:r>
            <a:r>
              <a:rPr lang="en-US" sz="2400" dirty="0">
                <a:solidFill>
                  <a:srgbClr val="C00000"/>
                </a:solidFill>
              </a:rPr>
              <a:t>integers</a:t>
            </a:r>
            <a:r>
              <a:rPr lang="en-US" sz="2400" dirty="0"/>
              <a:t>, is called a linear Diophantine equation when the intention is to find integer solutions for 𝑥,𝑦.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84B9B-CED8-344E-A944-74F84D05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25" y="2120755"/>
            <a:ext cx="5299275" cy="41928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43016E-8B89-2648-8B81-8BA2A6549375}"/>
              </a:ext>
            </a:extLst>
          </p:cNvPr>
          <p:cNvSpPr/>
          <p:nvPr/>
        </p:nvSpPr>
        <p:spPr>
          <a:xfrm>
            <a:off x="1073393" y="2617265"/>
            <a:ext cx="5073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Open Sans"/>
              </a:rPr>
              <a:t>A family of integer solutions to 3𝑥+4𝑦=1 .</a:t>
            </a: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5031C7-4D6B-D142-ACF9-40381625F9DD}"/>
              </a:ext>
            </a:extLst>
          </p:cNvPr>
          <p:cNvGraphicFramePr>
            <a:graphicFrameLocks noGrp="1"/>
          </p:cNvGraphicFramePr>
          <p:nvPr/>
        </p:nvGraphicFramePr>
        <p:xfrm>
          <a:off x="1073393" y="3123849"/>
          <a:ext cx="2127008" cy="1435322"/>
        </p:xfrm>
        <a:graphic>
          <a:graphicData uri="http://schemas.openxmlformats.org/drawingml/2006/table">
            <a:tbl>
              <a:tblPr/>
              <a:tblGrid>
                <a:gridCol w="1063504">
                  <a:extLst>
                    <a:ext uri="{9D8B030D-6E8A-4147-A177-3AD203B41FA5}">
                      <a16:colId xmlns:a16="http://schemas.microsoft.com/office/drawing/2014/main" val="3365238065"/>
                    </a:ext>
                  </a:extLst>
                </a:gridCol>
                <a:gridCol w="1063504">
                  <a:extLst>
                    <a:ext uri="{9D8B030D-6E8A-4147-A177-3AD203B41FA5}">
                      <a16:colId xmlns:a16="http://schemas.microsoft.com/office/drawing/2014/main" val="1834439049"/>
                    </a:ext>
                  </a:extLst>
                </a:gridCol>
              </a:tblGrid>
              <a:tr h="322349"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b="0" i="0" u="none" strike="noStrike" dirty="0">
                          <a:effectLst/>
                          <a:latin typeface="STIXGeneral-Italic" pitchFamily="2" charset="2"/>
                        </a:rPr>
                        <a:t>𝑥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b="0" i="0" u="none" strike="noStrike" dirty="0">
                          <a:effectLst/>
                          <a:latin typeface="STIXGeneral-Italic" pitchFamily="2" charset="2"/>
                        </a:rPr>
                        <a:t>𝑦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31961"/>
                  </a:ext>
                </a:extLst>
              </a:tr>
              <a:tr h="320756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STIXGeneral-Regular" pitchFamily="2" charset="2"/>
                        </a:rPr>
                        <a:t>−1+1×4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STIXGeneral-Regular" pitchFamily="2" charset="2"/>
                        </a:rPr>
                        <a:t>1−1×3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277882"/>
                  </a:ext>
                </a:extLst>
              </a:tr>
              <a:tr h="320756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STIXGeneral-Regular" pitchFamily="2" charset="2"/>
                        </a:rPr>
                        <a:t>−1+2×4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STIXGeneral-Regular" pitchFamily="2" charset="2"/>
                        </a:rPr>
                        <a:t>1−2×3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48550"/>
                  </a:ext>
                </a:extLst>
              </a:tr>
              <a:tr h="463232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STIXGeneral-Regular" pitchFamily="2" charset="2"/>
                        </a:rPr>
                        <a:t>−1+3×4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STIXGeneral-Regular" pitchFamily="2" charset="2"/>
                        </a:rPr>
                        <a:t>1−3×3</a:t>
                      </a:r>
                      <a:endParaRPr lang="en-AU" sz="1600" dirty="0">
                        <a:effectLst/>
                        <a:latin typeface="Open Sans"/>
                      </a:endParaRPr>
                    </a:p>
                  </a:txBody>
                  <a:tcPr marL="80189" marR="80189" marT="40095" marB="40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88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5D91F1-26DD-D04B-A918-02B3F4C85539}"/>
              </a:ext>
            </a:extLst>
          </p:cNvPr>
          <p:cNvGraphicFramePr>
            <a:graphicFrameLocks noGrp="1"/>
          </p:cNvGraphicFramePr>
          <p:nvPr/>
        </p:nvGraphicFramePr>
        <p:xfrm>
          <a:off x="4089099" y="3110643"/>
          <a:ext cx="1120750" cy="1463040"/>
        </p:xfrm>
        <a:graphic>
          <a:graphicData uri="http://schemas.openxmlformats.org/drawingml/2006/table">
            <a:tbl>
              <a:tblPr/>
              <a:tblGrid>
                <a:gridCol w="560375">
                  <a:extLst>
                    <a:ext uri="{9D8B030D-6E8A-4147-A177-3AD203B41FA5}">
                      <a16:colId xmlns:a16="http://schemas.microsoft.com/office/drawing/2014/main" val="2236653980"/>
                    </a:ext>
                  </a:extLst>
                </a:gridCol>
                <a:gridCol w="560375">
                  <a:extLst>
                    <a:ext uri="{9D8B030D-6E8A-4147-A177-3AD203B41FA5}">
                      <a16:colId xmlns:a16="http://schemas.microsoft.com/office/drawing/2014/main" val="1006342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STIXGeneral-Italic" pitchFamily="2" charset="2"/>
                        </a:rPr>
                        <a:t>𝑥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effectLst/>
                          <a:latin typeface="STIXGeneral-Italic" pitchFamily="2" charset="2"/>
                        </a:rPr>
                        <a:t>𝑦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04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3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−2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12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7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−5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24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11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b="0" i="0" u="none" strike="noStrike" dirty="0">
                          <a:effectLst/>
                          <a:latin typeface="STIXGeneral-Regular" pitchFamily="2" charset="2"/>
                        </a:rPr>
                        <a:t>−8</a:t>
                      </a:r>
                      <a:endParaRPr lang="en-AU" dirty="0">
                        <a:effectLst/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3066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A8EF8B-147F-7D49-A4DC-867A94303521}"/>
              </a:ext>
            </a:extLst>
          </p:cNvPr>
          <p:cNvSpPr/>
          <p:nvPr/>
        </p:nvSpPr>
        <p:spPr>
          <a:xfrm>
            <a:off x="1363645" y="4776745"/>
            <a:ext cx="6307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Open Sans"/>
              </a:rPr>
              <a:t>The family of solutions may be described as</a:t>
            </a:r>
          </a:p>
          <a:p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=−1+4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𝑡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, 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𝑦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=1−3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𝑡 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for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𝑡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∈</a:t>
            </a:r>
            <a:r>
              <a:rPr lang="en-AU" sz="2400" dirty="0" err="1">
                <a:solidFill>
                  <a:srgbClr val="000000"/>
                </a:solidFill>
                <a:latin typeface="STIXGeneral-Regular" pitchFamily="2" charset="2"/>
              </a:rPr>
              <a:t>ℤ</a:t>
            </a:r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solution set is</a:t>
            </a:r>
          </a:p>
          <a:p>
            <a:r>
              <a:rPr lang="en-AU" sz="2400" dirty="0">
                <a:solidFill>
                  <a:srgbClr val="000000"/>
                </a:solidFill>
                <a:latin typeface="STIXSizeOneSym" pitchFamily="2" charset="2"/>
              </a:rPr>
              <a:t>{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(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,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𝑦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): 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=−1+4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𝑡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,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𝑦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=1−3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𝑡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, </a:t>
            </a:r>
            <a:r>
              <a:rPr lang="en-AU" sz="2400" dirty="0">
                <a:solidFill>
                  <a:srgbClr val="000000"/>
                </a:solidFill>
                <a:latin typeface="STIXGeneral-Italic" pitchFamily="2" charset="2"/>
              </a:rPr>
              <a:t>𝑡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∈</a:t>
            </a:r>
            <a:r>
              <a:rPr lang="en-AU" sz="2400" dirty="0" err="1">
                <a:solidFill>
                  <a:srgbClr val="000000"/>
                </a:solidFill>
                <a:latin typeface="STIXGeneral-Regular" pitchFamily="2" charset="2"/>
              </a:rPr>
              <a:t>ℤ</a:t>
            </a:r>
            <a:r>
              <a:rPr lang="en-AU" sz="2400" dirty="0">
                <a:solidFill>
                  <a:srgbClr val="000000"/>
                </a:solidFill>
                <a:latin typeface="STIXSizeOneSym" pitchFamily="2" charset="2"/>
              </a:rPr>
              <a:t>}</a:t>
            </a:r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br>
              <a:rPr lang="en-AU" sz="2400" dirty="0"/>
            </a:br>
            <a:endParaRPr lang="en-US" sz="24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41099C6-ABC4-6C48-9F28-A731D21FD937}"/>
              </a:ext>
            </a:extLst>
          </p:cNvPr>
          <p:cNvSpPr/>
          <p:nvPr/>
        </p:nvSpPr>
        <p:spPr>
          <a:xfrm>
            <a:off x="7155542" y="3483430"/>
            <a:ext cx="928915" cy="174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36DFF6E8-6C14-2B49-B14F-56FC3AE470FF}"/>
              </a:ext>
            </a:extLst>
          </p:cNvPr>
          <p:cNvSpPr/>
          <p:nvPr/>
        </p:nvSpPr>
        <p:spPr>
          <a:xfrm>
            <a:off x="7953827" y="3587828"/>
            <a:ext cx="188686" cy="633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63E87-580E-9A47-9A67-711E7A11807F}"/>
              </a:ext>
            </a:extLst>
          </p:cNvPr>
          <p:cNvSpPr txBox="1"/>
          <p:nvPr/>
        </p:nvSpPr>
        <p:spPr>
          <a:xfrm>
            <a:off x="7605486" y="2987226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539D6-1EB6-9D42-AC08-A894AC63096B}"/>
              </a:ext>
            </a:extLst>
          </p:cNvPr>
          <p:cNvSpPr txBox="1"/>
          <p:nvPr/>
        </p:nvSpPr>
        <p:spPr>
          <a:xfrm>
            <a:off x="7605483" y="3986340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84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2919E4A-36E0-E44F-B438-4EC25DA9B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Elements of a set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12D43E2-D277-BE45-8106-C94D1095BF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0120" y="1828800"/>
            <a:ext cx="8180173" cy="4573588"/>
          </a:xfrm>
        </p:spPr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a </a:t>
            </a:r>
            <a:r>
              <a:rPr lang="en-US" altLang="en-US" sz="32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A</a:t>
            </a:r>
            <a:r>
              <a:rPr lang="en-US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means that element a is in the set A</a:t>
            </a:r>
          </a:p>
          <a:p>
            <a:r>
              <a:rPr lang="en-US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Example: A = the set of all odd integers bigger than 2 but less than or equal to 11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3 </a:t>
            </a:r>
            <a:r>
              <a:rPr lang="en-US" altLang="en-US" sz="2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A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4 </a:t>
            </a:r>
            <a:r>
              <a:rPr lang="en-US" altLang="en-US" sz="2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A</a:t>
            </a:r>
          </a:p>
          <a:p>
            <a:pPr lvl="1"/>
            <a:r>
              <a:rPr lang="en-US" altLang="en-US" dirty="0">
                <a:solidFill>
                  <a:srgbClr val="CC3300"/>
                </a:solidFill>
              </a:rPr>
              <a:t>15 </a:t>
            </a:r>
            <a:r>
              <a:rPr lang="en-US" altLang="en-US" sz="2800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80F4-948F-2F41-83A7-8E3CF576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64761"/>
            <a:ext cx="9144000" cy="8334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Linear Diophantine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1BD67-B121-E741-AF48-25E6BD5E8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486" y="1698171"/>
                <a:ext cx="10276113" cy="44413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𝑎𝑥+𝑏𝑦=𝑐 is a linear Diophantine equation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is found to be one solution, then the general solution is given by</a:t>
                </a:r>
              </a:p>
              <a:p>
                <a:endParaRPr lang="en-US" dirty="0"/>
              </a:p>
              <a:p>
                <a:r>
                  <a:rPr lang="en-US" dirty="0"/>
                  <a:t>𝑥=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𝑡, 𝑦=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/>
                  <a:t>𝑡 for 𝑡∈</a:t>
                </a:r>
                <a:r>
                  <a:rPr lang="en-US" dirty="0" err="1"/>
                  <a:t>ℤ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where 𝑑 is the highest common factor of 𝑎 and 𝑏.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linear Diophantine equation 𝑎𝑥+𝑏𝑦=𝑐 has integer solutions if and only if </a:t>
                </a:r>
                <a:r>
                  <a:rPr lang="en-US" dirty="0">
                    <a:solidFill>
                      <a:srgbClr val="0070C0"/>
                    </a:solidFill>
                  </a:rPr>
                  <a:t>HCF(𝑎,𝑏) divides 𝑐.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1BD67-B121-E741-AF48-25E6BD5E8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486" y="1698171"/>
                <a:ext cx="10276113" cy="4441372"/>
              </a:xfrm>
              <a:blipFill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0CE4E30-CF96-AD45-9709-3F1C8C7E8CB7}"/>
              </a:ext>
            </a:extLst>
          </p:cNvPr>
          <p:cNvSpPr/>
          <p:nvPr/>
        </p:nvSpPr>
        <p:spPr>
          <a:xfrm>
            <a:off x="3048000" y="6150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Open Sans"/>
              </a:rPr>
              <a:t>There are no integer solutions to </a:t>
            </a:r>
            <a:r>
              <a:rPr lang="en-AU" sz="2000" dirty="0">
                <a:solidFill>
                  <a:srgbClr val="000000"/>
                </a:solidFill>
                <a:latin typeface="STIXGeneral-Regular" pitchFamily="2" charset="2"/>
              </a:rPr>
              <a:t>2</a:t>
            </a:r>
            <a:r>
              <a:rPr lang="en-AU" sz="2000" dirty="0">
                <a:solidFill>
                  <a:srgbClr val="000000"/>
                </a:solidFill>
                <a:latin typeface="STIXGeneral-Italic" pitchFamily="2" charset="2"/>
              </a:rPr>
              <a:t>𝑥</a:t>
            </a:r>
            <a:r>
              <a:rPr lang="en-AU" sz="2000" dirty="0">
                <a:solidFill>
                  <a:srgbClr val="000000"/>
                </a:solidFill>
                <a:latin typeface="STIXGeneral-Regular" pitchFamily="2" charset="2"/>
              </a:rPr>
              <a:t>+6</a:t>
            </a:r>
            <a:r>
              <a:rPr lang="en-AU" sz="2000" dirty="0">
                <a:solidFill>
                  <a:srgbClr val="000000"/>
                </a:solidFill>
                <a:latin typeface="STIXGeneral-Italic" pitchFamily="2" charset="2"/>
              </a:rPr>
              <a:t>𝑦</a:t>
            </a:r>
            <a:r>
              <a:rPr lang="en-AU" sz="2000" dirty="0">
                <a:solidFill>
                  <a:srgbClr val="000000"/>
                </a:solidFill>
                <a:latin typeface="STIXGeneral-Regular" pitchFamily="2" charset="2"/>
              </a:rPr>
              <a:t>=3</a:t>
            </a:r>
            <a:br>
              <a:rPr lang="en-AU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5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6CB0213-713D-2648-BBEF-537652844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Enough Mathematical Appetizers! </a:t>
            </a:r>
            <a:endParaRPr lang="en-CA" altLang="en-US" sz="3600" dirty="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4615265A-6D4C-954E-95D7-48326F98E1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8610600" cy="3962400"/>
          </a:xfrm>
        </p:spPr>
        <p:txBody>
          <a:bodyPr/>
          <a:lstStyle/>
          <a:p>
            <a:pPr marL="0" indent="0" algn="ctr"/>
            <a:r>
              <a:rPr lang="en-US" altLang="en-US" dirty="0">
                <a:sym typeface="Symbol" pitchFamily="2" charset="2"/>
              </a:rPr>
              <a:t>Let us look at something more interesting 2G:</a:t>
            </a:r>
          </a:p>
          <a:p>
            <a:pPr marL="0" indent="0" algn="ctr"/>
            <a:endParaRPr lang="en-US" altLang="en-US" dirty="0">
              <a:sym typeface="Symbol" pitchFamily="2" charset="2"/>
            </a:endParaRPr>
          </a:p>
          <a:p>
            <a:pPr marL="0" indent="0" algn="ctr"/>
            <a:r>
              <a:rPr lang="en-US" altLang="en-US" sz="6600" dirty="0">
                <a:sym typeface="Symbol" pitchFamily="2" charset="2"/>
              </a:rPr>
              <a:t>The Euclidean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AA3E703-5928-8C49-9E90-CC6B9927D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r>
              <a:rPr lang="en-US" altLang="en-US" sz="3600"/>
              <a:t>Introduction to Number Theory</a:t>
            </a:r>
            <a:endParaRPr lang="en-CA" altLang="en-US" sz="3600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9D10C060-6F2C-F447-8BC1-572216B21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524000"/>
            <a:ext cx="8610600" cy="46482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Number theory is about </a:t>
            </a:r>
            <a:r>
              <a:rPr lang="en-US" altLang="en-US" b="1" dirty="0">
                <a:solidFill>
                  <a:srgbClr val="00B050"/>
                </a:solidFill>
                <a:sym typeface="Symbol" pitchFamily="2" charset="2"/>
              </a:rPr>
              <a:t>integers</a:t>
            </a:r>
            <a:r>
              <a:rPr lang="en-US" altLang="en-US" dirty="0">
                <a:sym typeface="Symbol" pitchFamily="2" charset="2"/>
              </a:rPr>
              <a:t> and their properties.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We will start with the basic principles of</a:t>
            </a:r>
          </a:p>
          <a:p>
            <a:pPr marL="0" indent="0">
              <a:spcBef>
                <a:spcPct val="0"/>
              </a:spcBef>
            </a:pPr>
            <a:endParaRPr lang="en-US" altLang="en-US" sz="8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B050"/>
                </a:solidFill>
                <a:sym typeface="Symbol" pitchFamily="2" charset="2"/>
              </a:rPr>
              <a:t>  Divisibility,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B050"/>
                </a:solidFill>
                <a:sym typeface="Symbol" pitchFamily="2" charset="2"/>
              </a:rPr>
              <a:t>  Highest Common Factors,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B050"/>
                </a:solidFill>
                <a:sym typeface="Symbol" pitchFamily="2" charset="2"/>
              </a:rPr>
              <a:t>  Least Common Multiples, and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B050"/>
                </a:solidFill>
                <a:sym typeface="Symbol" pitchFamily="2" charset="2"/>
              </a:rPr>
              <a:t>  </a:t>
            </a: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and look at some relevant algorithms.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1BCFF4A7-38B1-4443-84D5-B492FB7D4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en-US" altLang="en-US" sz="3600"/>
              <a:t>Division</a:t>
            </a:r>
            <a:endParaRPr lang="en-CA" altLang="en-US" sz="3600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9AB7FC0A-5461-D947-848E-31B38BBC4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610600" cy="49530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If a and b are integers with a  0, we say that </a:t>
            </a:r>
            <a:br>
              <a:rPr lang="en-US" altLang="en-US" dirty="0">
                <a:sym typeface="Symbol" pitchFamily="2" charset="2"/>
              </a:rPr>
            </a:br>
            <a:r>
              <a:rPr lang="en-US" altLang="en-US" dirty="0">
                <a:sym typeface="Symbol" pitchFamily="2" charset="2"/>
              </a:rPr>
              <a:t>a </a:t>
            </a:r>
            <a:r>
              <a:rPr lang="en-US" altLang="en-US" b="1" dirty="0">
                <a:solidFill>
                  <a:srgbClr val="00B050"/>
                </a:solidFill>
                <a:sym typeface="Symbol" pitchFamily="2" charset="2"/>
              </a:rPr>
              <a:t>divides</a:t>
            </a:r>
            <a:r>
              <a:rPr lang="en-US" altLang="en-US" dirty="0">
                <a:solidFill>
                  <a:srgbClr val="00B05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b if there is an integer c so that b = ac.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When a divides b we say that a is a </a:t>
            </a:r>
            <a:r>
              <a:rPr lang="en-US" altLang="en-US" b="1" dirty="0">
                <a:solidFill>
                  <a:srgbClr val="00B050"/>
                </a:solidFill>
                <a:sym typeface="Symbol" pitchFamily="2" charset="2"/>
              </a:rPr>
              <a:t>factor</a:t>
            </a:r>
            <a:r>
              <a:rPr lang="en-US" altLang="en-US" dirty="0">
                <a:sym typeface="Symbol" pitchFamily="2" charset="2"/>
              </a:rPr>
              <a:t> of b and that b is a </a:t>
            </a:r>
            <a:r>
              <a:rPr lang="en-US" altLang="en-US" b="1" dirty="0">
                <a:solidFill>
                  <a:srgbClr val="00B050"/>
                </a:solidFill>
                <a:sym typeface="Symbol" pitchFamily="2" charset="2"/>
              </a:rPr>
              <a:t>multiple</a:t>
            </a:r>
            <a:r>
              <a:rPr lang="en-US" altLang="en-US" dirty="0">
                <a:sym typeface="Symbol" pitchFamily="2" charset="2"/>
              </a:rPr>
              <a:t> of a.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The notation </a:t>
            </a:r>
            <a:r>
              <a:rPr lang="en-US" altLang="en-US" b="1" dirty="0">
                <a:solidFill>
                  <a:srgbClr val="00B050"/>
                </a:solidFill>
                <a:sym typeface="Symbol" pitchFamily="2" charset="2"/>
              </a:rPr>
              <a:t>a | b</a:t>
            </a:r>
            <a:r>
              <a:rPr lang="en-US" altLang="en-US" dirty="0">
                <a:solidFill>
                  <a:srgbClr val="00B05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means that a divides b (b ÷ a).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E428BE56-948F-914B-B96F-225F54F54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en-US" altLang="en-US" sz="3600"/>
              <a:t>Divisibility Theorems</a:t>
            </a:r>
            <a:endParaRPr lang="en-CA" altLang="en-US" sz="360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AD6B46C6-E4D2-9249-9552-CA149F59A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610600" cy="4953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For integers a, b, and c it is true that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if a | b and a | c, then a | (b + c)</a:t>
            </a:r>
          </a:p>
          <a:p>
            <a:pPr marL="0" indent="0">
              <a:spcBef>
                <a:spcPct val="0"/>
              </a:spcBef>
            </a:pPr>
            <a:r>
              <a:rPr lang="en-US" altLang="en-US" b="1" dirty="0">
                <a:solidFill>
                  <a:srgbClr val="00FFFF"/>
                </a:solidFill>
                <a:sym typeface="Symbol" pitchFamily="2" charset="2"/>
              </a:rPr>
              <a:t> 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Example:</a:t>
            </a:r>
            <a:r>
              <a:rPr lang="en-US" altLang="en-US" dirty="0">
                <a:sym typeface="Symbol" pitchFamily="2" charset="2"/>
              </a:rPr>
              <a:t> 3 | 6 and 3 | 9, so 3 | 15.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if a | b, then a | </a:t>
            </a:r>
            <a:r>
              <a:rPr lang="en-US" altLang="en-US" dirty="0" err="1">
                <a:sym typeface="Symbol" pitchFamily="2" charset="2"/>
              </a:rPr>
              <a:t>bc</a:t>
            </a:r>
            <a:r>
              <a:rPr lang="en-US" altLang="en-US" dirty="0">
                <a:sym typeface="Symbol" pitchFamily="2" charset="2"/>
              </a:rPr>
              <a:t> for all integers c</a:t>
            </a:r>
          </a:p>
          <a:p>
            <a:pPr marL="0" indent="0">
              <a:spcBef>
                <a:spcPct val="0"/>
              </a:spcBef>
            </a:pPr>
            <a:r>
              <a:rPr lang="en-US" altLang="en-US" b="1" dirty="0">
                <a:solidFill>
                  <a:srgbClr val="00FFFF"/>
                </a:solidFill>
                <a:sym typeface="Symbol" pitchFamily="2" charset="2"/>
              </a:rPr>
              <a:t> 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Example</a:t>
            </a:r>
            <a:r>
              <a:rPr lang="en-US" altLang="en-US" b="1" dirty="0">
                <a:solidFill>
                  <a:srgbClr val="00FFFF"/>
                </a:solidFill>
                <a:sym typeface="Symbol" pitchFamily="2" charset="2"/>
              </a:rPr>
              <a:t>:</a:t>
            </a:r>
            <a:r>
              <a:rPr lang="en-US" altLang="en-US" dirty="0">
                <a:sym typeface="Symbol" pitchFamily="2" charset="2"/>
              </a:rPr>
              <a:t> 5 | 10, so 5 | 20, 5 | 30, 5 | 40, …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if a | b and b | c, then a | c</a:t>
            </a:r>
          </a:p>
          <a:p>
            <a:pPr marL="0" indent="0">
              <a:spcBef>
                <a:spcPct val="0"/>
              </a:spcBef>
            </a:pP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  Example:</a:t>
            </a:r>
            <a:r>
              <a:rPr lang="en-US" altLang="en-US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4 | 8 and 8 | 24, so 4 | 24. 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6D49252F-4117-254C-9956-79C56430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en-US" altLang="en-US" sz="3600"/>
              <a:t>The Division Algorithm</a:t>
            </a:r>
            <a:endParaRPr lang="en-CA" altLang="en-US" sz="3600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F35830D9-6119-C547-B193-DF92DC739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0700" y="571500"/>
            <a:ext cx="8610600" cy="49530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Let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a</a:t>
            </a:r>
            <a:r>
              <a:rPr lang="en-US" altLang="en-US" dirty="0">
                <a:sym typeface="Symbol" pitchFamily="2" charset="2"/>
              </a:rPr>
              <a:t> be an integer and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d</a:t>
            </a:r>
            <a:r>
              <a:rPr lang="en-US" altLang="en-US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a positive integer.</a:t>
            </a: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Then there are unique integers </a:t>
            </a:r>
            <a:r>
              <a:rPr lang="en-US" altLang="en-US" b="1" dirty="0">
                <a:solidFill>
                  <a:srgbClr val="00FFFF"/>
                </a:solidFill>
                <a:sym typeface="Symbol" pitchFamily="2" charset="2"/>
              </a:rPr>
              <a:t>q</a:t>
            </a:r>
            <a:r>
              <a:rPr lang="en-US" altLang="en-US" dirty="0">
                <a:sym typeface="Symbol" pitchFamily="2" charset="2"/>
              </a:rPr>
              <a:t> and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r</a:t>
            </a:r>
            <a:r>
              <a:rPr lang="en-US" altLang="en-US" dirty="0">
                <a:sym typeface="Symbol" pitchFamily="2" charset="2"/>
              </a:rPr>
              <a:t>, with </a:t>
            </a:r>
            <a:br>
              <a:rPr lang="en-US" altLang="en-US" dirty="0">
                <a:sym typeface="Symbol" pitchFamily="2" charset="2"/>
              </a:rPr>
            </a:b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0  r &lt; d</a:t>
            </a:r>
            <a:r>
              <a:rPr lang="en-US" altLang="en-US" dirty="0">
                <a:sym typeface="Symbol" pitchFamily="2" charset="2"/>
              </a:rPr>
              <a:t>, such that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a = </a:t>
            </a:r>
            <a:r>
              <a:rPr lang="en-US" altLang="en-US" b="1" dirty="0" err="1">
                <a:solidFill>
                  <a:srgbClr val="0070C0"/>
                </a:solidFill>
                <a:sym typeface="Symbol" pitchFamily="2" charset="2"/>
              </a:rPr>
              <a:t>dq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 + r</a:t>
            </a:r>
            <a:r>
              <a:rPr lang="en-US" altLang="en-US" dirty="0">
                <a:sym typeface="Symbol" pitchFamily="2" charset="2"/>
              </a:rPr>
              <a:t>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In the above equation,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d</a:t>
            </a:r>
            <a:r>
              <a:rPr lang="en-US" altLang="en-US" dirty="0">
                <a:sym typeface="Symbol" pitchFamily="2" charset="2"/>
              </a:rPr>
              <a:t> is called the divisor,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a</a:t>
            </a:r>
            <a:r>
              <a:rPr lang="en-US" altLang="en-US" dirty="0">
                <a:sym typeface="Symbol" pitchFamily="2" charset="2"/>
              </a:rPr>
              <a:t> is called the dividend,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q</a:t>
            </a:r>
            <a:r>
              <a:rPr lang="en-US" altLang="en-US" dirty="0">
                <a:sym typeface="Symbol" pitchFamily="2" charset="2"/>
              </a:rPr>
              <a:t> is called the quotient, and 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 altLang="en-US" dirty="0">
                <a:sym typeface="Symbol" pitchFamily="2" charset="2"/>
              </a:rPr>
              <a:t> 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r</a:t>
            </a:r>
            <a:r>
              <a:rPr lang="en-US" altLang="en-US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is called the remainder.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97EBE-9F1D-C947-8D5F-EBDC382E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85" y="5274668"/>
            <a:ext cx="9144000" cy="133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2D0ABB88-C463-4D41-A437-2AECFDAE9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/>
          <a:lstStyle/>
          <a:p>
            <a:r>
              <a:rPr lang="en-US" altLang="en-US" sz="3600"/>
              <a:t>The Euclidean Algorithm </a:t>
            </a:r>
            <a:endParaRPr lang="en-CA" altLang="en-US" sz="3600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178E952B-0DB9-BA40-BCE3-7B840CB524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143000"/>
            <a:ext cx="8686800" cy="49530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The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Euclidean Algorithm</a:t>
            </a:r>
            <a:r>
              <a:rPr lang="en-US" altLang="en-US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finds the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Highest Common Factor</a:t>
            </a:r>
            <a:r>
              <a:rPr lang="en-US" altLang="en-US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of two integers a and b. </a:t>
            </a:r>
          </a:p>
          <a:p>
            <a:pPr marL="0" indent="0">
              <a:spcBef>
                <a:spcPct val="0"/>
              </a:spcBef>
            </a:pPr>
            <a:endParaRPr lang="en-US" altLang="en-US" sz="9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For example, if we want to find HCF(287, 91), we </a:t>
            </a: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divide</a:t>
            </a:r>
            <a:r>
              <a:rPr lang="en-US" altLang="en-US" dirty="0">
                <a:solidFill>
                  <a:srgbClr val="0070C0"/>
                </a:solidFill>
                <a:sym typeface="Symbol" pitchFamily="2" charset="2"/>
              </a:rPr>
              <a:t> </a:t>
            </a:r>
            <a:r>
              <a:rPr lang="en-US" altLang="en-US" dirty="0">
                <a:sym typeface="Symbol" pitchFamily="2" charset="2"/>
              </a:rPr>
              <a:t>287 by 91:</a:t>
            </a:r>
          </a:p>
          <a:p>
            <a:pPr marL="0" indent="0">
              <a:spcBef>
                <a:spcPct val="0"/>
              </a:spcBef>
            </a:pPr>
            <a:endParaRPr lang="en-US" altLang="en-US" sz="10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287 = 913 + 14</a:t>
            </a:r>
          </a:p>
          <a:p>
            <a:pPr marL="0" indent="0">
              <a:spcBef>
                <a:spcPct val="0"/>
              </a:spcBef>
            </a:pPr>
            <a:endParaRPr lang="en-US" altLang="en-US" sz="10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We know that for integers a, b and c,</a:t>
            </a:r>
            <a:br>
              <a:rPr lang="en-US" altLang="en-US" dirty="0">
                <a:sym typeface="Symbol" pitchFamily="2" charset="2"/>
              </a:rPr>
            </a:br>
            <a:r>
              <a:rPr lang="en-US" altLang="en-US" dirty="0">
                <a:sym typeface="Symbol" pitchFamily="2" charset="2"/>
              </a:rPr>
              <a:t>if a | b and a | c, then a | (b + c).</a:t>
            </a:r>
          </a:p>
          <a:p>
            <a:pPr marL="0" indent="0">
              <a:spcBef>
                <a:spcPct val="0"/>
              </a:spcBef>
            </a:pPr>
            <a:endParaRPr lang="en-US" altLang="en-US" sz="10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Therefore, any divisor (including their HCF) of 287 and 91 must also be a divisor of 287 - 913 = 14.</a:t>
            </a:r>
          </a:p>
          <a:p>
            <a:pPr marL="0" indent="0">
              <a:spcBef>
                <a:spcPct val="0"/>
              </a:spcBef>
            </a:pPr>
            <a:endParaRPr lang="en-US" altLang="en-US" sz="9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Consequently, HCF(287, 91) = HCF(14, 91).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D006C58E-E072-9A47-8394-10630F85E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9878"/>
            <a:ext cx="7772400" cy="762000"/>
          </a:xfrm>
        </p:spPr>
        <p:txBody>
          <a:bodyPr/>
          <a:lstStyle/>
          <a:p>
            <a:r>
              <a:rPr lang="en-US" altLang="en-US" sz="3600" dirty="0"/>
              <a:t>The Euclidean Algorithm </a:t>
            </a:r>
            <a:endParaRPr lang="en-CA" altLang="en-US" sz="3600" dirty="0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A2909E79-C792-0B4E-AC82-B7DABCBB9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886239"/>
            <a:ext cx="8686800" cy="4953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In the next step, we divide 91 by 14:</a:t>
            </a:r>
          </a:p>
          <a:p>
            <a:pPr marL="0" indent="0">
              <a:spcBef>
                <a:spcPct val="0"/>
              </a:spcBef>
            </a:pPr>
            <a:endParaRPr lang="en-US" altLang="en-US" sz="16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91 = 146 + 7</a:t>
            </a:r>
          </a:p>
          <a:p>
            <a:pPr marL="0" indent="0">
              <a:spcBef>
                <a:spcPct val="0"/>
              </a:spcBef>
            </a:pPr>
            <a:endParaRPr lang="en-US" altLang="en-US" sz="16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This means that HCF(14, 91) = HCF(14, 7).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So we divide 14 by 7:</a:t>
            </a:r>
          </a:p>
          <a:p>
            <a:pPr marL="0" indent="0">
              <a:spcBef>
                <a:spcPct val="0"/>
              </a:spcBef>
            </a:pPr>
            <a:endParaRPr lang="en-US" altLang="en-US" sz="16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14 = 72 + 0</a:t>
            </a:r>
          </a:p>
          <a:p>
            <a:pPr marL="0" indent="0">
              <a:spcBef>
                <a:spcPct val="0"/>
              </a:spcBef>
            </a:pPr>
            <a:endParaRPr lang="en-US" altLang="en-US" sz="1600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dirty="0">
                <a:sym typeface="Symbol" pitchFamily="2" charset="2"/>
              </a:rPr>
              <a:t>We find that 7 | 14, and thus HCF(14, 7) = 7.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itchFamily="2" charset="2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b="1" dirty="0">
                <a:solidFill>
                  <a:srgbClr val="0070C0"/>
                </a:solidFill>
                <a:sym typeface="Symbol" pitchFamily="2" charset="2"/>
              </a:rPr>
              <a:t>Therefore, HCF(287, 91) = 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19819-2201-2D42-AC63-A9A36173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39" y="5943600"/>
            <a:ext cx="9144000" cy="61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3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3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0736-C45C-8047-89B4-842B3E22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1103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Method for finding a solution of a linear Diophantine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1263-9C3A-794B-8123-2F98D9DC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66" y="1110344"/>
            <a:ext cx="6904383" cy="55185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Find 𝑎,𝑏∈</a:t>
            </a:r>
            <a:r>
              <a:rPr lang="en-US" sz="2000" dirty="0" err="1"/>
              <a:t>ℤ</a:t>
            </a:r>
            <a:r>
              <a:rPr lang="en-US" sz="2000" dirty="0"/>
              <a:t> such that 22𝑎+6𝑏=2.</a:t>
            </a:r>
          </a:p>
          <a:p>
            <a:r>
              <a:rPr lang="en-US" sz="2000" dirty="0"/>
              <a:t>Apply the Euclidean algorithm to 22 and 6:</a:t>
            </a:r>
          </a:p>
          <a:p>
            <a:r>
              <a:rPr lang="en-US" sz="2000" dirty="0"/>
              <a:t>22=3×6+4   (1)</a:t>
            </a:r>
          </a:p>
          <a:p>
            <a:r>
              <a:rPr lang="en-US" sz="2000" dirty="0"/>
              <a:t>6=1×4+2     (2)</a:t>
            </a:r>
          </a:p>
          <a:p>
            <a:r>
              <a:rPr lang="en-US" sz="2000" dirty="0"/>
              <a:t>4=2×2+0     (3)</a:t>
            </a:r>
          </a:p>
          <a:p>
            <a:r>
              <a:rPr lang="en-US" sz="2000" dirty="0"/>
              <a:t>Hence HCF(22,6)=2.</a:t>
            </a:r>
          </a:p>
          <a:p>
            <a:r>
              <a:rPr lang="en-US" sz="2000" dirty="0"/>
              <a:t>Now use these equations backwards:</a:t>
            </a:r>
          </a:p>
          <a:p>
            <a:r>
              <a:rPr lang="en-US" sz="2000" dirty="0"/>
              <a:t>2=6⎯1×4              from (2)</a:t>
            </a:r>
          </a:p>
          <a:p>
            <a:r>
              <a:rPr lang="en-US" sz="2000" dirty="0"/>
              <a:t>2=6⎯1×(22⎯3×6)  from (1)</a:t>
            </a:r>
          </a:p>
          <a:p>
            <a:r>
              <a:rPr lang="en-US" sz="2000" dirty="0"/>
              <a:t>2=4×6⎯1×22</a:t>
            </a:r>
          </a:p>
          <a:p>
            <a:r>
              <a:rPr lang="en-US" sz="2000" dirty="0"/>
              <a:t>Therefore</a:t>
            </a:r>
          </a:p>
          <a:p>
            <a:r>
              <a:rPr lang="en-US" sz="2000" dirty="0"/>
              <a:t>−1×22+4×6=2</a:t>
            </a:r>
          </a:p>
          <a:p>
            <a:r>
              <a:rPr lang="en-US" sz="2000" dirty="0"/>
              <a:t>and so one solution is 𝑎=−1 and 𝑏=4.</a:t>
            </a:r>
          </a:p>
          <a:p>
            <a:r>
              <a:rPr lang="en-US" sz="2000" dirty="0"/>
              <a:t>The general solution is 𝑎=−1+3𝑡 and 𝑏=4−11𝑡, where 𝑡∈</a:t>
            </a:r>
            <a:r>
              <a:rPr lang="en-US" sz="2000" dirty="0" err="1"/>
              <a:t>ℤ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2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0736-C45C-8047-89B4-842B3E22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1103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Method for finding a solution of a linear Diophantine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1263-9C3A-794B-8123-2F98D9DC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26" y="1204056"/>
            <a:ext cx="7527234" cy="551858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Find 𝑎,𝑏∈</a:t>
            </a:r>
            <a:r>
              <a:rPr lang="en-US" sz="2000" dirty="0" err="1"/>
              <a:t>ℤ</a:t>
            </a:r>
            <a:r>
              <a:rPr lang="en-US" sz="2000" dirty="0"/>
              <a:t> such that 125𝑎+90𝑏=5.</a:t>
            </a:r>
          </a:p>
          <a:p>
            <a:r>
              <a:rPr lang="en-US" sz="2000" dirty="0"/>
              <a:t>First divide by 5: 25𝑎+18𝑏=1</a:t>
            </a:r>
          </a:p>
          <a:p>
            <a:r>
              <a:rPr lang="en-US" sz="2000" dirty="0"/>
              <a:t>Apply the Euclidean algorithm to 25 and 18:</a:t>
            </a:r>
          </a:p>
          <a:p>
            <a:r>
              <a:rPr lang="en-US" sz="2000" dirty="0"/>
              <a:t>Hence HCF(25,18)=</a:t>
            </a:r>
            <a:r>
              <a:rPr lang="en-US" sz="2000" b="1" dirty="0"/>
              <a:t>1</a:t>
            </a:r>
            <a:r>
              <a:rPr lang="en-US" sz="2000" dirty="0"/>
              <a:t>.</a:t>
            </a:r>
          </a:p>
          <a:p>
            <a:r>
              <a:rPr lang="en-US" sz="2000" dirty="0"/>
              <a:t>Now use the equations backwards:</a:t>
            </a:r>
          </a:p>
          <a:p>
            <a:r>
              <a:rPr lang="en-US" sz="2000" dirty="0"/>
              <a:t>1=4⎯1×3                     from (4)</a:t>
            </a:r>
          </a:p>
          <a:p>
            <a:r>
              <a:rPr lang="en-US" sz="2000" dirty="0"/>
              <a:t>1=4⎯1×(7⎯1×4)            from (3)</a:t>
            </a:r>
          </a:p>
          <a:p>
            <a:r>
              <a:rPr lang="en-US" sz="2000" dirty="0"/>
              <a:t>1=2×4⎯1×7</a:t>
            </a:r>
          </a:p>
          <a:p>
            <a:r>
              <a:rPr lang="en-US" sz="2000" dirty="0"/>
              <a:t>1=2×(18⎯2×7)−1×7      from (2)</a:t>
            </a:r>
          </a:p>
          <a:p>
            <a:r>
              <a:rPr lang="en-US" sz="2000" dirty="0"/>
              <a:t>1=2×18⎯5×7</a:t>
            </a:r>
          </a:p>
          <a:p>
            <a:r>
              <a:rPr lang="en-US" sz="2000" dirty="0"/>
              <a:t>1=2×18⎯5×(25⎯1×18)   from (1)</a:t>
            </a:r>
          </a:p>
          <a:p>
            <a:r>
              <a:rPr lang="en-US" sz="2000" dirty="0"/>
              <a:t>1=7×18⎯5×25 </a:t>
            </a:r>
          </a:p>
          <a:p>
            <a:r>
              <a:rPr lang="en-US" sz="2000" dirty="0"/>
              <a:t>Therefore: −5×25+7×18=1</a:t>
            </a:r>
          </a:p>
          <a:p>
            <a:r>
              <a:rPr lang="en-US" sz="2000" dirty="0"/>
              <a:t>and so one solution is 𝑎=−5 and 𝑏=7.</a:t>
            </a:r>
          </a:p>
          <a:p>
            <a:r>
              <a:rPr lang="en-US" sz="2000" dirty="0"/>
              <a:t>The general solution is 𝑎=−5+18𝑡 and 𝑏=7−25𝑡, where 𝑡∈</a:t>
            </a:r>
            <a:r>
              <a:rPr lang="en-US" sz="2000" dirty="0" err="1"/>
              <a:t>ℤ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D3850-4980-AA44-95CE-277762DB7787}"/>
              </a:ext>
            </a:extLst>
          </p:cNvPr>
          <p:cNvSpPr/>
          <p:nvPr/>
        </p:nvSpPr>
        <p:spPr>
          <a:xfrm>
            <a:off x="7480852" y="229149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25=1×18+7   (1)</a:t>
            </a:r>
          </a:p>
          <a:p>
            <a:r>
              <a:rPr lang="en-US" sz="2000" dirty="0"/>
              <a:t>18=2×7+4    (2)</a:t>
            </a:r>
          </a:p>
          <a:p>
            <a:r>
              <a:rPr lang="en-US" sz="2000" dirty="0"/>
              <a:t>7=1×4+3      (3)</a:t>
            </a:r>
          </a:p>
          <a:p>
            <a:r>
              <a:rPr lang="en-US" sz="2000" dirty="0"/>
              <a:t>4=1×3+</a:t>
            </a:r>
            <a:r>
              <a:rPr lang="en-US" sz="2000" b="1" dirty="0"/>
              <a:t>1</a:t>
            </a:r>
            <a:r>
              <a:rPr lang="en-US" sz="2000" dirty="0"/>
              <a:t>      (4)</a:t>
            </a:r>
          </a:p>
          <a:p>
            <a:r>
              <a:rPr lang="en-US" sz="2000" dirty="0"/>
              <a:t>3=3×1+0      (5)</a:t>
            </a:r>
          </a:p>
        </p:txBody>
      </p:sp>
    </p:spTree>
    <p:extLst>
      <p:ext uri="{BB962C8B-B14F-4D97-AF65-F5344CB8AC3E}">
        <p14:creationId xmlns:p14="http://schemas.microsoft.com/office/powerpoint/2010/main" val="11351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534F-6183-4248-A987-770F61A2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set &amp; universal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DD07-586C-384A-932C-F40C127B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13" y="1827213"/>
            <a:ext cx="7313612" cy="4729162"/>
          </a:xfrm>
        </p:spPr>
        <p:txBody>
          <a:bodyPr/>
          <a:lstStyle/>
          <a:p>
            <a:r>
              <a:rPr lang="en-US" sz="2400" dirty="0"/>
              <a:t>Empty set ∅:  The set with no elements.</a:t>
            </a:r>
          </a:p>
          <a:p>
            <a:endParaRPr lang="en-US" sz="2400" dirty="0"/>
          </a:p>
          <a:p>
            <a:r>
              <a:rPr lang="en-US" sz="2400" dirty="0"/>
              <a:t>The universal set 𝜉: the set of all elements which are being considered.</a:t>
            </a:r>
          </a:p>
          <a:p>
            <a:endParaRPr lang="en-US" sz="2400" dirty="0"/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7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9E3A5AB-6B1B-7147-B341-1C55789BC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4931C4-344A-1D46-AEF9-25AC0DA0A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1" y="1981200"/>
            <a:ext cx="7313613" cy="4114800"/>
          </a:xfrm>
        </p:spPr>
        <p:txBody>
          <a:bodyPr/>
          <a:lstStyle/>
          <a:p>
            <a:r>
              <a:rPr lang="en-US" altLang="en-US" dirty="0"/>
              <a:t>Set B is called a </a:t>
            </a:r>
            <a:r>
              <a:rPr lang="en-US" altLang="en-US" dirty="0">
                <a:solidFill>
                  <a:srgbClr val="CC3300"/>
                </a:solidFill>
              </a:rPr>
              <a:t>subset</a:t>
            </a:r>
            <a:r>
              <a:rPr lang="en-US" altLang="en-US" dirty="0"/>
              <a:t> of the set A if any element of B is also an element of A</a:t>
            </a:r>
          </a:p>
          <a:p>
            <a:r>
              <a:rPr lang="en-US" altLang="en-US" dirty="0">
                <a:solidFill>
                  <a:srgbClr val="CC3300"/>
                </a:solidFill>
              </a:rPr>
              <a:t>B</a:t>
            </a:r>
            <a:r>
              <a:rPr lang="en-US" altLang="en-US" dirty="0">
                <a:solidFill>
                  <a:srgbClr val="CC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⊆A</a:t>
            </a:r>
          </a:p>
          <a:p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Example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= [0,10] and B={1,3,5} then </a:t>
            </a:r>
            <a:r>
              <a:rPr lang="en-US" altLang="en-US" dirty="0"/>
              <a:t>B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⊆A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= [0,10] and C = [-1,3), C is not a subset of A</a:t>
            </a:r>
          </a:p>
          <a:p>
            <a:pPr lvl="1"/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𝐴⊆𝐴 &amp; ∅⊆𝐴</a:t>
            </a:r>
          </a:p>
        </p:txBody>
      </p:sp>
      <p:sp>
        <p:nvSpPr>
          <p:cNvPr id="3076" name="Oval 4">
            <a:extLst>
              <a:ext uri="{FF2B5EF4-FFF2-40B4-BE49-F238E27FC236}">
                <a16:creationId xmlns:a16="http://schemas.microsoft.com/office/drawing/2014/main" id="{23DFF1D0-76AF-6842-B32D-CC7688DA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379" y="2953154"/>
            <a:ext cx="2057400" cy="1600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F78AA149-C8AD-F749-AA36-663CFAA6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200400"/>
            <a:ext cx="838200" cy="83820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63E63D0-EA30-FB49-80C8-22F7412C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048000"/>
            <a:ext cx="4026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B5CE84-96A9-2443-B82A-1E4C4AAC8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9AD950-6F43-844E-9E2E-D62B0F809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676400"/>
            <a:ext cx="54102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C3300"/>
                </a:solidFill>
              </a:rPr>
              <a:t>union</a:t>
            </a:r>
            <a:r>
              <a:rPr lang="en-US" altLang="en-US" dirty="0"/>
              <a:t> of two sets</a:t>
            </a:r>
            <a:br>
              <a:rPr lang="en-US" altLang="en-US" dirty="0"/>
            </a:br>
            <a:r>
              <a:rPr lang="en-US" altLang="en-US" dirty="0"/>
              <a:t>A and B</a:t>
            </a:r>
            <a:br>
              <a:rPr lang="en-US" altLang="en-US" dirty="0"/>
            </a:br>
            <a:r>
              <a:rPr lang="en-US" altLang="en-US" dirty="0"/>
              <a:t>is the set of all</a:t>
            </a:r>
            <a:br>
              <a:rPr lang="en-US" altLang="en-US" dirty="0"/>
            </a:br>
            <a:r>
              <a:rPr lang="en-US" altLang="en-US" dirty="0"/>
              <a:t>elements x such that</a:t>
            </a:r>
            <a:br>
              <a:rPr lang="en-US" altLang="en-US" dirty="0"/>
            </a:br>
            <a:r>
              <a:rPr lang="en-US" altLang="en-US" dirty="0"/>
              <a:t>x is in A </a:t>
            </a:r>
            <a:r>
              <a:rPr lang="en-US" altLang="en-US" dirty="0">
                <a:solidFill>
                  <a:srgbClr val="CC3300"/>
                </a:solidFill>
              </a:rPr>
              <a:t>OR</a:t>
            </a:r>
            <a:r>
              <a:rPr lang="en-US" altLang="en-US" dirty="0"/>
              <a:t> x is in B</a:t>
            </a:r>
          </a:p>
          <a:p>
            <a:endParaRPr lang="en-US" altLang="en-US" dirty="0"/>
          </a:p>
          <a:p>
            <a:r>
              <a:rPr lang="en-US" altLang="en-US" dirty="0"/>
              <a:t>Notation:</a:t>
            </a:r>
            <a:br>
              <a:rPr lang="en-US" altLang="en-US" dirty="0"/>
            </a:b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∪ B = { x |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or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B} </a:t>
            </a:r>
            <a:endParaRPr lang="en-US" altLang="en-US" dirty="0"/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2C5F06AE-7770-6443-B4E2-9B867B198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B5738F5E-3431-2148-A19A-84FB7FA9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9A0DE54-37AE-FA46-A935-6D7789DA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209800"/>
            <a:ext cx="386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D0F618F7-2A37-044A-8C4A-51291BAB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828800" cy="1295400"/>
          </a:xfrm>
          <a:prstGeom prst="ellipse">
            <a:avLst/>
          </a:prstGeom>
          <a:solidFill>
            <a:srgbClr val="CC33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CF54EA36-812E-7A4D-A8BC-BBF8F4F1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470910"/>
            <a:ext cx="2057400" cy="1600200"/>
          </a:xfrm>
          <a:prstGeom prst="ellipse">
            <a:avLst/>
          </a:prstGeom>
          <a:solidFill>
            <a:srgbClr val="CC33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CAEF311B-7CD4-E84F-B6AF-0D7DE164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10001"/>
            <a:ext cx="150701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1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∪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6225925-BB9E-264B-B9F6-244C0737A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Intersection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77AACE1-8A67-A441-92DE-336FE9C69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8400" y="1676400"/>
            <a:ext cx="5410200" cy="44196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C3300"/>
                </a:solidFill>
              </a:rPr>
              <a:t>intersection</a:t>
            </a:r>
            <a:br>
              <a:rPr lang="en-US" altLang="en-US" dirty="0"/>
            </a:br>
            <a:r>
              <a:rPr lang="en-US" altLang="en-US" dirty="0"/>
              <a:t>of two sets</a:t>
            </a:r>
            <a:br>
              <a:rPr lang="en-US" altLang="en-US" dirty="0"/>
            </a:br>
            <a:r>
              <a:rPr lang="en-US" altLang="en-US" dirty="0"/>
              <a:t>A and B</a:t>
            </a:r>
            <a:br>
              <a:rPr lang="en-US" altLang="en-US" dirty="0"/>
            </a:br>
            <a:r>
              <a:rPr lang="en-US" altLang="en-US" dirty="0"/>
              <a:t>is the set of all</a:t>
            </a:r>
            <a:br>
              <a:rPr lang="en-US" altLang="en-US" dirty="0"/>
            </a:br>
            <a:r>
              <a:rPr lang="en-US" altLang="en-US" dirty="0"/>
              <a:t>elements x such that</a:t>
            </a:r>
            <a:br>
              <a:rPr lang="en-US" altLang="en-US" dirty="0"/>
            </a:br>
            <a:r>
              <a:rPr lang="en-US" altLang="en-US" dirty="0"/>
              <a:t>x is in A </a:t>
            </a:r>
            <a:r>
              <a:rPr lang="en-US" altLang="en-US" dirty="0">
                <a:solidFill>
                  <a:srgbClr val="CC3300"/>
                </a:solidFill>
              </a:rPr>
              <a:t>AND</a:t>
            </a:r>
            <a:r>
              <a:rPr lang="en-US" altLang="en-US" dirty="0"/>
              <a:t> x is in B</a:t>
            </a:r>
          </a:p>
          <a:p>
            <a:endParaRPr lang="en-US" altLang="en-US" dirty="0"/>
          </a:p>
          <a:p>
            <a:r>
              <a:rPr lang="en-US" altLang="en-US" dirty="0"/>
              <a:t>Notation:</a:t>
            </a:r>
            <a:br>
              <a:rPr lang="en-US" altLang="en-US" dirty="0"/>
            </a:b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∩ B = { x |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and x </a:t>
            </a:r>
            <a:r>
              <a:rPr lang="en-US" alt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B} </a:t>
            </a:r>
          </a:p>
        </p:txBody>
      </p:sp>
      <p:sp>
        <p:nvSpPr>
          <p:cNvPr id="37892" name="Oval 4">
            <a:extLst>
              <a:ext uri="{FF2B5EF4-FFF2-40B4-BE49-F238E27FC236}">
                <a16:creationId xmlns:a16="http://schemas.microsoft.com/office/drawing/2014/main" id="{6BB64FA8-3270-6E46-973A-BCF31D3E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752600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>
            <a:extLst>
              <a:ext uri="{FF2B5EF4-FFF2-40B4-BE49-F238E27FC236}">
                <a16:creationId xmlns:a16="http://schemas.microsoft.com/office/drawing/2014/main" id="{C9F0283F-1E42-624E-A6A1-6F7F55A0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461D163-C42A-154F-A89A-88D097BB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209800"/>
            <a:ext cx="386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912" name="Oval 24">
            <a:extLst>
              <a:ext uri="{FF2B5EF4-FFF2-40B4-BE49-F238E27FC236}">
                <a16:creationId xmlns:a16="http://schemas.microsoft.com/office/drawing/2014/main" id="{526BC709-A1FF-504D-8AE3-5FF3E06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976053"/>
            <a:ext cx="2057400" cy="1600200"/>
          </a:xfrm>
          <a:prstGeom prst="ellipse">
            <a:avLst/>
          </a:prstGeom>
          <a:solidFill>
            <a:srgbClr val="003399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Oval 25">
            <a:extLst>
              <a:ext uri="{FF2B5EF4-FFF2-40B4-BE49-F238E27FC236}">
                <a16:creationId xmlns:a16="http://schemas.microsoft.com/office/drawing/2014/main" id="{EF5BA59A-4D28-C84D-9F4F-73756A87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033045"/>
            <a:ext cx="1828800" cy="1295400"/>
          </a:xfrm>
          <a:prstGeom prst="ellipse">
            <a:avLst/>
          </a:prstGeom>
          <a:solidFill>
            <a:srgbClr val="339966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 b="1">
              <a:solidFill>
                <a:schemeClr val="bg1"/>
              </a:solidFill>
            </a:endParaRPr>
          </a:p>
        </p:txBody>
      </p:sp>
      <p:grpSp>
        <p:nvGrpSpPr>
          <p:cNvPr id="37915" name="Group 27">
            <a:extLst>
              <a:ext uri="{FF2B5EF4-FFF2-40B4-BE49-F238E27FC236}">
                <a16:creationId xmlns:a16="http://schemas.microsoft.com/office/drawing/2014/main" id="{DB9829F7-09BD-8440-801B-8CB9CD024406}"/>
              </a:ext>
            </a:extLst>
          </p:cNvPr>
          <p:cNvGrpSpPr>
            <a:grpSpLocks/>
          </p:cNvGrpSpPr>
          <p:nvPr/>
        </p:nvGrpSpPr>
        <p:grpSpPr bwMode="auto">
          <a:xfrm>
            <a:off x="7096126" y="4026695"/>
            <a:ext cx="3267075" cy="1600200"/>
            <a:chOff x="3506" y="1145"/>
            <a:chExt cx="2058" cy="1008"/>
          </a:xfrm>
        </p:grpSpPr>
        <p:sp>
          <p:nvSpPr>
            <p:cNvPr id="37916" name="PubChord">
              <a:extLst>
                <a:ext uri="{FF2B5EF4-FFF2-40B4-BE49-F238E27FC236}">
                  <a16:creationId xmlns:a16="http://schemas.microsoft.com/office/drawing/2014/main" id="{24B7832F-0BD1-1849-929A-C7028BDC312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1388017" flipH="1">
              <a:off x="4268" y="1145"/>
              <a:ext cx="1296" cy="1008"/>
            </a:xfrm>
            <a:custGeom>
              <a:avLst/>
              <a:gdLst>
                <a:gd name="G0" fmla="+- 0 0 0"/>
                <a:gd name="G1" fmla="sin 10800 -8992473"/>
                <a:gd name="G2" fmla="cos 10800 -8992473"/>
                <a:gd name="G3" fmla="sin 10800 9189948"/>
                <a:gd name="G4" fmla="cos 10800 9189948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2873 w 21600"/>
                <a:gd name="T1" fmla="*/ 3464 h 21600"/>
                <a:gd name="T2" fmla="*/ 2686 w 21600"/>
                <a:gd name="T3" fmla="*/ 10586 h 21600"/>
                <a:gd name="T4" fmla="*/ 2499 w 21600"/>
                <a:gd name="T5" fmla="*/ 17709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873" y="3464"/>
                  </a:moveTo>
                  <a:cubicBezTo>
                    <a:pt x="1026" y="5460"/>
                    <a:pt x="0" y="8080"/>
                    <a:pt x="0" y="10799"/>
                  </a:cubicBezTo>
                  <a:cubicBezTo>
                    <a:pt x="0" y="13324"/>
                    <a:pt x="884" y="15768"/>
                    <a:pt x="2499" y="17708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PubChord">
              <a:extLst>
                <a:ext uri="{FF2B5EF4-FFF2-40B4-BE49-F238E27FC236}">
                  <a16:creationId xmlns:a16="http://schemas.microsoft.com/office/drawing/2014/main" id="{4D26235E-D43B-A942-A122-25232A4B9E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06" y="1149"/>
              <a:ext cx="1152" cy="818"/>
            </a:xfrm>
            <a:custGeom>
              <a:avLst/>
              <a:gdLst>
                <a:gd name="G0" fmla="+- 0 0 0"/>
                <a:gd name="G1" fmla="sin 10800 3802744"/>
                <a:gd name="G2" fmla="cos 10800 3802744"/>
                <a:gd name="G3" fmla="sin 10800 -3171211"/>
                <a:gd name="G4" fmla="cos 10800 -317121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6519 w 21600"/>
                <a:gd name="T1" fmla="*/ 19961 h 21600"/>
                <a:gd name="T2" fmla="*/ 17245 w 21600"/>
                <a:gd name="T3" fmla="*/ 11343 h 21600"/>
                <a:gd name="T4" fmla="*/ 17971 w 21600"/>
                <a:gd name="T5" fmla="*/ 272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519" y="19961"/>
                  </a:moveTo>
                  <a:cubicBezTo>
                    <a:pt x="19679" y="17988"/>
                    <a:pt x="21600" y="14525"/>
                    <a:pt x="21600" y="10800"/>
                  </a:cubicBezTo>
                  <a:cubicBezTo>
                    <a:pt x="21600" y="7713"/>
                    <a:pt x="20279" y="4774"/>
                    <a:pt x="17971" y="2724"/>
                  </a:cubicBez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FCED3310-935F-6749-B394-171EBC18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4448176"/>
            <a:ext cx="76969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∩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animBg="1"/>
      <p:bldP spid="379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FBCD4BC-141E-CD4C-9DE8-054BB3F0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complement of a set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FBA95C-19BD-1C4E-B7FF-F6D4545741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24148" y="61910"/>
            <a:ext cx="7539038" cy="4752975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𝜉={1,2,3,4,5,6,7,8,9,10} and 𝐴={1,3,5,7,9}, then 𝐴′={2,4,6,8,10}.</a:t>
            </a:r>
          </a:p>
        </p:txBody>
      </p:sp>
      <p:pic>
        <p:nvPicPr>
          <p:cNvPr id="5129" name="Picture 9" descr="Complement Of A Set (solutions, examples, videos)">
            <a:extLst>
              <a:ext uri="{FF2B5EF4-FFF2-40B4-BE49-F238E27FC236}">
                <a16:creationId xmlns:a16="http://schemas.microsoft.com/office/drawing/2014/main" id="{50AB9F02-6674-724E-BA5C-462C051C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72" y="2711099"/>
            <a:ext cx="6382780" cy="38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B5C7F-05B9-9243-B9DD-8B9D5D60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44" y="4625921"/>
            <a:ext cx="503633" cy="4616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F6DBD4-2B26-9F44-A44C-5D151169AAAD}"/>
              </a:ext>
            </a:extLst>
          </p:cNvPr>
          <p:cNvSpPr/>
          <p:nvPr/>
        </p:nvSpPr>
        <p:spPr>
          <a:xfrm>
            <a:off x="7496444" y="4720403"/>
            <a:ext cx="71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𝜉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</TotalTime>
  <Words>3183</Words>
  <Application>Microsoft Office PowerPoint</Application>
  <PresentationFormat>Widescreen</PresentationFormat>
  <Paragraphs>480</Paragraphs>
  <Slides>49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Arial Unicode MS</vt:lpstr>
      <vt:lpstr>STIXGeneral-Italic</vt:lpstr>
      <vt:lpstr>STIXGeneral-Regular</vt:lpstr>
      <vt:lpstr>STIXSizeOneSym</vt:lpstr>
      <vt:lpstr>Arial</vt:lpstr>
      <vt:lpstr>Arial Black</vt:lpstr>
      <vt:lpstr>Calibri</vt:lpstr>
      <vt:lpstr>Cambria Math</vt:lpstr>
      <vt:lpstr>Comic Sans MS</vt:lpstr>
      <vt:lpstr>Corbel</vt:lpstr>
      <vt:lpstr>Open Sans</vt:lpstr>
      <vt:lpstr>Tahoma</vt:lpstr>
      <vt:lpstr>Times New Roman</vt:lpstr>
      <vt:lpstr>Wingdings</vt:lpstr>
      <vt:lpstr>Parallax</vt:lpstr>
      <vt:lpstr>Equation</vt:lpstr>
      <vt:lpstr>Number systems and sets</vt:lpstr>
      <vt:lpstr>Set notation</vt:lpstr>
      <vt:lpstr>PowerPoint Presentation</vt:lpstr>
      <vt:lpstr>Elements of a set</vt:lpstr>
      <vt:lpstr>Empty set &amp; universal</vt:lpstr>
      <vt:lpstr>Subsets</vt:lpstr>
      <vt:lpstr>Union</vt:lpstr>
      <vt:lpstr>Intersection</vt:lpstr>
      <vt:lpstr>The complement of a set</vt:lpstr>
      <vt:lpstr>Sets of numbers </vt:lpstr>
      <vt:lpstr>Numbers</vt:lpstr>
      <vt:lpstr>Numbers</vt:lpstr>
      <vt:lpstr>Numbers </vt:lpstr>
      <vt:lpstr>Cartesian product </vt:lpstr>
      <vt:lpstr>Rational numbers</vt:lpstr>
      <vt:lpstr>Proof</vt:lpstr>
      <vt:lpstr>Real numbers</vt:lpstr>
      <vt:lpstr>Real  numbers</vt:lpstr>
      <vt:lpstr>Interval notations</vt:lpstr>
      <vt:lpstr>Interval notations</vt:lpstr>
      <vt:lpstr>The modulus function</vt:lpstr>
      <vt:lpstr>The modulus or absolute value </vt:lpstr>
      <vt:lpstr>The graph of 𝑦=|𝑥|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Diophantine equations</vt:lpstr>
      <vt:lpstr>A Diophantine equation </vt:lpstr>
      <vt:lpstr>Linear Diophantine Theorem</vt:lpstr>
      <vt:lpstr>Enough Mathematical Appetizers! </vt:lpstr>
      <vt:lpstr>Introduction to Number Theory</vt:lpstr>
      <vt:lpstr>Division</vt:lpstr>
      <vt:lpstr>Divisibility Theorems</vt:lpstr>
      <vt:lpstr>The Division Algorithm</vt:lpstr>
      <vt:lpstr>The Euclidean Algorithm </vt:lpstr>
      <vt:lpstr>The Euclidean Algorithm </vt:lpstr>
      <vt:lpstr>Method for finding a solution of a linear Diophantine equation</vt:lpstr>
      <vt:lpstr>Method for finding a solution of a linear Diophantine equation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systems and sets</dc:title>
  <dc:creator>Lyn ZHANG</dc:creator>
  <cp:lastModifiedBy>Lyn ZHANG</cp:lastModifiedBy>
  <cp:revision>5</cp:revision>
  <dcterms:created xsi:type="dcterms:W3CDTF">2021-05-04T21:40:37Z</dcterms:created>
  <dcterms:modified xsi:type="dcterms:W3CDTF">2021-05-04T22:15:13Z</dcterms:modified>
</cp:coreProperties>
</file>