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8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88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65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07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12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5950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61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347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7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90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6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33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96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31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484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204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563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E3F77-E63F-4DDD-BD40-F48E81647380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0F3E72-D753-47BB-B70E-8EC4D33968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949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EA21-17B0-4D65-B2BF-AA4197E8D0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Pascal's triangle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690FC-C5B9-4A0C-B416-4E560F447E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7G</a:t>
            </a:r>
          </a:p>
        </p:txBody>
      </p:sp>
    </p:spTree>
    <p:extLst>
      <p:ext uri="{BB962C8B-B14F-4D97-AF65-F5344CB8AC3E}">
        <p14:creationId xmlns:p14="http://schemas.microsoft.com/office/powerpoint/2010/main" val="17442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1BA1-727F-49C2-88CD-5A933BA8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E9894-1666-4D17-B92E-216BA138DE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350196"/>
                <a:ext cx="11342450" cy="3950871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can be arranged to give Pascal’s triangle.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Each entry in Pascal’s triangle is the sum of the two entries immediately above.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Pascal’s rule: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 sum of the entries in row n of Pascal’s triangle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That is,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+⋯+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A set of size n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subsets, including the empty set and the set itself.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E9894-1666-4D17-B92E-216BA138DE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350196"/>
                <a:ext cx="11342450" cy="3950871"/>
              </a:xfrm>
              <a:blipFill>
                <a:blip r:embed="rId2"/>
                <a:stretch>
                  <a:fillRect l="-806" b="-1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16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1755-A4A0-490B-9A52-3BAB748B5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Pascal's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0ADB11-7F40-46AE-BBC0-ACEFC356ED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6187" y="214280"/>
                <a:ext cx="12192000" cy="1298642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diagram below consists of the binomial coefficients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for 0≤n≤5. They form the first 6 rows of Pascal’s triangle.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0ADB11-7F40-46AE-BBC0-ACEFC356ED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187" y="214280"/>
                <a:ext cx="12192000" cy="1298642"/>
              </a:xfrm>
              <a:blipFill>
                <a:blip r:embed="rId2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6D3AE77-0F5E-42D0-A147-E4DC7D6F5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7907"/>
            <a:ext cx="12192000" cy="290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3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7A7D6-7EFB-4CB1-93D3-5D65AA4D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Pascal’s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49D454-8F74-49EA-B1D5-521813A1C3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10330774" cy="3615267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Each entry in Pascal’s triangle is the sum of the two entries immediately above.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5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5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5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AU" sz="5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5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5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5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5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         where 1≤r&lt;n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49D454-8F74-49EA-B1D5-521813A1C3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10330774" cy="3615267"/>
              </a:xfrm>
              <a:blipFill>
                <a:blip r:embed="rId2"/>
                <a:stretch>
                  <a:fillRect l="-4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669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B070-4E63-476F-A31E-DB3E79CCB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944" y="5960895"/>
            <a:ext cx="8534400" cy="897105"/>
          </a:xfrm>
        </p:spPr>
        <p:txBody>
          <a:bodyPr/>
          <a:lstStyle/>
          <a:p>
            <a:r>
              <a:rPr lang="en-AU" dirty="0"/>
              <a:t>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4F9670-9C13-4DC8-B40E-5D964B78BF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94554"/>
                <a:ext cx="12192000" cy="540857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The number of subsets of {1,2,…,n} containing exactly r elements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Each of these subsets can be put into one of two groups: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those that contain n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those that do not contain n.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the subset contains n, then each of the remaining r−1 elements must be chosen from {1,2,…,n−1}. Therefore the first group contains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AU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subsets.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the subset does not contain n, then we still have to choose r elements from {1,2,…,n−1}. Therefore the second group contains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AU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subsets.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 two groups together contain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 and so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AU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which establishes Pascal’s rule.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4F9670-9C13-4DC8-B40E-5D964B78BF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94554"/>
                <a:ext cx="12192000" cy="5408578"/>
              </a:xfrm>
              <a:blipFill>
                <a:blip r:embed="rId2"/>
                <a:stretch>
                  <a:fillRect l="-400" b="-9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3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A253C-E105-42BF-AB18-81968F5E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E60E1-D623-4067-A22E-D63D64419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AU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AU" sz="3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3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=136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=680, 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let n=18 and r=3 in Pascal’s rule: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chemeClr val="tx1"/>
                    </a:solidFill>
                  </a:rPr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136+680=816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E60E1-D623-4067-A22E-D63D64419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3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DF64-FBBE-46B5-9D49-042D9296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6167291"/>
            <a:ext cx="8534400" cy="58582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0E194C-61A0-4E3C-9C16-1FF62D8C9E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6249" y="0"/>
                <a:ext cx="11955751" cy="329038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Write down the n=6 row of Pascal’s triangle and then write down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Each entry in the n=6 row is the sum of the two entries immediately above.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=20	Note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the fourth entry in the row, since the first entry corresponds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0E194C-61A0-4E3C-9C16-1FF62D8C9E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249" y="0"/>
                <a:ext cx="11955751" cy="3290384"/>
              </a:xfrm>
              <a:blipFill>
                <a:blip r:embed="rId2"/>
                <a:stretch>
                  <a:fillRect l="-408" r="-6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19C5FF4-1647-4D63-8320-95D8CF5AB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211" y="2724047"/>
            <a:ext cx="6485563" cy="14099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1027E9-9E0F-4F8A-97D1-6F92B9840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49" y="4168696"/>
            <a:ext cx="8382457" cy="199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1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553C-240D-4A4F-9B04-6BEC5FFB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88" y="5921984"/>
            <a:ext cx="8534400" cy="936016"/>
          </a:xfrm>
        </p:spPr>
        <p:txBody>
          <a:bodyPr/>
          <a:lstStyle/>
          <a:p>
            <a:r>
              <a:rPr lang="en-AU" dirty="0"/>
              <a:t>Subsets of a set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0EAC13-572B-4ED4-9216-6D104A8B0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1999" cy="592198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Suppose your friend says to you: ‘I have five books that I no longer need, take any that you want.’ How many different selections are possible?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Solution 1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You could select none of the books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ways), or one out of five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ways), or two out of five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ways), and so on. This gives the answer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=32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Note that this is simply the sum of the entries in the n=5 row of Pascal’s triangle.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Solution 2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For each of the five books we have two options: either accept or reject the book. Using the multiplication principle, we obtain the answer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2×2×2×2×2=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=32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0EAC13-572B-4ED4-9216-6D104A8B0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1999" cy="5921984"/>
              </a:xfrm>
              <a:blipFill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9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553C-240D-4A4F-9B04-6BEC5FFB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667" y="5453976"/>
            <a:ext cx="8534400" cy="936016"/>
          </a:xfrm>
        </p:spPr>
        <p:txBody>
          <a:bodyPr/>
          <a:lstStyle/>
          <a:p>
            <a:r>
              <a:rPr lang="en-AU" dirty="0"/>
              <a:t>Subsets of a set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0EAC13-572B-4ED4-9216-6D104A8B0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1999" cy="592198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1. The sum of the entries in row n of Pascal’s triangle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That is,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+⋯+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2. A set of size n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subsets, including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empty set and the set itself</a:t>
                </a:r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0EAC13-572B-4ED4-9216-6D104A8B0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1999" cy="5921984"/>
              </a:xfrm>
              <a:blipFill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9930-18D1-4EEB-B84F-9E01E626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885954"/>
            <a:ext cx="8534400" cy="972046"/>
          </a:xfrm>
        </p:spPr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274955-998F-4052-AED2-CFDDF72D62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0"/>
                <a:ext cx="11342451" cy="588595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1. Your friend offers you any of six books that she no longer wants. How many selections are possible assuming that you take at least one book?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2. How many subsets of {1,2,3,…,10} have at least two elements?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−1=63	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 of a set of size 6. We subtract 1 because we discard the empty set of no books.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−10−1=1013	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 of a set of size 10.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 containing 1 element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subsets containing 0 elements.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274955-998F-4052-AED2-CFDDF72D62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0"/>
                <a:ext cx="11342451" cy="5885954"/>
              </a:xfrm>
              <a:blipFill>
                <a:blip r:embed="rId2"/>
                <a:stretch>
                  <a:fillRect l="-430" r="-8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8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1115</TotalTime>
  <Words>728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Cambria Math</vt:lpstr>
      <vt:lpstr>Century Gothic</vt:lpstr>
      <vt:lpstr>Wingdings 3</vt:lpstr>
      <vt:lpstr>Slice</vt:lpstr>
      <vt:lpstr>Pascal's triangle</vt:lpstr>
      <vt:lpstr>Pascal's triangle</vt:lpstr>
      <vt:lpstr>Pascal’s rule</vt:lpstr>
      <vt:lpstr>Proof</vt:lpstr>
      <vt:lpstr>Example</vt:lpstr>
      <vt:lpstr>example</vt:lpstr>
      <vt:lpstr>Subsets of a set</vt:lpstr>
      <vt:lpstr>Subsets of a set</vt:lpstr>
      <vt:lpstr>Examples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Pascal's triangle</dc:title>
  <dc:creator>Lyn ZHANG</dc:creator>
  <cp:lastModifiedBy>Lyn ZHANG</cp:lastModifiedBy>
  <cp:revision>8</cp:revision>
  <dcterms:created xsi:type="dcterms:W3CDTF">2021-06-01T03:33:48Z</dcterms:created>
  <dcterms:modified xsi:type="dcterms:W3CDTF">2021-06-01T23:19:32Z</dcterms:modified>
</cp:coreProperties>
</file>