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8114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46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023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585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654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364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108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604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596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17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107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51BB4A-A697-4707-98AD-7BEA2E339EAC}" type="datetimeFigureOut">
              <a:rPr lang="en-AU" smtClean="0"/>
              <a:t>7/07/2021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F42DEE2-0E4B-45C1-91A5-B69EB8F4A1FC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01739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5B02E-018A-496A-B781-9F9E5F35B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>
                <a:solidFill>
                  <a:schemeClr val="tx1"/>
                </a:solidFill>
              </a:rPr>
              <a:t>Polynomial identities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060B1-82D9-4BD4-B9C7-A7616A7D4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AU" sz="2800" dirty="0">
                <a:solidFill>
                  <a:schemeClr val="tx1"/>
                </a:solidFill>
              </a:rPr>
              <a:t>5A</a:t>
            </a:r>
          </a:p>
        </p:txBody>
      </p:sp>
    </p:spTree>
    <p:extLst>
      <p:ext uri="{BB962C8B-B14F-4D97-AF65-F5344CB8AC3E}">
        <p14:creationId xmlns:p14="http://schemas.microsoft.com/office/powerpoint/2010/main" val="335974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A polynomial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A polynomial function is a function that can be written in the form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  <m:r>
                      <a:rPr lang="en-US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nor/>
                      </m:rPr>
                      <a:rPr lang="en-US" dirty="0">
                        <a:solidFill>
                          <a:schemeClr val="bg1"/>
                        </a:solidFill>
                      </a:rPr>
                      <m:t>+⋯+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is a natural number or zero, and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are real numbers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≠0.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number 0 is called the zero polynomial.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leading term,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 of a polynomial is the term of highest index among those terms with a non-zero coefficient.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degree of a polynomial is the index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of the leading term.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 monic polynomial is a polynomial whose leading term has coefficient 1.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constant term is the term of index 0. (This is the term not involving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.)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64" t="-775" r="-9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59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Equating coefficients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Two polynomials are equal if they give the same value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 It can be proved that, if two polynomials are equal, then they have the same degree and corresponding coefficients are equal. For example: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If </a:t>
                </a:r>
                <a:r>
                  <a:rPr lang="en-US" dirty="0" err="1">
                    <a:solidFill>
                      <a:schemeClr val="bg1"/>
                    </a:solidFill>
                  </a:rPr>
                  <a:t>a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+b</a:t>
                </a:r>
                <a:r>
                  <a:rPr lang="en-US" dirty="0">
                    <a:solidFill>
                      <a:schemeClr val="bg1"/>
                    </a:solidFill>
                  </a:rPr>
                  <a:t>=c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+d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+e, then c=0, d=a and e=b.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−12=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+(</a:t>
                </a:r>
                <a:r>
                  <a:rPr lang="en-US" dirty="0" err="1">
                    <a:solidFill>
                      <a:schemeClr val="bg1"/>
                    </a:solidFill>
                  </a:rPr>
                  <a:t>a+b</a:t>
                </a:r>
                <a:r>
                  <a:rPr lang="en-US" dirty="0">
                    <a:solidFill>
                      <a:schemeClr val="bg1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+ab</a:t>
                </a:r>
                <a:r>
                  <a:rPr lang="en-US" dirty="0">
                    <a:solidFill>
                      <a:schemeClr val="bg1"/>
                    </a:solidFill>
                  </a:rPr>
                  <a:t>, then </a:t>
                </a:r>
                <a:r>
                  <a:rPr lang="en-US" dirty="0" err="1">
                    <a:solidFill>
                      <a:schemeClr val="bg1"/>
                    </a:solidFill>
                  </a:rPr>
                  <a:t>a+b</a:t>
                </a:r>
                <a:r>
                  <a:rPr lang="en-US" dirty="0">
                    <a:solidFill>
                      <a:schemeClr val="bg1"/>
                    </a:solidFill>
                  </a:rPr>
                  <a:t>=−1 and ab=−12.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This process is called equating coefficients.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64" t="-775" r="-4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23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689" y="195492"/>
            <a:ext cx="10058400" cy="86079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1793" y="1056289"/>
                <a:ext cx="11288110" cy="540757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If the expressions (a+2b)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−(a−b)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+8 and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−6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+8 are equal for all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 find the values of a and b.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Assume that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(a+2b)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−(a−b)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+8=3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−6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+8for all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Then by equating coefficients: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a+2b =3        (1)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−(a−b) =−6   (2)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Solve as simultaneous equations.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Add (1) and (2):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3b =−3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∴ b =−1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Substitute into (1):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a−2 =3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∴  a =5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1793" y="1056289"/>
                <a:ext cx="11288110" cy="5407573"/>
              </a:xfrm>
              <a:blipFill>
                <a:blip r:embed="rId3"/>
                <a:stretch>
                  <a:fillRect l="-378" t="-564" r="-4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743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56440" y="1835106"/>
                <a:ext cx="10489325" cy="4380300"/>
              </a:xfrm>
            </p:spPr>
            <p:txBody>
              <a:bodyPr>
                <a:normAutofit/>
              </a:bodyPr>
              <a:lstStyle/>
              <a:p>
                <a:r>
                  <a:rPr lang="en-AU" dirty="0">
                    <a:solidFill>
                      <a:schemeClr val="bg1"/>
                    </a:solidFill>
                  </a:rPr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 in the form 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+a(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−3)+d.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Let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+a(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−3)+d=c(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−6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+9)+a(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−3)+d=c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+(a−6c)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+9c−3a+d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This implies that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C =1               (1)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a−6c =0         (2) 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9c−3a+d =0  (3)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From (2): a =6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From (3): 9−18+d =0     </a:t>
                </a:r>
                <a:r>
                  <a:rPr lang="en-AU" dirty="0" err="1">
                    <a:solidFill>
                      <a:schemeClr val="bg1"/>
                    </a:solidFill>
                  </a:rPr>
                  <a:t>i.e.d</a:t>
                </a:r>
                <a:r>
                  <a:rPr lang="en-AU" dirty="0">
                    <a:solidFill>
                      <a:schemeClr val="bg1"/>
                    </a:solidFill>
                  </a:rPr>
                  <a:t> =9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Hence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+6(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−3)+9.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6440" y="1835106"/>
                <a:ext cx="10489325" cy="4380300"/>
              </a:xfrm>
              <a:blipFill>
                <a:blip r:embed="rId3"/>
                <a:stretch>
                  <a:fillRect l="-407" t="-6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724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35322"/>
            <a:ext cx="10058400" cy="96548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930167"/>
                <a:ext cx="10058400" cy="5360274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Find the values of a, b, c and d such that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+b(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:r>
                  <a:rPr lang="en-US" dirty="0" err="1">
                    <a:solidFill>
                      <a:schemeClr val="bg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+d</a:t>
                </a:r>
                <a:r>
                  <a:rPr lang="en-US" dirty="0">
                    <a:solidFill>
                      <a:schemeClr val="bg1"/>
                    </a:solidFill>
                  </a:rPr>
                  <a:t>  for all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Solution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Expand the right-hand side and collect like terms: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=a(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+12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+8)+b(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+2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+1)+</a:t>
                </a:r>
                <a:r>
                  <a:rPr lang="en-US" dirty="0" err="1">
                    <a:solidFill>
                      <a:schemeClr val="bg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+d</a:t>
                </a:r>
                <a:r>
                  <a:rPr lang="en-US" dirty="0">
                    <a:solidFill>
                      <a:schemeClr val="bg1"/>
                    </a:solidFill>
                  </a:rPr>
                  <a:t>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+(6a+b)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+(12a+2b+c)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+(8a+b+d)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Equate coefficients: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a=1                         (1)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6a+b =0                 (2)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12a+2b+c =0        (3)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8a+b+d =0            (4)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Substituting a=1 into (2) gives  6+b =0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∴ b =−6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Substituting a=1 and b=−6 into (3) gives   12−12+c =0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∴ c =0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Substituting a=1 and b=−6 into (4) gives  8−6+d =0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∴ d =−2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Hence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−6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−2.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930167"/>
                <a:ext cx="10058400" cy="5360274"/>
              </a:xfrm>
              <a:blipFill>
                <a:blip r:embed="rId3"/>
                <a:stretch>
                  <a:fillRect l="-182" t="-11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90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8097"/>
            <a:ext cx="10058400" cy="93395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 </a:t>
            </a:r>
            <a:endParaRPr lang="en-AU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1338" y="1072055"/>
                <a:ext cx="10273862" cy="532874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Show that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+4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 cannot be expressed in the form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+c.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Suppose that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+4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+c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some constants a, b and c.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Then expanding the right-hand side gives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+4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 =a(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+3b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)+c=a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+3ab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+3a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+c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Equating coefficients: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 =2            (1)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3ab =−5     (2)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3a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=4      (3) 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+c =1  (4)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From (2), we have b=−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 But from (3), we have b=±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i="0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  <m:r>
                      <a:rPr lang="en-US" b="0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This is a contradiction, and therefore we have shown that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+4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+1 cannot be expressed in the form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+c.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1338" y="1072055"/>
                <a:ext cx="10273862" cy="5328745"/>
              </a:xfrm>
              <a:blipFill>
                <a:blip r:embed="rId3"/>
                <a:stretch>
                  <a:fillRect l="-297" t="-9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96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AAA7-EB3A-4539-B898-D69F8298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A </a:t>
                </a:r>
                <a:r>
                  <a:rPr lang="en-US" dirty="0">
                    <a:solidFill>
                      <a:srgbClr val="C00000"/>
                    </a:solidFill>
                  </a:rPr>
                  <a:t>polynomial function </a:t>
                </a:r>
                <a:r>
                  <a:rPr lang="en-US" dirty="0">
                    <a:solidFill>
                      <a:schemeClr val="bg1"/>
                    </a:solidFill>
                  </a:rPr>
                  <a:t>can be written in the form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  <m:r>
                      <a:rPr lang="en-US" i="0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m:rPr>
                        <m:nor/>
                      </m:rPr>
                      <a:rPr lang="en-US" dirty="0">
                        <a:solidFill>
                          <a:schemeClr val="bg1"/>
                        </a:solidFill>
                      </a:rPr>
                      <m:t>+⋯+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is a natural number or zero, and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are real numbers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≠0. The </a:t>
                </a:r>
                <a:r>
                  <a:rPr lang="en-US" dirty="0">
                    <a:solidFill>
                      <a:srgbClr val="C00000"/>
                    </a:solidFill>
                  </a:rPr>
                  <a:t>leading term </a:t>
                </a:r>
                <a:r>
                  <a:rPr lang="en-US" dirty="0">
                    <a:solidFill>
                      <a:schemeClr val="bg1"/>
                    </a:solidFill>
                  </a:rPr>
                  <a:t>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(the term of highest index) and the </a:t>
                </a:r>
                <a:r>
                  <a:rPr lang="en-US" dirty="0">
                    <a:solidFill>
                      <a:srgbClr val="C00000"/>
                    </a:solidFill>
                  </a:rPr>
                  <a:t>constant term </a:t>
                </a:r>
                <a:r>
                  <a:rPr lang="en-US" dirty="0">
                    <a:solidFill>
                      <a:schemeClr val="bg1"/>
                    </a:solidFill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(the term not involving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).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</a:t>
                </a:r>
                <a:r>
                  <a:rPr lang="en-US" dirty="0">
                    <a:solidFill>
                      <a:srgbClr val="C00000"/>
                    </a:solidFill>
                  </a:rPr>
                  <a:t>degree</a:t>
                </a:r>
                <a:r>
                  <a:rPr lang="en-US" dirty="0">
                    <a:solidFill>
                      <a:schemeClr val="bg1"/>
                    </a:solidFill>
                  </a:rPr>
                  <a:t> of a polynomial is the index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of the leading term.</a:t>
                </a:r>
              </a:p>
              <a:p>
                <a:r>
                  <a:rPr lang="en-US" dirty="0">
                    <a:solidFill>
                      <a:srgbClr val="C00000"/>
                    </a:solidFill>
                  </a:rPr>
                  <a:t>Equating coefficients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Two polynomials are equal if they give the same value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 If two polynomials are equal, then they have the same degree and corresponding coefficients are equal.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example: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−12=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+(</a:t>
                </a:r>
                <a:r>
                  <a:rPr lang="en-US" dirty="0" err="1">
                    <a:solidFill>
                      <a:schemeClr val="bg1"/>
                    </a:solidFill>
                  </a:rPr>
                  <a:t>a+b</a:t>
                </a:r>
                <a:r>
                  <a:rPr lang="en-US" dirty="0">
                    <a:solidFill>
                      <a:schemeClr val="bg1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+ab</a:t>
                </a:r>
                <a:r>
                  <a:rPr lang="en-US" dirty="0">
                    <a:solidFill>
                      <a:schemeClr val="bg1"/>
                    </a:solidFill>
                  </a:rPr>
                  <a:t>, then </a:t>
                </a:r>
                <a:r>
                  <a:rPr lang="en-US" dirty="0" err="1">
                    <a:solidFill>
                      <a:schemeClr val="bg1"/>
                    </a:solidFill>
                  </a:rPr>
                  <a:t>a+b</a:t>
                </a:r>
                <a:r>
                  <a:rPr lang="en-US" dirty="0">
                    <a:solidFill>
                      <a:schemeClr val="bg1"/>
                    </a:solidFill>
                  </a:rPr>
                  <a:t>=−1 and ab=−12.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1D00D2-0AAF-4B38-A36C-B22498FACE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64" t="-775" r="-9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2839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63</TotalTime>
  <Words>1042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Century Gothic</vt:lpstr>
      <vt:lpstr>Savon</vt:lpstr>
      <vt:lpstr>Polynomial identities</vt:lpstr>
      <vt:lpstr>A polynomial function</vt:lpstr>
      <vt:lpstr>Equating coefficients</vt:lpstr>
      <vt:lpstr>Example 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 identities</dc:title>
  <dc:creator>Lyn ZHANG</dc:creator>
  <cp:lastModifiedBy>Lyn ZHANG</cp:lastModifiedBy>
  <cp:revision>16</cp:revision>
  <dcterms:created xsi:type="dcterms:W3CDTF">2021-07-07T00:32:36Z</dcterms:created>
  <dcterms:modified xsi:type="dcterms:W3CDTF">2021-07-07T01:36:32Z</dcterms:modified>
</cp:coreProperties>
</file>