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45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54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61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5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22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4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10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67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542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29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44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2788-3BDF-45D0-ACF4-ACD8521B9228}" type="datetimeFigureOut">
              <a:rPr lang="en-AU" smtClean="0"/>
              <a:t>8/07/2021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065FAE8-4461-4625-86CC-A04D0B4E6A6F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99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88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47D0-9F33-4525-B265-B9F6B2B60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Simultaneous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95CEC-6BC2-4EFB-B79B-59C24AE83F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5E</a:t>
            </a:r>
          </a:p>
        </p:txBody>
      </p:sp>
    </p:spTree>
    <p:extLst>
      <p:ext uri="{BB962C8B-B14F-4D97-AF65-F5344CB8AC3E}">
        <p14:creationId xmlns:p14="http://schemas.microsoft.com/office/powerpoint/2010/main" val="364082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E0A1-D4AD-4C3A-A995-62A7E4BE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Simultaneous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146B4-C836-4CF0-B58A-B463C7FCA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look at methods for finding the coordinates of the points of intersection of a linear graph with different non-linear graphs: parabolas, circles and rectangular hyperbolas. We also consider the intersections of two parabolas.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67686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E0A1-D4AD-4C3A-A995-62A7E4BE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17384"/>
            <a:ext cx="9603275" cy="587136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83108"/>
                <a:ext cx="9603275" cy="5091783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Find the coordinates of the points of intersection of the parabola with equation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the straight line with equation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Equate the two expressions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0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∴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9−4</m:t>
                            </m:r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d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3±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points of intersection are A(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 and 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11+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83108"/>
                <a:ext cx="9603275" cy="5091783"/>
              </a:xfrm>
              <a:blipFill>
                <a:blip r:embed="rId2"/>
                <a:stretch>
                  <a:fillRect l="-571" t="-1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72FCBBA-A885-4F63-AC3C-124457B40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827" y="1416910"/>
            <a:ext cx="4402173" cy="317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9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E0A1-D4AD-4C3A-A995-62A7E4BE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32031"/>
            <a:ext cx="9603275" cy="472488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4362" y="1157638"/>
                <a:ext cx="9603275" cy="524316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the points of intersection of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=16 and the line with equation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=0.</a:t>
                </a:r>
              </a:p>
              <a:p>
                <a:r>
                  <a:rPr lang="en-US" dirty="0"/>
                  <a:t>Rearrange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=0 to make y the subject.</a:t>
                </a:r>
              </a:p>
              <a:p>
                <a:r>
                  <a:rPr lang="en-US" dirty="0"/>
                  <a:t>Substitute y = x into the equation of the circle: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=16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−8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+16+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=16</a:t>
                </a:r>
              </a:p>
              <a:p>
                <a:r>
                  <a:rPr lang="en-US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−8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=0</a:t>
                </a:r>
              </a:p>
              <a:p>
                <a:r>
                  <a:rPr lang="en-US" dirty="0"/>
                  <a:t>2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−4) 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=0 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=4</a:t>
                </a:r>
              </a:p>
              <a:p>
                <a:r>
                  <a:rPr lang="en-US" dirty="0"/>
                  <a:t>The points of intersection are (0,0) and (4,4).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4362" y="1157638"/>
                <a:ext cx="9603275" cy="5243162"/>
              </a:xfrm>
              <a:blipFill>
                <a:blip r:embed="rId2"/>
                <a:stretch>
                  <a:fillRect l="-571" t="-116" r="-6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34E79C4-C105-4820-B0B0-70D206990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162" y="1878330"/>
            <a:ext cx="4586682" cy="404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1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E0A1-D4AD-4C3A-A995-62A7E4BE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000" y="167653"/>
            <a:ext cx="9603275" cy="52461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1053" y="867103"/>
                <a:ext cx="10955885" cy="5565227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Find the point of contact of the straight line with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x+y=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the curve with equation </a:t>
                </a:r>
                <a:r>
                  <a:rPr lang="en-US" dirty="0" err="1">
                    <a:solidFill>
                      <a:schemeClr val="tx1"/>
                    </a:solidFill>
                  </a:rPr>
                  <a:t>xy</a:t>
                </a:r>
                <a:r>
                  <a:rPr lang="en-US" dirty="0">
                    <a:solidFill>
                      <a:schemeClr val="tx1"/>
                    </a:solidFill>
                  </a:rPr>
                  <a:t>=1.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Rewrite the equations as y=−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Equate the expressions for y: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=9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−6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+9 =0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−3)2 =0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∴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=3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point of intersection is (3,13).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053" y="867103"/>
                <a:ext cx="10955885" cy="5565227"/>
              </a:xfrm>
              <a:blipFill>
                <a:blip r:embed="rId2"/>
                <a:stretch>
                  <a:fillRect l="-501" r="-3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F38DACB-04E5-4A47-9B3F-79665CA19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308" y="1593876"/>
            <a:ext cx="5129858" cy="43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99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E0A1-D4AD-4C3A-A995-62A7E4BE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876" y="122787"/>
            <a:ext cx="9603275" cy="749115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635" y="871903"/>
                <a:ext cx="7931051" cy="551313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400" dirty="0"/>
                  <a:t>Find the coordinates of the points of intersection of the graphs of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=−3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−4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 and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−1.</a:t>
                </a:r>
              </a:p>
              <a:p>
                <a:r>
                  <a:rPr lang="en-US" sz="2400" dirty="0"/>
                  <a:t>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−4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 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−1 </a:t>
                </a:r>
              </a:p>
              <a:p>
                <a:r>
                  <a:rPr lang="en-US" sz="2400" dirty="0"/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−3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+2 =0 </a:t>
                </a:r>
              </a:p>
              <a:p>
                <a:r>
                  <a:rPr lang="en-US" sz="2400" dirty="0"/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+3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 =0 </a:t>
                </a:r>
              </a:p>
              <a:p>
                <a:r>
                  <a:rPr lang="en-US" sz="2400" dirty="0"/>
                  <a:t>(5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−2)(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+1) =0 </a:t>
                </a:r>
              </a:p>
              <a:p>
                <a:r>
                  <a:rPr lang="en-US" sz="2400" dirty="0"/>
                  <a:t>∴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=25 or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=−1</a:t>
                </a:r>
              </a:p>
              <a:p>
                <a:r>
                  <a:rPr lang="en-US" sz="2400" dirty="0"/>
                  <a:t>Substitute in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−1:</a:t>
                </a:r>
              </a:p>
              <a:p>
                <a:r>
                  <a:rPr lang="en-US" sz="2400" dirty="0"/>
                  <a:t>When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=−1,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=2.</a:t>
                </a:r>
              </a:p>
              <a:p>
                <a:r>
                  <a:rPr lang="en-US" sz="2400" dirty="0"/>
                  <a:t>When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=2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−1=−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The points of intersection are (−1,2) and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,−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).</a:t>
                </a:r>
                <a:endParaRPr lang="en-AU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0146B4-C836-4CF0-B58A-B463C7FCAF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635" y="871903"/>
                <a:ext cx="7931051" cy="5513132"/>
              </a:xfrm>
              <a:blipFill>
                <a:blip r:embed="rId2"/>
                <a:stretch>
                  <a:fillRect l="-922" t="-774" r="-10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10543AD-743B-4D0C-A29D-89AC631AE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0686" y="1553634"/>
            <a:ext cx="4129507" cy="386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6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</TotalTime>
  <Words>459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Simultaneous equations</vt:lpstr>
      <vt:lpstr>Simultaneous equations</vt:lpstr>
      <vt:lpstr>example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equations</dc:title>
  <dc:creator>Lyn ZHANG</dc:creator>
  <cp:lastModifiedBy>Lyn ZHANG</cp:lastModifiedBy>
  <cp:revision>10</cp:revision>
  <dcterms:created xsi:type="dcterms:W3CDTF">2021-07-08T03:37:24Z</dcterms:created>
  <dcterms:modified xsi:type="dcterms:W3CDTF">2021-07-08T04:25:22Z</dcterms:modified>
</cp:coreProperties>
</file>