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2803C-BF3B-4AF1-BC95-3B57786DB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3C4EE-8745-47B7-8965-B5A6F379C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6C0F9-439A-4FB6-BFDE-C818BF94E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B487C-E29C-49AD-9315-515D116EC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55551-722A-4BBA-93B9-0D8F4B5C5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907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1FA86-5275-4A2F-9610-BDC1AA7EF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BCD8B-6CAA-4F11-ADC0-98B70B02A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A6999-8380-4B52-B441-7AF244DD4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0C763-B028-4BD1-B29B-4FFFAFC4A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821A2-F259-4AB4-AD9B-6E4A609B0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948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A0F015-26DA-4934-8787-1181F888A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631C9-F705-43AE-8498-EBEDB5596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5F609-97C8-4958-B3C2-F5CF3522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D1CB3-9CC0-44E7-80D8-21E860A21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E7FE3-A4F5-45E9-B76C-9DEBDF1C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81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C71C8-2F86-4374-B1F6-5865BC71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B76E5-7EEC-404F-9F9A-A65C9D9CE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7D6AF-23A4-4308-BC1C-AF450E4D4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E980-0B0A-43F1-BCF7-5A9ACE126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737D1-E3BE-4470-A033-2BE95A35F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140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136EE-D9DD-42F0-B941-00309F7B5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03006-67C7-49FC-B95C-BA6F92C86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32218-711B-4ECB-85E5-D8131C33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02467-5A7C-4916-99A7-25AB0E41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B0C69-0E32-4C77-B3DE-033A9EF35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7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E158F-C162-4EF2-9437-64703989A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27F07-8A80-4D4A-A704-FD9EF2802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A45EA-0056-4F63-A7E6-BEC75F7F1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B79BF4-DD3C-4CCD-9EE9-5BE01BA77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A454F7-551C-4B7D-9036-9D095A93E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D7429-182D-4D9D-BBAE-0A4C5BFDC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172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67DB0-DBAB-4F99-9E40-ECBBAD220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4416A-3CBF-4295-872B-F4136E4BF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C1A9DC-B0FC-4420-ADD1-972657F69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768C0-506A-4009-9960-E9E9E9FF03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59A239-AD13-4743-B34A-756F1FF7DD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5A67BA-08E7-4B59-B8E6-861B4B924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D8A1BA-FC29-4D79-9476-BB19FACF3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24919C-DA71-4BD6-A105-82D116089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87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03BBB-E27D-44F0-BE87-CEE9ED588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36D8E-EAE4-4E08-97E4-B4CB7F0D7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37591-ECF3-4755-BE59-254332AB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DA68FF-F663-479D-8143-ECCF6837C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438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7AF055-0B3E-4A79-8837-4CBD85A3E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FD065-FF9B-4E92-8FB5-49B9BC3BC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5EBDF-BE12-431E-99BD-B1432BA31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754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98D7F-3473-4C39-9F6E-C84859D77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008C6-4FFC-4A66-9B22-9329F53EA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F5A62C-E6A6-485E-B47D-AE6FD2A06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62DD4-1C08-49FB-BFCB-DEC2FF24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214EE-B30C-4FA2-AA37-C82DA329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7260F-D9D3-48BB-A005-F63294D68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910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526F5-C58C-420E-9DC7-070B659AB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0FBCAC-F6DD-466D-B8DF-040F05E30C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9C2A1D-A5D0-4B1D-83BF-55F7FCE67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1F22AC-245D-4C1E-B782-111B0946B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ADF98-A1F3-4B93-84AD-16E0FA29C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FBD4A-16C1-4731-8F6B-A1928EF01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80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1655DE-97DF-4EA7-9584-9EF365645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E0ADC-84C5-476C-96FB-6E98E04D9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D456A-FCAF-4942-A5E2-74D6AB6F1A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9E6B6-84A8-459D-939B-10FDC7297589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09E01-AF2A-47C2-A4D5-AAD8CC197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E5153-639F-4FCD-ABAD-103FAAAB2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3026B-C436-44D3-B077-77E456C156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237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.libretexts.org/Bookshelves/Arithmetic_and_Basic_Math/Book%3A_Basic_Math_(Illustrative_Mathematics_-_Grade_6)/02%3A_Introducing_Ratios/2.04%3A_New_Page/2.4.1%3A_Representing_Ratios_with_Tabl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illovich/32516854644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illovich/32516854644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927E3-2A51-46EA-AA50-27ED14AEB5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Ratios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323E00-66DC-4546-B40E-5AE7391F66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9E</a:t>
            </a:r>
          </a:p>
        </p:txBody>
      </p:sp>
    </p:spTree>
    <p:extLst>
      <p:ext uri="{BB962C8B-B14F-4D97-AF65-F5344CB8AC3E}">
        <p14:creationId xmlns:p14="http://schemas.microsoft.com/office/powerpoint/2010/main" val="5208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09807-6AEA-42EE-9884-950EC394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7148A-7406-417F-AC9F-627E0E556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 300 in the ratio 3:2.</a:t>
            </a:r>
          </a:p>
          <a:p>
            <a:r>
              <a:rPr lang="en-US" dirty="0"/>
              <a:t>Solution</a:t>
            </a:r>
          </a:p>
          <a:p>
            <a:r>
              <a:rPr lang="en-US" dirty="0"/>
              <a:t>one part =300÷5=60 </a:t>
            </a:r>
          </a:p>
          <a:p>
            <a:r>
              <a:rPr lang="en-US" dirty="0"/>
              <a:t>∴    two parts =60×2=120 </a:t>
            </a:r>
          </a:p>
          <a:p>
            <a:r>
              <a:rPr lang="en-US" dirty="0"/>
              <a:t>∴    three parts =60×3=180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310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09807-6AEA-42EE-9884-950EC394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7148A-7406-417F-AC9F-627E0E556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 3000 in the ratio 3:2:1.</a:t>
            </a:r>
          </a:p>
          <a:p>
            <a:r>
              <a:rPr lang="en-US" dirty="0"/>
              <a:t>Solution</a:t>
            </a:r>
          </a:p>
          <a:p>
            <a:r>
              <a:rPr lang="en-US" dirty="0"/>
              <a:t>one part =3000÷6=500 </a:t>
            </a:r>
          </a:p>
          <a:p>
            <a:r>
              <a:rPr lang="en-US" dirty="0"/>
              <a:t>∴         two parts =500×2=1000 </a:t>
            </a:r>
          </a:p>
          <a:p>
            <a:r>
              <a:rPr lang="en-US" dirty="0"/>
              <a:t>∴       three parts =500×3=1500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6949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48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Ratios</vt:lpstr>
      <vt:lpstr>Example </vt:lpstr>
      <vt:lpstr>Example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Ratios</dc:title>
  <dc:creator>Lyn ZHANG</dc:creator>
  <cp:lastModifiedBy>Lyn ZHANG</cp:lastModifiedBy>
  <cp:revision>2</cp:revision>
  <dcterms:created xsi:type="dcterms:W3CDTF">2021-09-22T01:35:34Z</dcterms:created>
  <dcterms:modified xsi:type="dcterms:W3CDTF">2021-09-22T01:48:56Z</dcterms:modified>
</cp:coreProperties>
</file>