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3F92A-3A9A-4D9C-B71E-CA669A497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DB7874-314A-475A-BA41-576C7FE70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077A5-EFF7-44D6-A0C2-072E8C53F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605C-66CF-404E-AD2D-A7B66007C660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5B2CA-80FA-447E-A3A1-60847E2FC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35D10-7322-448F-9820-857705AE7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E6CA-FBA4-44F0-BAD4-B7295E56CE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467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8A7CA-03AB-4793-A8B9-E649E94C9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9770E2-DC99-4DA5-8815-BD79959B4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7088C-99B1-4076-8FF7-FAC712A4C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605C-66CF-404E-AD2D-A7B66007C660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66221-C5A4-4874-B944-282930EAC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98DF9-DB6F-4543-BE36-DD10413DF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E6CA-FBA4-44F0-BAD4-B7295E56CE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8267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1C1168-65C5-4D1B-9E84-4BC45D92D2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EDB44B-4F43-4866-BB85-8350784E2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CC763-C195-4BBD-9B0E-FEC9896DB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605C-66CF-404E-AD2D-A7B66007C660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58E4D-F994-476C-9FD6-87F2B6770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8941E-6AE7-494A-9976-E690F4901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E6CA-FBA4-44F0-BAD4-B7295E56CE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558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1A3A5-FEF2-441E-A3A0-553AE3887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ECDEE-E6AA-4038-938A-4785B3B69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8FDF2-C2C5-425A-AFCD-67681E8E6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605C-66CF-404E-AD2D-A7B66007C660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34A78-1167-413F-AE82-EF8B995AD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70136F-88A1-4F6F-B70F-2C0E380DA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E6CA-FBA4-44F0-BAD4-B7295E56CE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364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EBA9F-1925-43AE-9CAA-4BCB4C30E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A92C7-249D-488F-ADD0-35BE40192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40E0E7-188C-4330-819C-4B5BCA94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605C-66CF-404E-AD2D-A7B66007C660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E38B7-0964-4046-9719-5E9523C2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270A8-7191-443E-BE1B-944F88D37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E6CA-FBA4-44F0-BAD4-B7295E56CE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7013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CCED0-CD8D-4151-8C45-0EE25581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DB5A5-3914-4032-9953-B68B0123A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ABDF22-FADA-4ADD-B73C-82ECB7456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D667-0822-4E7C-8556-3621AAEDD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605C-66CF-404E-AD2D-A7B66007C660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5E39B-5890-4436-9762-BDD7B60BB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AA4E9-33DB-4238-890B-0989E007E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E6CA-FBA4-44F0-BAD4-B7295E56CE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796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8BF33-438B-4F8B-BE35-2D096736D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BD18C5-D561-4BCA-9337-7ACA0C16C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802C42-8C7B-4C7E-8A51-0F08F8065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3C8CAE-8DB0-4EFB-9147-F6923FAA6E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A49569-3707-43CD-AC21-8C219944E3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72217B-BF30-4DBE-99B9-9E80E88BD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605C-66CF-404E-AD2D-A7B66007C660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22EE8A-950D-408B-A7CA-D2634090A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69D515-423E-4854-A7A6-1BBB06C61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E6CA-FBA4-44F0-BAD4-B7295E56CE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9179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5F397-2CD8-4150-9E39-50BCBE11F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C1D90C-2363-40D6-8907-C2C16214C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605C-66CF-404E-AD2D-A7B66007C660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43B75B-2FD3-4827-8C20-E29A68535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527D7F-CF4D-4A0E-A732-4E080E29F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E6CA-FBA4-44F0-BAD4-B7295E56CE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613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0FC2B1-07EB-45EC-9457-D3FA6E851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605C-66CF-404E-AD2D-A7B66007C660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4C67F-ADF5-41E6-AABB-8590ACF77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39B1FA-5EA6-4A3B-A960-A20CDFADC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E6CA-FBA4-44F0-BAD4-B7295E56CE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2269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52ECA-94C5-4BDC-A8FB-46F48B1C4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86784-8E3D-471B-B145-F043A1860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AD8311-2BB8-4DE3-B412-6436807051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9CC4D2-D259-40A4-8D04-54EE0C91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605C-66CF-404E-AD2D-A7B66007C660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DBA46-18F7-4A55-BECE-4499916F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09837-92C8-4C2D-9944-E4F5103FA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E6CA-FBA4-44F0-BAD4-B7295E56CE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0547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6B9A7-E7EE-4FF3-8AE2-292CC65CF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317757-4BCF-4169-AF39-9D89B6B40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E7D2CB-1AB0-46F5-B98B-C586C1075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C628EE-5D28-462C-84A1-0D0019BC7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A605C-66CF-404E-AD2D-A7B66007C660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9CEEB2-ED8F-4CBA-B686-B2425ED5C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B93E1-9DCD-4620-861B-0D523E5F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E6CA-FBA4-44F0-BAD4-B7295E56CE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5206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C724E6-C95E-4410-AEE3-6A2CE00D8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B9D75-1ACC-4FDC-B929-B21A14ECB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90163-3EF4-4D10-A3EB-8674F250AF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A605C-66CF-404E-AD2D-A7B66007C660}" type="datetimeFigureOut">
              <a:rPr lang="en-AU" smtClean="0"/>
              <a:t>22/09/2021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0E32C-66C7-422D-826D-1936AB67F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3FF59-3D0C-4C66-9CA4-9C415EEBAA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EE6CA-FBA4-44F0-BAD4-B7295E56CE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061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imilarity_(geometry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athoverflow.net/questions/199731/curves-similarity-metri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athoverflow.net/questions/199731/curves-similarity-metri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athoverflow.net/questions/199731/curves-similarity-metri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athoverflow.net/questions/199731/curves-similarity-metri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athoverflow.net/questions/199731/curves-similarity-metri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athoverflow.net/questions/199731/curves-similarity-metri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athoverflow.net/questions/199731/curves-similarity-metri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athoverflow.net/questions/199731/curves-similarity-metri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athoverflow.net/questions/199731/curves-similarity-metri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athoverflow.net/questions/199731/curves-similarity-metri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athoverflow.net/questions/199731/curves-similarity-metri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B59AB-4631-4BE7-9F9E-E905EAB562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 introduction to similarity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6EDBCC-53FC-49BE-A390-7E6FBD300A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9F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9802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2CCD-F6D2-4D24-81F7-B5C6E5F9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5184BD-30E7-4805-A869-005100A185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Give the reason for triangle ABC being similar to triangle A′B′C′.</a:t>
                </a:r>
              </a:p>
              <a:p>
                <a:r>
                  <a:rPr lang="en-US" dirty="0"/>
                  <a:t>Find the value of x.</a:t>
                </a: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Triangle ABC is similar to triangle A′B′C′ by SAS, since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6.25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=0.8=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3.75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and     ∠ABC =20°=∠A′B′C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3.013</m:t>
                        </m:r>
                      </m:den>
                    </m:f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6.25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∴  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6.25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×3.013=2.4104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5184BD-30E7-4805-A869-005100A185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 descr="PIC">
            <a:extLst>
              <a:ext uri="{FF2B5EF4-FFF2-40B4-BE49-F238E27FC236}">
                <a16:creationId xmlns:a16="http://schemas.microsoft.com/office/drawing/2014/main" id="{F982B7D1-70ED-4F44-8DDA-45AE360C8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7153" y="2340948"/>
            <a:ext cx="1987900" cy="217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PIC">
            <a:extLst>
              <a:ext uri="{FF2B5EF4-FFF2-40B4-BE49-F238E27FC236}">
                <a16:creationId xmlns:a16="http://schemas.microsoft.com/office/drawing/2014/main" id="{A5A4A8F4-7B1B-48E9-B862-C22185DFCA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486" y="365125"/>
            <a:ext cx="1428483" cy="172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09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2CCD-F6D2-4D24-81F7-B5C6E5F9A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5184BD-30E7-4805-A869-005100A185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36946" y="1662112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Give the reason for triangle ABC being similar to triangle AXY.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Find the value of x.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Corresponding angles are of equal magnitude (AAA).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AX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AC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AY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+6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5.5</m:t>
                        </m:r>
                      </m:den>
                    </m:f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/>
                  <a:t>5.5x =3(x+6) </a:t>
                </a:r>
              </a:p>
              <a:p>
                <a:r>
                  <a:rPr lang="en-US" dirty="0"/>
                  <a:t>2.5x =18 </a:t>
                </a:r>
              </a:p>
              <a:p>
                <a:r>
                  <a:rPr lang="en-US" dirty="0"/>
                  <a:t>∴     x =7.2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5184BD-30E7-4805-A869-005100A185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6946" y="1662112"/>
                <a:ext cx="10515600" cy="4351338"/>
              </a:xfrm>
              <a:blipFill>
                <a:blip r:embed="rId4"/>
                <a:stretch>
                  <a:fillRect l="-1043" t="-322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 descr="PIC">
            <a:extLst>
              <a:ext uri="{FF2B5EF4-FFF2-40B4-BE49-F238E27FC236}">
                <a16:creationId xmlns:a16="http://schemas.microsoft.com/office/drawing/2014/main" id="{5B7B13D4-86DC-465E-8C64-35FEFC0862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22" y="2643187"/>
            <a:ext cx="2765667" cy="2389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763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2CCD-F6D2-4D24-81F7-B5C6E5F9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184BD-30E7-4805-A869-005100A18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Two figures are similar if we can enlarge one figure so that its enlargement is congruent to the other figure.</a:t>
            </a:r>
          </a:p>
          <a:p>
            <a:r>
              <a:rPr lang="en-US" dirty="0"/>
              <a:t>Matching lengths of similar figures are in the same ratio.</a:t>
            </a:r>
          </a:p>
          <a:p>
            <a:r>
              <a:rPr lang="en-US" dirty="0"/>
              <a:t>Matching angles of similar figures are equal.</a:t>
            </a:r>
          </a:p>
          <a:p>
            <a:pPr marL="0" indent="0">
              <a:buNone/>
            </a:pPr>
            <a:r>
              <a:rPr lang="en-US" dirty="0"/>
              <a:t>Two triangles are similar provided any one of the following four conditions holds:</a:t>
            </a:r>
          </a:p>
          <a:p>
            <a:r>
              <a:rPr lang="en-US" dirty="0">
                <a:solidFill>
                  <a:srgbClr val="0070C0"/>
                </a:solidFill>
              </a:rPr>
              <a:t>AAA</a:t>
            </a:r>
            <a:r>
              <a:rPr lang="en-US" dirty="0"/>
              <a:t>	two angles of one triangle are equal to two angles of the other triangle</a:t>
            </a:r>
          </a:p>
          <a:p>
            <a:r>
              <a:rPr lang="en-US" dirty="0">
                <a:solidFill>
                  <a:srgbClr val="0070C0"/>
                </a:solidFill>
              </a:rPr>
              <a:t>SAS</a:t>
            </a:r>
            <a:r>
              <a:rPr lang="en-US" dirty="0"/>
              <a:t>	the ratios of two pairs of matching sides are equal and the included angles are equal</a:t>
            </a:r>
          </a:p>
          <a:p>
            <a:r>
              <a:rPr lang="en-US" dirty="0">
                <a:solidFill>
                  <a:srgbClr val="0070C0"/>
                </a:solidFill>
              </a:rPr>
              <a:t>SSS</a:t>
            </a:r>
            <a:r>
              <a:rPr lang="en-US" dirty="0"/>
              <a:t>	the sides of one triangle can be matched up with the sides of the other triangle so that the ratio of matching lengths is constant</a:t>
            </a:r>
          </a:p>
          <a:p>
            <a:r>
              <a:rPr lang="en-US" dirty="0">
                <a:solidFill>
                  <a:srgbClr val="0070C0"/>
                </a:solidFill>
              </a:rPr>
              <a:t>RHS	</a:t>
            </a:r>
            <a:r>
              <a:rPr lang="en-US" dirty="0"/>
              <a:t>the ratio of the hypotenuses of two right-angled triangles equals the ratio of another pair of sides.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6044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2CCD-F6D2-4D24-81F7-B5C6E5F9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Similarity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5184BD-30E7-4805-A869-005100A185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690688"/>
                <a:ext cx="10515600" cy="435133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The two triangles ABC and A′B′C′ shown in the diagram are similar.</a:t>
                </a:r>
              </a:p>
              <a:p>
                <a:r>
                  <a:rPr lang="en-US" dirty="0"/>
                  <a:t>Note: OA′=2OA, OB′=2OB, OC′=2OC</a:t>
                </a:r>
              </a:p>
              <a:p>
                <a:r>
                  <a:rPr lang="en-US" dirty="0"/>
                  <a:t>Triangle A′B′C′ can be considered as the image of triangle ABC under a mapping of the plane in which the coordinates are multiplied by 2.</a:t>
                </a:r>
              </a:p>
              <a:p>
                <a:r>
                  <a:rPr lang="en-US" dirty="0"/>
                  <a:t>This mapping is called an </a:t>
                </a:r>
                <a:r>
                  <a:rPr lang="en-US" b="1" dirty="0"/>
                  <a:t>expansion</a:t>
                </a:r>
                <a:r>
                  <a:rPr lang="en-US" dirty="0"/>
                  <a:t> from the origin of factor 2. From now on we will call this factor the </a:t>
                </a:r>
                <a:r>
                  <a:rPr lang="en-US" b="1" dirty="0"/>
                  <a:t>similarity factor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The rule for this mapping can be written in transformation notation as (</a:t>
                </a:r>
                <a:r>
                  <a:rPr lang="en-US" dirty="0" err="1"/>
                  <a:t>x,y</a:t>
                </a:r>
                <a:r>
                  <a:rPr lang="en-US" dirty="0"/>
                  <a:t>)→(2x,2y).</a:t>
                </a:r>
              </a:p>
              <a:p>
                <a:r>
                  <a:rPr lang="en-US" dirty="0"/>
                  <a:t>There is also a mapping from ΔA′B′C′ to ΔABC, which is an expansion from the origin of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. The rule for this is (</a:t>
                </a:r>
                <a:r>
                  <a:rPr lang="en-US" dirty="0" err="1"/>
                  <a:t>x,y</a:t>
                </a:r>
                <a:r>
                  <a:rPr lang="en-US" dirty="0"/>
                  <a:t>)→(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x,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y).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5184BD-30E7-4805-A869-005100A185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90688"/>
                <a:ext cx="10515600" cy="4351338"/>
              </a:xfrm>
              <a:blipFill>
                <a:blip r:embed="rId4"/>
                <a:stretch>
                  <a:fillRect l="-870" t="-28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EDE92E3B-B4F3-459B-B366-48B56F69F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5174" y="93915"/>
            <a:ext cx="2566827" cy="2503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73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2CCD-F6D2-4D24-81F7-B5C6E5F9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Similarity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184BD-30E7-4805-A869-005100A18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Two figures are called similar if we can enlarge one figure so that its enlargement is congruent to the other figure.</a:t>
            </a:r>
          </a:p>
          <a:p>
            <a:endParaRPr lang="en-US" b="1" dirty="0"/>
          </a:p>
          <a:p>
            <a:r>
              <a:rPr lang="en-US" b="1" dirty="0"/>
              <a:t>Matching lengths of similar figures are in the same ratio.</a:t>
            </a:r>
          </a:p>
          <a:p>
            <a:r>
              <a:rPr lang="en-US" b="1" dirty="0"/>
              <a:t>Matching angles of similar figures are equal.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59094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2CCD-F6D2-4D24-81F7-B5C6E5F9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Similar images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184BD-30E7-4805-A869-005100A18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466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For example, the rectangle with side lengths 1 and 2 is similar to the rectangle with side lengths 3 and 6.</a:t>
            </a:r>
          </a:p>
          <a:p>
            <a:r>
              <a:rPr lang="en-US" dirty="0"/>
              <a:t>Here the similarity factor is 3 and the rule for the mapping is (</a:t>
            </a:r>
            <a:r>
              <a:rPr lang="en-US" dirty="0" err="1"/>
              <a:t>x,y</a:t>
            </a:r>
            <a:r>
              <a:rPr lang="en-US" dirty="0"/>
              <a:t>)→(3x,3y).</a:t>
            </a:r>
          </a:p>
          <a:p>
            <a:r>
              <a:rPr lang="en-US" dirty="0"/>
              <a:t>Notes:</a:t>
            </a:r>
          </a:p>
          <a:p>
            <a:r>
              <a:rPr lang="en-US" dirty="0"/>
              <a:t>Any two circles are similar.</a:t>
            </a:r>
          </a:p>
          <a:p>
            <a:r>
              <a:rPr lang="en-US" dirty="0"/>
              <a:t>Any two squares are similar.</a:t>
            </a:r>
          </a:p>
          <a:p>
            <a:r>
              <a:rPr lang="en-US" dirty="0"/>
              <a:t>Any two equilateral triangles are similar.</a:t>
            </a:r>
            <a:endParaRPr lang="en-AU" dirty="0"/>
          </a:p>
        </p:txBody>
      </p:sp>
      <p:pic>
        <p:nvPicPr>
          <p:cNvPr id="2050" name="Picture 2" descr="PIC">
            <a:extLst>
              <a:ext uri="{FF2B5EF4-FFF2-40B4-BE49-F238E27FC236}">
                <a16:creationId xmlns:a16="http://schemas.microsoft.com/office/drawing/2014/main" id="{8E1EA0D1-EA7A-4813-92CF-001690ACF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057" y="2895502"/>
            <a:ext cx="3051228" cy="294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785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2CCD-F6D2-4D24-81F7-B5C6E5F9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Similar triangles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5184BD-30E7-4805-A869-005100A185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If triangle ABC is similar to triangle A′B′C′, we can write this as</a:t>
                </a:r>
              </a:p>
              <a:p>
                <a:r>
                  <a:rPr lang="en-US" dirty="0"/>
                  <a:t>ΔABC∼ΔA′B′C′</a:t>
                </a:r>
              </a:p>
              <a:p>
                <a:r>
                  <a:rPr lang="en-US" dirty="0"/>
                  <a:t>The triangles are named so that angles of equal magnitude hold the same position. That is, A matches to A′, B matches to B′ and C matches to C′. So we have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𝐴𝐵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𝐵𝐶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=k</a:t>
                </a:r>
              </a:p>
              <a:p>
                <a:r>
                  <a:rPr lang="en-US" dirty="0"/>
                  <a:t>where k is the </a:t>
                </a:r>
                <a:r>
                  <a:rPr lang="en-US" b="1" dirty="0"/>
                  <a:t>similarity factor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5184BD-30E7-4805-A869-005100A185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395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2CCD-F6D2-4D24-81F7-B5C6E5F9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four standard tests for two triangles to be similar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184BD-30E7-4805-A869-005100A18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237" y="1825624"/>
            <a:ext cx="10515600" cy="435133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The AAA similarity test</a:t>
            </a:r>
          </a:p>
          <a:p>
            <a:r>
              <a:rPr lang="en-US" dirty="0"/>
              <a:t>If two angles of one triangle are respectively equal to two angles of another triangle, then the two triangles are similar.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PIC">
            <a:extLst>
              <a:ext uri="{FF2B5EF4-FFF2-40B4-BE49-F238E27FC236}">
                <a16:creationId xmlns:a16="http://schemas.microsoft.com/office/drawing/2014/main" id="{A01D5800-2673-4A5F-A585-F30C65F3F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115" y="4041828"/>
            <a:ext cx="3430528" cy="1526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IC">
            <a:extLst>
              <a:ext uri="{FF2B5EF4-FFF2-40B4-BE49-F238E27FC236}">
                <a16:creationId xmlns:a16="http://schemas.microsoft.com/office/drawing/2014/main" id="{08E94D3E-3E64-42DA-8C12-7A0472663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478" y="3386622"/>
            <a:ext cx="5248006" cy="2280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517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2CCD-F6D2-4D24-81F7-B5C6E5F9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four standard tests for two triangles to be similar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5184BD-30E7-4805-A869-005100A185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0070C0"/>
                    </a:solidFill>
                  </a:rPr>
                  <a:t>The SAS similarity test</a:t>
                </a:r>
              </a:p>
              <a:p>
                <a:r>
                  <a:rPr lang="en-US" dirty="0"/>
                  <a:t>If the ratios of two pairs of matching sides are equal and the included angles are equal, then the two triangles are similar.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𝐴𝐵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5184BD-30E7-4805-A869-005100A185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r="-75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PIC">
            <a:extLst>
              <a:ext uri="{FF2B5EF4-FFF2-40B4-BE49-F238E27FC236}">
                <a16:creationId xmlns:a16="http://schemas.microsoft.com/office/drawing/2014/main" id="{3EBCDE08-7F57-479E-A8D9-7DF0FB630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134" y="3523561"/>
            <a:ext cx="2505542" cy="143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IC">
            <a:extLst>
              <a:ext uri="{FF2B5EF4-FFF2-40B4-BE49-F238E27FC236}">
                <a16:creationId xmlns:a16="http://schemas.microsoft.com/office/drawing/2014/main" id="{32BAB3A9-CDE8-4085-BEE8-DD04785C3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203" y="3152035"/>
            <a:ext cx="3772814" cy="2008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216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2CCD-F6D2-4D24-81F7-B5C6E5F9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four standard tests for two triangles to be similar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5184BD-30E7-4805-A869-005100A185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rgbClr val="0070C0"/>
                    </a:solidFill>
                  </a:rPr>
                  <a:t>The SSS similarity test</a:t>
                </a:r>
                <a:endParaRPr lang="en-US" dirty="0"/>
              </a:p>
              <a:p>
                <a:r>
                  <a:rPr lang="en-US" dirty="0"/>
                  <a:t>If the sides of one triangle can be matched up with the sides of another triangle so that the ratio of matching lengths is constant, then the two triangles are similar.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𝐴𝐵</m:t>
                        </m:r>
                      </m:den>
                    </m:f>
                  </m:oMath>
                </a14:m>
                <a:r>
                  <a:rPr lang="en-US" dirty="0"/>
                  <a:t> 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𝐵𝐶</m:t>
                        </m:r>
                      </m:den>
                    </m:f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den>
                    </m:f>
                  </m:oMath>
                </a14:m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D5184BD-30E7-4805-A869-005100A185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PIC">
            <a:extLst>
              <a:ext uri="{FF2B5EF4-FFF2-40B4-BE49-F238E27FC236}">
                <a16:creationId xmlns:a16="http://schemas.microsoft.com/office/drawing/2014/main" id="{5CBA55B7-4B10-4315-B5D8-13B742649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276" y="3944533"/>
            <a:ext cx="2310807" cy="1219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PIC">
            <a:extLst>
              <a:ext uri="{FF2B5EF4-FFF2-40B4-BE49-F238E27FC236}">
                <a16:creationId xmlns:a16="http://schemas.microsoft.com/office/drawing/2014/main" id="{602F3B04-9C3A-43B0-BB42-AD2D7AD6B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1042" y="3429000"/>
            <a:ext cx="3774051" cy="1947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227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A2CCD-F6D2-4D24-81F7-B5C6E5F9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four standard tests for two triangles to be similar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184BD-30E7-4805-A869-005100A18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The RHS similarity test</a:t>
            </a:r>
          </a:p>
          <a:p>
            <a:r>
              <a:rPr lang="en-US" dirty="0"/>
              <a:t>If the ratio of the hypotenuses of two right-angled triangles equals the ratio of another pair of sides, then the two triangles are similar.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146" name="Picture 2" descr="PIC">
            <a:extLst>
              <a:ext uri="{FF2B5EF4-FFF2-40B4-BE49-F238E27FC236}">
                <a16:creationId xmlns:a16="http://schemas.microsoft.com/office/drawing/2014/main" id="{114A731B-5A7F-4534-A8DE-F76DF042D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019" y="3429000"/>
            <a:ext cx="3378100" cy="202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PIC">
            <a:extLst>
              <a:ext uri="{FF2B5EF4-FFF2-40B4-BE49-F238E27FC236}">
                <a16:creationId xmlns:a16="http://schemas.microsoft.com/office/drawing/2014/main" id="{6AF2C724-F937-446E-A77B-1D98D0245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187" y="3593158"/>
            <a:ext cx="2070813" cy="1286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755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778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An introduction to similarity</vt:lpstr>
      <vt:lpstr>Similarity </vt:lpstr>
      <vt:lpstr>Similarity </vt:lpstr>
      <vt:lpstr>Similar images</vt:lpstr>
      <vt:lpstr>Similar triangles</vt:lpstr>
      <vt:lpstr>There are four standard tests for two triangles to be similar</vt:lpstr>
      <vt:lpstr>There are four standard tests for two triangles to be similar</vt:lpstr>
      <vt:lpstr>There are four standard tests for two triangles to be similar</vt:lpstr>
      <vt:lpstr>There are four standard tests for two triangles to be similar</vt:lpstr>
      <vt:lpstr>Example 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similarity</dc:title>
  <dc:creator>Lyn ZHANG</dc:creator>
  <cp:lastModifiedBy>Lyn ZHANG</cp:lastModifiedBy>
  <cp:revision>10</cp:revision>
  <dcterms:created xsi:type="dcterms:W3CDTF">2021-09-22T01:49:30Z</dcterms:created>
  <dcterms:modified xsi:type="dcterms:W3CDTF">2021-09-22T02:31:30Z</dcterms:modified>
</cp:coreProperties>
</file>