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363C3-7634-49DA-9F0C-6FDBEE905187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F0D7F-268C-4DBA-9CCC-7C88DDEAD6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8417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https://www.transum.org/Maths/Activity/Similar/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F0D7F-268C-4DBA-9CCC-7C88DDEAD6F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163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8DBFE-9EE5-4D43-BD34-EA2CE04F2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DE4E3-4FAA-4884-82C8-EB79F151A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957A0-79BB-417C-808F-1EDA6D6B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11EBB-216D-4C2D-B4CD-43E43C116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524E-C635-48F0-AEEE-235A0204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16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40484-7B90-4D03-A79A-A855DCAF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8A2AD4-86A3-4A95-ADCB-761FF4068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D0D27-B9D3-42A4-BB0E-7535BAC1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81503-9D7D-4B4A-9E9D-182351DA8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3D36D-72BD-4387-8591-34594A71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488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7C83D-BAF6-45DD-BFF0-DDDF02F41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F809D-D41A-418F-965D-EF970920D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4204C-B7F5-4549-A46B-0652D06D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DF6D4-1067-4D62-AE46-4F19F827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16BB6-47BA-4096-B209-3E28EBD98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925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EE0A6-7BD8-4658-8182-72E5D9397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A4770-CBE2-4E94-AC4F-8F560B620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EA447-3E76-4605-AF4E-61ECBE27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68FC0-3FB6-4201-ADD9-5FA4A373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DDF46-57DE-4FAC-A8E0-A09D6CF5D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822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DB6C1-2577-443F-B6FA-4A7528BA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5C171-C438-4EA6-9FCE-CA14403CD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7125A-A66D-406A-9094-A43050DB4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3FBDD-4BAE-4306-B8E6-C4D8211DB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03272-9D47-4237-ADFA-147C9C491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813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891E-1504-42E1-B5A1-C917E0606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FDB46-3BDC-4B6A-9E74-CD325C2C2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9A9B4-7960-4E06-9761-0EAC43622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CEE58-FFF6-4384-92D9-80204F40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02A2D-54D6-4140-8009-674FAAC4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4C415-C777-42D0-851D-C920091A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6567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53508-574A-446D-9CC5-F09215BA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74CCE-9C1E-4AC1-9818-B22D74392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C4B75-980C-4BD4-9094-575E650C9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9173EE-307B-4C81-8497-F2A14EACA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1CEBA7-AA1C-4183-98B9-47D9B9CE8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9C646-CC6D-4498-81B7-4B1700F93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2B954-796F-48EB-8898-5796522D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E58487-9F9D-4E5E-BC8E-E2DFAC13D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29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A6B3-8ED5-41CE-B13F-84C58AA0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481D38-D802-479B-8C1B-7B34425D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6C1E4B-9CAC-4B70-B4FC-1FA5F79F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1B656-6AB1-43AC-A696-082BBF75F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848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D456F-198C-40A2-AA4D-28D0496A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3B716-B771-4625-A666-68901DB9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E0445-F39A-41F0-9368-F49EB704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039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AC09-7644-44DF-A827-BA72790AD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A4A38-348F-43B0-A119-41C5F78F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F1D0B6-EBF5-454F-B5F2-859D9FB28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8F45C-1439-4225-99E9-A34981DA7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56289-29AF-4333-A5B8-05D54194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94C74-C398-413A-AC2D-9B25D537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073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1BAB-137F-49E3-8960-48413D33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B81AA-EE1F-44E2-9774-5F94878A6B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B9739-EB3E-4186-B05B-F10C1E6132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7BBCE-C699-4E4B-97D4-71822775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7B40D-8AFD-4441-ADF1-C8AAF4673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3FCAC-E3FF-4253-A3FD-3B5C05F24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289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C2D19-002B-4057-A5F9-8DBCFD118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D13F3-F915-4B08-8F51-4BDC8488B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CEDEE-1C5D-4280-AE5B-630C03961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84B6-87E1-4D7F-8751-F44EC08B9845}" type="datetimeFigureOut">
              <a:rPr lang="en-AU" smtClean="0"/>
              <a:t>22/10/2021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73FB1-6BD0-4929-B0A9-37CB11EEA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53F6F-9897-4726-BC31-FCEA23C8D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1F20-0DB8-4A24-B34C-0BA8A8CED75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242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96313532@N06/1528945808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wo_similar_icosahedron_golf_ball_designs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wo_similar_icosahedron_golf_ball_designs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wo_similar_icosahedron_golf_ball_designs.jp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15E9-46F6-4A0D-A851-7B7D0C45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Proofs involving similarity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C5B1A-3E74-4F73-9745-DF847EFF64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9G</a:t>
            </a:r>
          </a:p>
        </p:txBody>
      </p:sp>
    </p:spTree>
    <p:extLst>
      <p:ext uri="{BB962C8B-B14F-4D97-AF65-F5344CB8AC3E}">
        <p14:creationId xmlns:p14="http://schemas.microsoft.com/office/powerpoint/2010/main" val="19774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0F8F2E-7E81-4E09-A38F-5B8D4C719E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119" y="382391"/>
            <a:ext cx="10283762" cy="609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27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6A5E8-55A6-4EFB-831B-4C6A20657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733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71D485-9E3B-40B4-B7A9-EA3569B6ED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0858" y="1301858"/>
                <a:ext cx="10515600" cy="4740168"/>
              </a:xfrm>
            </p:spPr>
            <p:txBody>
              <a:bodyPr>
                <a:normAutofit/>
              </a:bodyPr>
              <a:lstStyle/>
              <a:p>
                <a:r>
                  <a:rPr lang="en-AU" dirty="0"/>
                  <a:t>The altitudes AE and BF of </a:t>
                </a:r>
                <a:r>
                  <a:rPr lang="el-GR" dirty="0"/>
                  <a:t>Δ</a:t>
                </a:r>
                <a:r>
                  <a:rPr lang="en-AU" dirty="0"/>
                  <a:t>ABC intersect at H. Prove that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𝐵𝐹</m:t>
                        </m:r>
                      </m:den>
                    </m:f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  <m:r>
                      <a:rPr lang="en-A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∠CEA =∠CFB (AE and BF are altitudes) </a:t>
                </a:r>
              </a:p>
              <a:p>
                <a:r>
                  <a:rPr lang="en-AU" dirty="0"/>
                  <a:t>∠ACE =∠BCF (common) </a:t>
                </a:r>
              </a:p>
              <a:p>
                <a:r>
                  <a:rPr lang="en-AU" dirty="0"/>
                  <a:t>∴       </a:t>
                </a:r>
                <a:r>
                  <a:rPr lang="el-GR" dirty="0"/>
                  <a:t>Δ</a:t>
                </a:r>
                <a:r>
                  <a:rPr lang="en-AU" dirty="0"/>
                  <a:t>CAE ∼</a:t>
                </a:r>
                <a:r>
                  <a:rPr lang="el-GR" dirty="0"/>
                  <a:t>Δ</a:t>
                </a:r>
                <a:r>
                  <a:rPr lang="en-AU" dirty="0"/>
                  <a:t>CBF (AAA)</a:t>
                </a:r>
              </a:p>
              <a:p>
                <a:r>
                  <a:rPr lang="en-AU" dirty="0"/>
                  <a:t>∴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𝐴𝐸</m:t>
                        </m:r>
                      </m:num>
                      <m:den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𝐵𝐹</m:t>
                        </m:r>
                      </m:den>
                    </m:f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AU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71D485-9E3B-40B4-B7A9-EA3569B6ED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0858" y="1301858"/>
                <a:ext cx="10515600" cy="4740168"/>
              </a:xfrm>
              <a:blipFill>
                <a:blip r:embed="rId4"/>
                <a:stretch>
                  <a:fillRect l="-1043" t="-21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F44AD06A-AEAF-4865-8DC3-822832208C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630" y="2078925"/>
            <a:ext cx="3884766" cy="260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2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6A5E8-55A6-4EFB-831B-4C6A2065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71D485-9E3B-40B4-B7A9-EA3569B6ED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14569"/>
                <a:ext cx="10515600" cy="435133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AU" dirty="0"/>
                  <a:t>ABCD is a parallelogram with ∠ABC acute. BM is perpendicular to DC extended, and BN is perpendicular to DA extended. Prove that</a:t>
                </a:r>
              </a:p>
              <a:p>
                <a:r>
                  <a:rPr lang="en-AU" dirty="0"/>
                  <a:t>DC×CM=DA×AN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n-AU" dirty="0"/>
                  <a:t>∠BCM =∠ABC (alternate angles AB∥CD)</a:t>
                </a:r>
              </a:p>
              <a:p>
                <a:r>
                  <a:rPr lang="en-AU" dirty="0"/>
                  <a:t>∠BAN =∠ABC (alternate angles BC∥AD)</a:t>
                </a:r>
              </a:p>
              <a:p>
                <a:r>
                  <a:rPr lang="en-AU" dirty="0"/>
                  <a:t>∴         ∠BCM =∠BAN </a:t>
                </a:r>
              </a:p>
              <a:p>
                <a:r>
                  <a:rPr lang="en-AU" dirty="0"/>
                  <a:t>∠BNA =∠BMC=90°(given) </a:t>
                </a:r>
              </a:p>
              <a:p>
                <a:r>
                  <a:rPr lang="en-AU" dirty="0"/>
                  <a:t>∴         </a:t>
                </a:r>
                <a:r>
                  <a:rPr lang="el-GR" dirty="0"/>
                  <a:t>Δ</a:t>
                </a:r>
                <a:r>
                  <a:rPr lang="en-AU" dirty="0"/>
                  <a:t>BCM ∼</a:t>
                </a:r>
                <a:r>
                  <a:rPr lang="el-GR" dirty="0"/>
                  <a:t>Δ</a:t>
                </a:r>
                <a:r>
                  <a:rPr lang="en-AU" dirty="0"/>
                  <a:t>BAN 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Hence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𝐴𝑁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/>
                  <a:t>But AB=CD and BC=AD, giving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𝐴𝑁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𝐴𝐷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𝐶𝐷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Hence DC×CM=DA×AN.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71D485-9E3B-40B4-B7A9-EA3569B6ED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14569"/>
                <a:ext cx="10515600" cy="4351338"/>
              </a:xfrm>
              <a:blipFill>
                <a:blip r:embed="rId4"/>
                <a:stretch>
                  <a:fillRect l="-522" t="-29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40A7CEC8-471E-4E8F-921A-0F72A4DBF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210" y="2347590"/>
            <a:ext cx="4432102" cy="3462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38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6A5E8-55A6-4EFB-831B-4C6A2065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71D485-9E3B-40B4-B7A9-EA3569B6ED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15659"/>
                <a:ext cx="105156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AU" dirty="0"/>
                  <a:t>ABCD  is a trapezium with diagonals intersecting at O. A line through O, parallel to the base CD, meets BC at X. Prove that BX×DC=XC×AB.</a:t>
                </a:r>
              </a:p>
              <a:p>
                <a:r>
                  <a:rPr lang="en-AU" dirty="0"/>
                  <a:t>Solution</a:t>
                </a:r>
              </a:p>
              <a:p>
                <a:r>
                  <a:rPr lang="el-GR" dirty="0"/>
                  <a:t>Δ</a:t>
                </a:r>
                <a:r>
                  <a:rPr lang="en-AU" dirty="0"/>
                  <a:t>ABC ∼</a:t>
                </a:r>
                <a:r>
                  <a:rPr lang="el-GR" dirty="0"/>
                  <a:t>Δ</a:t>
                </a:r>
                <a:r>
                  <a:rPr lang="en-AU" dirty="0"/>
                  <a:t>OXC (AAA) </a:t>
                </a:r>
              </a:p>
              <a:p>
                <a:r>
                  <a:rPr lang="el-GR" dirty="0"/>
                  <a:t>Δ</a:t>
                </a:r>
                <a:r>
                  <a:rPr lang="en-AU" dirty="0"/>
                  <a:t>DCB ∼</a:t>
                </a:r>
                <a:r>
                  <a:rPr lang="el-GR" dirty="0"/>
                  <a:t>Δ</a:t>
                </a:r>
                <a:r>
                  <a:rPr lang="en-AU" dirty="0"/>
                  <a:t>OXB (AAA) </a:t>
                </a:r>
              </a:p>
              <a:p>
                <a:r>
                  <a:rPr lang="en-AU" dirty="0"/>
                  <a:t>Thus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𝐵𝑋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𝑂𝑋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(1) </a:t>
                </a:r>
              </a:p>
              <a:p>
                <a:r>
                  <a:rPr lang="en-AU" dirty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𝑋𝐶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𝑂𝑋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(2)</a:t>
                </a:r>
              </a:p>
              <a:p>
                <a:r>
                  <a:rPr lang="en-AU" dirty="0"/>
                  <a:t>Divide (1) by (2):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𝐵𝑋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𝑋𝐶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A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𝐷𝐶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/>
                  <a:t>∴  BX×DC=XC×AB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71D485-9E3B-40B4-B7A9-EA3569B6ED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15659"/>
                <a:ext cx="10515600" cy="4351338"/>
              </a:xfrm>
              <a:blipFill>
                <a:blip r:embed="rId4"/>
                <a:stretch>
                  <a:fillRect l="-870" t="-2945" b="-12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B94E3BE0-B2AA-4717-A065-BAAB983BE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743" y="2841222"/>
            <a:ext cx="4660899" cy="233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05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265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Proofs involving similarity</vt:lpstr>
      <vt:lpstr>PowerPoint Presentation</vt:lpstr>
      <vt:lpstr>Example </vt:lpstr>
      <vt:lpstr>Example </vt:lpstr>
      <vt:lpstr>Example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Proofs involving similarity</dc:title>
  <dc:creator>Lyn ZHANG</dc:creator>
  <cp:lastModifiedBy>Lyn ZHANG</cp:lastModifiedBy>
  <cp:revision>6</cp:revision>
  <dcterms:created xsi:type="dcterms:W3CDTF">2021-09-22T02:32:28Z</dcterms:created>
  <dcterms:modified xsi:type="dcterms:W3CDTF">2021-10-21T22:27:38Z</dcterms:modified>
</cp:coreProperties>
</file>