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470D-5AE8-47A5-B718-EF8AE713C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39F47-18C2-4045-B143-1C46771DD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EDD7-51C1-4417-B575-53DC496D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64D5-9415-4D2C-A163-DE4B7768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C6151-F222-4DF0-B1A8-FE418A82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41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78BD-390D-499D-85EB-A46BF746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5CC79E-FA65-4C3F-9D55-1B43696C2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8E921-8AB7-461E-A11A-2C617F3B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04ED6-4E70-41D5-8DEB-C318FAA5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D1DE5-37CB-4197-8F7D-58686B90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81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5FA19-EF7B-4BE8-B568-8A0D1D69A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13B0B-58ED-42D4-B275-32B79B2FD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BC8E1-832C-4DD2-938F-36CA8A44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80CC-D9D7-4679-A6BB-7530C35D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6CE5-1511-4816-B34C-FAC5C74F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09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FB49-B656-4710-8EBC-88472440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F51BB-7A66-4CFD-82D1-0180E803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095A1-EA99-4617-A76B-2546D4A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A8A2-2D50-42BB-82D0-C5B007CE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559E2-0E31-41AB-9584-6A60F701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52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4E9F-28DA-4D76-BF03-9283E10B2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8DEE-06E3-44A5-AFDB-A69A84860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86408-D068-49E3-93BA-FA3CA0D2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B45F-14B2-4847-909C-0D92AA3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ED80E-6CB1-4E24-8D0A-832201A2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98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5843-D712-4DD2-8595-F641DB4B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85A4-550F-475E-AC22-4AC19C361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98EA0-367D-4B19-838B-6BF3A9E8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86569-CA86-4B10-8E1A-63C02170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44E03-045E-4915-B3BD-A59B6765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FD6E-6A86-40CF-BF0E-98497968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03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4D35-6BE8-4D55-BBDA-31BCA68C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10020-A141-4813-8BC2-498134656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1939-173D-47CC-B1D6-F316DECA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E5886-82E3-4767-BDA1-4659337EB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FD210-F3DA-458C-A450-1DCB576AC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692ED-781F-4E7C-A6F7-F67A3A7B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29DF5A-E24D-4939-8FF2-BD0D4D52E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CD293-ABD9-4F6F-96E8-077EBD62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262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EAD9-0BFE-483D-AF64-8E030191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5907C-0A89-4D73-806E-3C968C6A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A100D-ECA4-47CD-8C17-D848BB72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EB228-058E-4879-BCCD-D5727AF8A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43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D0938-41F9-4DEB-947E-F166E41E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0CE0C-9861-4609-904B-9924B20A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EB620-4636-4C53-AD5E-2BACE028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3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43A2-2335-4B9D-81E8-C9F8D6B4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0395-5FA1-4363-8498-23F8B57C3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3E19A-4ED4-4E08-BB3C-F67AB7278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80AA6-436B-46C3-A968-F324CA3C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41B7A-BE44-4C32-B3C4-144751B7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43C57-E5E5-4D97-BEC7-2EF5DCB8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3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6BB75-6B53-4B4F-BC22-815D55A5B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BC70EC-F293-4A39-99D8-9F8140AB6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2A86E-CED2-4198-81A5-B0F9A9F34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7D552-6A60-48DB-BE06-3B377B1F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D866F-B450-4DCD-AFD4-1E873F73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DC14B-3434-4ACA-B709-500C3223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8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7E174-619C-49DB-9143-F6A13878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02656-BCA8-436A-A4A6-33B4E53E6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FDF8-A02C-494F-A1E5-BCC8F084D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B9F7-6131-49A5-B8D2-688E69099315}" type="datetimeFigureOut">
              <a:rPr lang="en-AU" smtClean="0"/>
              <a:t>27/10/2021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CB84-3C78-4253-9DC1-3232663E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9228-F90C-472E-8732-0C4DDB7CB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1A2B-F822-4033-8828-F65FBCC756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60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4806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724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AAF74-C2C4-4DE8-A17D-3A9ED998A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Chapter 10 Circle geometry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330CC8-686C-41A3-A15A-240743E92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476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angle at the </a:t>
            </a:r>
            <a:r>
              <a:rPr lang="en-US" dirty="0" err="1"/>
              <a:t>centre</a:t>
            </a:r>
            <a:r>
              <a:rPr lang="en-US" dirty="0"/>
              <a:t> of a circle is twice the angle at the circumference subtended by the same arc.</a:t>
            </a:r>
          </a:p>
          <a:p>
            <a:endParaRPr lang="en-AU" dirty="0"/>
          </a:p>
        </p:txBody>
      </p:sp>
      <p:pic>
        <p:nvPicPr>
          <p:cNvPr id="1026" name="Picture 2" descr="PIC">
            <a:extLst>
              <a:ext uri="{FF2B5EF4-FFF2-40B4-BE49-F238E27FC236}">
                <a16:creationId xmlns:a16="http://schemas.microsoft.com/office/drawing/2014/main" id="{A6F7A38B-AA9C-4954-B09C-F8EF40973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2814638"/>
            <a:ext cx="2515487" cy="251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16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the same segment of a circle are equal.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2050" name="Picture 2" descr="PIC">
            <a:extLst>
              <a:ext uri="{FF2B5EF4-FFF2-40B4-BE49-F238E27FC236}">
                <a16:creationId xmlns:a16="http://schemas.microsoft.com/office/drawing/2014/main" id="{CECDB9D1-5305-47A1-BD67-F444440E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492" y="1400000"/>
            <a:ext cx="2601294" cy="26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15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tangent to a circle is perpendicular to the radius drawn from the point of contact.</a:t>
            </a:r>
            <a:endParaRPr lang="en-AU" dirty="0"/>
          </a:p>
        </p:txBody>
      </p:sp>
      <p:pic>
        <p:nvPicPr>
          <p:cNvPr id="3074" name="Picture 2" descr="PIC">
            <a:extLst>
              <a:ext uri="{FF2B5EF4-FFF2-40B4-BE49-F238E27FC236}">
                <a16:creationId xmlns:a16="http://schemas.microsoft.com/office/drawing/2014/main" id="{5B63D52E-C20C-4101-9706-EF6EA81B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56" y="2411601"/>
            <a:ext cx="4183008" cy="26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tangents drawn from an external point are the same length, i.e. PT=PT′.</a:t>
            </a:r>
            <a:endParaRPr lang="en-AU" dirty="0"/>
          </a:p>
        </p:txBody>
      </p:sp>
      <p:pic>
        <p:nvPicPr>
          <p:cNvPr id="4098" name="Picture 2" descr="PIC">
            <a:extLst>
              <a:ext uri="{FF2B5EF4-FFF2-40B4-BE49-F238E27FC236}">
                <a16:creationId xmlns:a16="http://schemas.microsoft.com/office/drawing/2014/main" id="{8CB108BB-DE59-4CBD-BAD3-91205BEF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93" y="2857581"/>
            <a:ext cx="3585845" cy="245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50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angle between a tangent and a chord drawn from the point of contact is equal to any angle in the alternate segment.</a:t>
            </a:r>
          </a:p>
          <a:p>
            <a:endParaRPr lang="en-US" dirty="0"/>
          </a:p>
          <a:p>
            <a:endParaRPr lang="en-AU" dirty="0"/>
          </a:p>
        </p:txBody>
      </p:sp>
      <p:pic>
        <p:nvPicPr>
          <p:cNvPr id="5122" name="Picture 2" descr="PIC">
            <a:extLst>
              <a:ext uri="{FF2B5EF4-FFF2-40B4-BE49-F238E27FC236}">
                <a16:creationId xmlns:a16="http://schemas.microsoft.com/office/drawing/2014/main" id="{5C13FEDB-8731-415C-9794-71C526806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733675"/>
            <a:ext cx="3095155" cy="25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0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quadrilateral is cyclic if and only if the sum of each pair of opposite angles is 180°.</a:t>
            </a:r>
          </a:p>
          <a:p>
            <a:endParaRPr lang="en-AU" dirty="0"/>
          </a:p>
        </p:txBody>
      </p:sp>
      <p:pic>
        <p:nvPicPr>
          <p:cNvPr id="6150" name="Picture 6" descr="Conjectures in Geometry: Inscribed Quadrilateral">
            <a:extLst>
              <a:ext uri="{FF2B5EF4-FFF2-40B4-BE49-F238E27FC236}">
                <a16:creationId xmlns:a16="http://schemas.microsoft.com/office/drawing/2014/main" id="{E1F233C9-E55F-4B86-ADE6-6A7418039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50" y="2394408"/>
            <a:ext cx="3237370" cy="331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1407A-B71C-46BF-A3D6-80073651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60331-1D71-4A20-84B0-1B33318A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AB and CD are two chords of a circle that cut at a point P, then</a:t>
            </a:r>
          </a:p>
          <a:p>
            <a:r>
              <a:rPr lang="en-US" dirty="0"/>
              <a:t>PA⋅PB=PC⋅PD</a:t>
            </a:r>
          </a:p>
        </p:txBody>
      </p:sp>
      <p:pic>
        <p:nvPicPr>
          <p:cNvPr id="4" name="Picture 2" descr="PIC">
            <a:extLst>
              <a:ext uri="{FF2B5EF4-FFF2-40B4-BE49-F238E27FC236}">
                <a16:creationId xmlns:a16="http://schemas.microsoft.com/office/drawing/2014/main" id="{7E0BA098-AF09-4781-8152-7F664B6D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05" y="2701307"/>
            <a:ext cx="2092271" cy="19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">
            <a:extLst>
              <a:ext uri="{FF2B5EF4-FFF2-40B4-BE49-F238E27FC236}">
                <a16:creationId xmlns:a16="http://schemas.microsoft.com/office/drawing/2014/main" id="{5C7064C4-1C8F-4066-B00D-2ADFB45F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92" y="2402548"/>
            <a:ext cx="2990930" cy="214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150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Chapter 10 Circle geometry</vt:lpstr>
      <vt:lpstr>Theorem </vt:lpstr>
      <vt:lpstr>Theorem </vt:lpstr>
      <vt:lpstr>Theorem </vt:lpstr>
      <vt:lpstr>Theorem </vt:lpstr>
      <vt:lpstr>Theorem </vt:lpstr>
      <vt:lpstr>Theorem </vt:lpstr>
      <vt:lpstr>Theorem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Circle geometry</dc:title>
  <dc:creator>Lyn ZHANG</dc:creator>
  <cp:lastModifiedBy>Lyn ZHANG</cp:lastModifiedBy>
  <cp:revision>2</cp:revision>
  <dcterms:created xsi:type="dcterms:W3CDTF">2021-09-23T01:39:13Z</dcterms:created>
  <dcterms:modified xsi:type="dcterms:W3CDTF">2021-10-26T21:50:16Z</dcterms:modified>
</cp:coreProperties>
</file>