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22:20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5433,'0'0'4764,"4"-1"-4484,-1 1-525,-3 0 231,1 0 0,0 1 0,-1-1-1,1 0 1,0 0 0,-1 0-1,1 0 1,0 0 0,0 0 0,-1-1-1,1 1 1,0 0 0,-1 0-1,1 0 1,0-1 0,-1 1 0,1 0-1,-1-1 1,1 1 0,0-1-1,-1 1 1,1 0 0,-1-1 0,1 1-1,-1-1 1,1 1 0,-1-1 0,0 0-1,1 1 1,-1-1 0,1-1-1,-1-3-4255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CA0D-6B21-4ED8-9478-6FA37E70C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88B76-B140-4D23-9B1B-DEEAF2058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73A9-9575-42D1-A78C-AA3A42D5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052E-0219-4397-BAB6-10DF8A11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50A5C-4761-4A4A-9C2B-3B8611AE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6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101C-8073-4541-A79A-5D871701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A418C-66E6-4079-8084-0F3E5EA70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0674-D1C5-46A6-AF59-C82DE281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3215-051B-498F-A55F-72A7A392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C8035-A25F-4068-8CC3-9D3B14AF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6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9C19D-77B0-4D00-971E-74B85D8C0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682D3-334A-407B-B312-FD019CD94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F130-2653-462A-BFF1-C15322C9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E4A8-FCAD-4114-BCF0-26D321B3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BA73-7285-4620-9D95-363D714A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94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8888-6995-419A-85A6-D613213B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FCD8-8261-4897-9F81-C5375F66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C04D-11D3-4CEA-8577-6A8DAA55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B5F2-6B38-472A-95D6-BED08500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3BAE-B5BB-426A-B3EC-8C0E497E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0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788C-10F8-4D96-B7E3-D143B4A5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23F71-9D4E-479E-91E6-47D8A105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EC798-9460-4DFF-9082-4A139313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1714-0F78-415C-A87A-E44F3721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83FA-45A4-43F6-95C4-6D08473C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8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C598-4C17-4390-81A8-41CDCA3B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9098-E4E9-451B-B532-E847E6602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F0A86-1606-4599-8F1C-330DFB56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8D613-29A0-45E4-AC28-B41015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A3D7B-043F-4354-A91F-6775011F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1F90B-C207-4952-9D62-665DFEBE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85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ABA0-7D31-4E6B-A332-27AD10B6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E8EDF-D2AD-45BF-998E-5CD39C80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66B81-E95F-427C-8909-FA7863FA0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1219E-563C-4EC5-B155-633387D28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342D2-882C-4BB2-9E6D-82EC7B038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9ADF5-7B20-472B-B976-DDB4F25D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D069B-24B9-45B6-A8BE-1D835468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27488-7BFF-43CA-A807-92A57DD1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4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2D9E-1AD8-4ECC-A569-201CB08D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9C7A4-5945-4F1C-BD94-931FBEAF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86EF5-C061-46A5-A063-DEDDB3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C02E-7EF1-47EB-B9CF-337E7202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5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38768-85BA-40CF-BF86-36F2C409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2267C-27F2-481C-8E03-B743EDAE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ECD2-5FDD-49C9-9474-C76FF04D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5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B0C4-7376-461C-B347-B1ABDB68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9CC4-78F3-4751-8E20-AAD6A7A3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01330-591E-45CB-BE06-2B0F3860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BF097-6956-4E6F-9D4D-B5135FAE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D967D-92AC-4DE8-83BD-B91F1634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13493-4952-453E-850A-1C6A912D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28D4-C6E2-499A-8944-DAA3156E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18A0E-DF44-4A90-AE9D-5FD35B14F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1B44-C064-4435-B8DE-D9584196C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B6F6A-0F3A-4DBE-BA00-C8F24153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52113-5918-4287-9BA6-76EA2202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3034C-7DF8-4D1A-BFAA-A35470E2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1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26B0D-8723-4D1D-9C63-DDEB4490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999E5-8A2E-46AE-8A36-CC19F3E44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B671-547C-4BD6-AB19-DA4F343EB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9670-5AF7-401B-8386-0C3C24832A1F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52C7-5868-4F6C-A438-52F510CBE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BD89-EB3E-4846-AFDC-739EC4D89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8FBA-76A3-472D-9EDD-03BD72265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4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6530412@N02/823328828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7/10/31/experience-simplification-ration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4B5E-1BFD-4E0E-9C23-92AB4DEA2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Simplifying </a:t>
            </a:r>
            <a:r>
              <a:rPr lang="en-AU" dirty="0" err="1"/>
              <a:t>acosx+bsinx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77887-F987-49AE-A8C8-0657DCAE4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14E</a:t>
            </a:r>
          </a:p>
        </p:txBody>
      </p:sp>
    </p:spTree>
    <p:extLst>
      <p:ext uri="{BB962C8B-B14F-4D97-AF65-F5344CB8AC3E}">
        <p14:creationId xmlns:p14="http://schemas.microsoft.com/office/powerpoint/2010/main" val="42481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circular function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In this section, we see how to rewrite the rule of a function f(x)=</a:t>
                </a:r>
                <a:r>
                  <a:rPr lang="en-US" dirty="0" err="1"/>
                  <a:t>acosx+bsinx</a:t>
                </a:r>
                <a:r>
                  <a:rPr lang="en-US" dirty="0"/>
                  <a:t> in terms of a single circular function.</a:t>
                </a:r>
              </a:p>
              <a:p>
                <a:r>
                  <a:rPr lang="en-US" dirty="0" err="1"/>
                  <a:t>acosx+bsinx</a:t>
                </a:r>
                <a:r>
                  <a:rPr lang="en-US" dirty="0"/>
                  <a:t>=</a:t>
                </a:r>
                <a:r>
                  <a:rPr lang="en-US" dirty="0" err="1"/>
                  <a:t>rcos</a:t>
                </a:r>
                <a:r>
                  <a:rPr lang="en-US" dirty="0"/>
                  <a:t>(x−α) where 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,  cosα=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 and  sinα=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F02167-D756-421E-B0B9-82494472422F}"/>
                  </a:ext>
                </a:extLst>
              </p14:cNvPr>
              <p14:cNvContentPartPr/>
              <p14:nvPr/>
            </p14:nvContentPartPr>
            <p14:xfrm>
              <a:off x="10490827" y="3547117"/>
              <a:ext cx="9360" cy="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F02167-D756-421E-B0B9-8249447242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81827" y="3538477"/>
                <a:ext cx="2700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61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Let r=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. Consider the point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AU" dirty="0" err="1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/>
                  <a:t>) and its distance from the origin O: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=1</a:t>
                </a:r>
              </a:p>
              <a:p>
                <a:r>
                  <a:rPr lang="en-AU" dirty="0"/>
                  <a:t>The point P is on the unit circle, and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AU" dirty="0"/>
                  <a:t>=cos</a:t>
                </a:r>
                <a:r>
                  <a:rPr lang="el-GR" dirty="0"/>
                  <a:t>α </a:t>
                </a:r>
                <a:r>
                  <a:rPr lang="en-AU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/>
                  <a:t>=sin</a:t>
                </a:r>
                <a:r>
                  <a:rPr lang="el-GR" dirty="0"/>
                  <a:t>α, </a:t>
                </a:r>
                <a:r>
                  <a:rPr lang="en-AU" dirty="0"/>
                  <a:t>for some angle </a:t>
                </a:r>
                <a:r>
                  <a:rPr lang="el-GR" dirty="0"/>
                  <a:t>α.</a:t>
                </a:r>
              </a:p>
              <a:p>
                <a:r>
                  <a:rPr lang="en-AU" dirty="0"/>
                  <a:t>We can now write</a:t>
                </a:r>
              </a:p>
              <a:p>
                <a:r>
                  <a:rPr lang="en-AU" dirty="0" err="1"/>
                  <a:t>acosx+bsinx</a:t>
                </a:r>
                <a:r>
                  <a:rPr lang="en-AU" dirty="0"/>
                  <a:t>=r(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AU" dirty="0" err="1"/>
                  <a:t>cosx+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 err="1"/>
                  <a:t>sinx</a:t>
                </a:r>
                <a:r>
                  <a:rPr lang="en-AU" dirty="0"/>
                  <a:t>)=r(cos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:r>
                  <a:rPr lang="en-AU" dirty="0" err="1"/>
                  <a:t>cosx+sin</a:t>
                </a:r>
                <a:r>
                  <a:rPr lang="el-GR" dirty="0"/>
                  <a:t>α</a:t>
                </a:r>
                <a:r>
                  <a:rPr lang="en-US" dirty="0"/>
                  <a:t> </a:t>
                </a:r>
                <a:r>
                  <a:rPr lang="en-AU" dirty="0" err="1"/>
                  <a:t>sinx</a:t>
                </a:r>
                <a:r>
                  <a:rPr lang="en-AU" dirty="0"/>
                  <a:t>)=</a:t>
                </a:r>
                <a:r>
                  <a:rPr lang="en-AU" dirty="0" err="1"/>
                  <a:t>rcos</a:t>
                </a:r>
                <a:r>
                  <a:rPr lang="en-AU" dirty="0"/>
                  <a:t>(x−</a:t>
                </a:r>
                <a:r>
                  <a:rPr lang="el-GR" dirty="0"/>
                  <a:t>α)</a:t>
                </a:r>
              </a:p>
              <a:p>
                <a:r>
                  <a:rPr lang="en-AU" dirty="0"/>
                  <a:t>Similarly, it may be shown that</a:t>
                </a:r>
              </a:p>
              <a:p>
                <a:r>
                  <a:rPr lang="en-AU" dirty="0" err="1"/>
                  <a:t>acosx+bsinx</a:t>
                </a:r>
                <a:r>
                  <a:rPr lang="en-AU" dirty="0"/>
                  <a:t>=</a:t>
                </a:r>
                <a:r>
                  <a:rPr lang="en-AU" dirty="0" err="1"/>
                  <a:t>rsin</a:t>
                </a:r>
                <a:r>
                  <a:rPr lang="en-AU" dirty="0"/>
                  <a:t>(x+</a:t>
                </a:r>
                <a:r>
                  <a:rPr lang="el-GR" dirty="0"/>
                  <a:t>β)</a:t>
                </a:r>
                <a:r>
                  <a:rPr lang="en-AU" dirty="0"/>
                  <a:t>where r=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, sin</a:t>
                </a:r>
                <a:r>
                  <a:rPr lang="el-GR" dirty="0"/>
                  <a:t>β=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AU" dirty="0"/>
                  <a:t>, cos</a:t>
                </a:r>
                <a:r>
                  <a:rPr lang="el-GR" dirty="0"/>
                  <a:t>β=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1961" r="-16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5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5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878"/>
                <a:ext cx="10515600" cy="506108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Express cosx−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err="1"/>
                  <a:t>sinx</a:t>
                </a:r>
                <a:r>
                  <a:rPr lang="en-US" dirty="0"/>
                  <a:t> in the form </a:t>
                </a:r>
                <a:r>
                  <a:rPr lang="en-US" dirty="0" err="1"/>
                  <a:t>rcos</a:t>
                </a:r>
                <a:r>
                  <a:rPr lang="en-US" dirty="0"/>
                  <a:t>(x−α). Hence find the range of the function f with rule f(x)=cosx−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sinx</a:t>
                </a:r>
                <a:r>
                  <a:rPr lang="en-US" dirty="0"/>
                  <a:t> and find the maximum and minimum values of f.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Solution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Here a=1 and b=−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Therefore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=2,    cosα=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 and     sinα=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see that α= 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 and so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f(x)=cosx−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sinx</a:t>
                </a:r>
                <a:r>
                  <a:rPr lang="en-US" dirty="0"/>
                  <a:t>=2cos(x+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Thus the range of f is [−2,2], the maximum value is 2 and the minimum value is −2.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878"/>
                <a:ext cx="10515600" cy="5061085"/>
              </a:xfrm>
              <a:blipFill>
                <a:blip r:embed="rId4"/>
                <a:stretch>
                  <a:fillRect l="-928" t="-1084" b="-14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2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Solve cosx−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err="1"/>
                  <a:t>sinx</a:t>
                </a:r>
                <a:r>
                  <a:rPr lang="en-AU" dirty="0"/>
                  <a:t>=1 for x∈[0,2</a:t>
                </a:r>
                <a:r>
                  <a:rPr lang="el-GR" dirty="0"/>
                  <a:t>π].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From Previous Example, we have</a:t>
                </a:r>
              </a:p>
              <a:p>
                <a:r>
                  <a:rPr lang="en-AU" dirty="0"/>
                  <a:t>cosx−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sinx =2cos(x+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)</a:t>
                </a:r>
                <a:r>
                  <a:rPr lang="en-US" dirty="0"/>
                  <a:t> </a:t>
                </a:r>
                <a:endParaRPr lang="en-AU" dirty="0"/>
              </a:p>
              <a:p>
                <a:r>
                  <a:rPr lang="en-AU" dirty="0"/>
                  <a:t>∴2cos(x+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) =1</a:t>
                </a:r>
                <a:endParaRPr lang="en-US" dirty="0"/>
              </a:p>
              <a:p>
                <a:r>
                  <a:rPr lang="en-AU" dirty="0"/>
                  <a:t>cos(x+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)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x+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 </a:t>
                </a:r>
                <a:r>
                  <a:rPr lang="en-AU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AU" dirty="0"/>
                  <a:t>x </a:t>
                </a:r>
                <a:r>
                  <a:rPr lang="el-GR" dirty="0"/>
                  <a:t>=0,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AU" dirty="0"/>
                  <a:t>or 2</a:t>
                </a:r>
                <a:r>
                  <a:rPr lang="el-GR" dirty="0"/>
                  <a:t>π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425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461" y="1022888"/>
                <a:ext cx="11468746" cy="515407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AU" dirty="0"/>
                  <a:t>Express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sin(2x)−cos(2x) in the form </a:t>
                </a:r>
                <a:r>
                  <a:rPr lang="en-AU" dirty="0" err="1"/>
                  <a:t>rsin</a:t>
                </a:r>
                <a:r>
                  <a:rPr lang="en-AU" dirty="0"/>
                  <a:t>(2x+</a:t>
                </a:r>
                <a:r>
                  <a:rPr lang="el-GR" dirty="0"/>
                  <a:t>α).</a:t>
                </a:r>
              </a:p>
              <a:p>
                <a:r>
                  <a:rPr lang="en-AU" dirty="0"/>
                  <a:t>A slightly different technique is used. Assume that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sin(2x)−cos(2x)=</a:t>
                </a:r>
                <a:r>
                  <a:rPr lang="en-AU" dirty="0" err="1"/>
                  <a:t>rsin</a:t>
                </a:r>
                <a:r>
                  <a:rPr lang="en-AU" dirty="0"/>
                  <a:t>(2x+</a:t>
                </a:r>
                <a:r>
                  <a:rPr lang="el-GR" dirty="0"/>
                  <a:t>α)=</a:t>
                </a:r>
                <a:r>
                  <a:rPr lang="en-AU" dirty="0"/>
                  <a:t>r(sin(2x)cos</a:t>
                </a:r>
                <a:r>
                  <a:rPr lang="el-GR" dirty="0"/>
                  <a:t>α+</a:t>
                </a:r>
                <a:r>
                  <a:rPr lang="en-AU" dirty="0"/>
                  <a:t>cos(2x)sin</a:t>
                </a:r>
                <a:r>
                  <a:rPr lang="el-GR" dirty="0"/>
                  <a:t>α)</a:t>
                </a:r>
              </a:p>
              <a:p>
                <a:r>
                  <a:rPr lang="en-AU" dirty="0"/>
                  <a:t>This is to hold for all x.</a:t>
                </a:r>
              </a:p>
              <a:p>
                <a:r>
                  <a:rPr lang="en-AU" dirty="0"/>
                  <a:t>For x=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</a:t>
                </a:r>
                <a:r>
                  <a:rPr lang="en-AU" dirty="0" err="1"/>
                  <a:t>rcos</a:t>
                </a:r>
                <a:r>
                  <a:rPr lang="el-GR" dirty="0"/>
                  <a:t>α</a:t>
                </a:r>
                <a:r>
                  <a:rPr lang="en-US" dirty="0"/>
                  <a:t>  </a:t>
                </a:r>
                <a:r>
                  <a:rPr lang="el-GR" dirty="0"/>
                  <a:t>(1)</a:t>
                </a:r>
              </a:p>
              <a:p>
                <a:r>
                  <a:rPr lang="en-AU" dirty="0"/>
                  <a:t>For x=0: −1=</a:t>
                </a:r>
                <a:r>
                  <a:rPr lang="en-AU" dirty="0" err="1"/>
                  <a:t>rsin</a:t>
                </a:r>
                <a:r>
                  <a:rPr lang="el-GR" dirty="0"/>
                  <a:t>α</a:t>
                </a:r>
                <a:r>
                  <a:rPr lang="en-US" dirty="0"/>
                  <a:t>       </a:t>
                </a:r>
                <a:r>
                  <a:rPr lang="el-GR" dirty="0"/>
                  <a:t>(2)</a:t>
                </a:r>
              </a:p>
              <a:p>
                <a:r>
                  <a:rPr lang="en-AU" dirty="0"/>
                  <a:t>Squaring and adding (1) and (2) gives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AU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l-GR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AU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AU" dirty="0"/>
                  <a:t> =4    </a:t>
                </a:r>
              </a:p>
              <a:p>
                <a:r>
                  <a:rPr lang="en-AU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=4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∴r =±2</a:t>
                </a:r>
              </a:p>
              <a:p>
                <a:r>
                  <a:rPr lang="en-AU" dirty="0"/>
                  <a:t>We take the positive solution. Substituting in (1) and (2) gives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/>
                  <a:t>=cos</a:t>
                </a:r>
                <a:r>
                  <a:rPr lang="el-GR" dirty="0"/>
                  <a:t>α</a:t>
                </a:r>
                <a:r>
                  <a:rPr lang="en-US" dirty="0"/>
                  <a:t>    </a:t>
                </a:r>
                <a:r>
                  <a:rPr lang="en-AU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AU" dirty="0"/>
                  <a:t>=sin</a:t>
                </a:r>
                <a:r>
                  <a:rPr lang="el-GR" dirty="0"/>
                  <a:t>α</a:t>
                </a:r>
              </a:p>
              <a:p>
                <a:r>
                  <a:rPr lang="en-AU" dirty="0"/>
                  <a:t>Thus </a:t>
                </a:r>
                <a:r>
                  <a:rPr lang="el-GR" dirty="0"/>
                  <a:t>α=</a:t>
                </a:r>
                <a:r>
                  <a:rPr lang="en-US" dirty="0"/>
                  <a:t> </a:t>
                </a:r>
                <a:r>
                  <a:rPr lang="el-GR" dirty="0"/>
                  <a:t>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 </a:t>
                </a:r>
                <a:r>
                  <a:rPr lang="en-US" dirty="0"/>
                  <a:t>   </a:t>
                </a:r>
                <a:r>
                  <a:rPr lang="en-AU" dirty="0"/>
                  <a:t>and hence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sin(2x)−cos(2x)=2sin(2x−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/>
                  <a:t>)</a:t>
                </a:r>
              </a:p>
              <a:p>
                <a:r>
                  <a:rPr lang="en-AU" dirty="0"/>
                  <a:t>Check: Expand the right-hand side of the equation using an addition formula.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461" y="1022888"/>
                <a:ext cx="11468746" cy="5154075"/>
              </a:xfrm>
              <a:blipFill>
                <a:blip r:embed="rId4"/>
                <a:stretch>
                  <a:fillRect l="-691" t="-24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D8D1-B2F5-407B-962E-F10F33AD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err="1"/>
                  <a:t>acosx+bsinx</a:t>
                </a:r>
                <a:r>
                  <a:rPr lang="en-AU" dirty="0"/>
                  <a:t>=</a:t>
                </a:r>
                <a:r>
                  <a:rPr lang="en-AU" dirty="0" err="1"/>
                  <a:t>rcos</a:t>
                </a:r>
                <a:r>
                  <a:rPr lang="en-AU" dirty="0"/>
                  <a:t>(x−</a:t>
                </a:r>
                <a:r>
                  <a:rPr lang="el-GR" dirty="0"/>
                  <a:t>α)  </a:t>
                </a:r>
                <a:r>
                  <a:rPr lang="en-AU" dirty="0"/>
                  <a:t>where r=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,  cos</a:t>
                </a:r>
                <a:r>
                  <a:rPr lang="el-GR" dirty="0"/>
                  <a:t>α=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AU" dirty="0"/>
                  <a:t>, sin</a:t>
                </a:r>
                <a:r>
                  <a:rPr lang="el-GR" dirty="0"/>
                  <a:t>α=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AU" dirty="0"/>
              </a:p>
              <a:p>
                <a:r>
                  <a:rPr lang="en-AU" dirty="0" err="1"/>
                  <a:t>acosx+bsinx</a:t>
                </a:r>
                <a:r>
                  <a:rPr lang="en-AU" dirty="0"/>
                  <a:t>=</a:t>
                </a:r>
                <a:r>
                  <a:rPr lang="en-AU" dirty="0" err="1"/>
                  <a:t>rsin</a:t>
                </a:r>
                <a:r>
                  <a:rPr lang="en-AU" dirty="0"/>
                  <a:t>(x+</a:t>
                </a:r>
                <a:r>
                  <a:rPr lang="el-GR" dirty="0"/>
                  <a:t>β)  </a:t>
                </a:r>
                <a:r>
                  <a:rPr lang="en-AU" dirty="0"/>
                  <a:t>where r=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,  sin</a:t>
                </a:r>
                <a:r>
                  <a:rPr lang="el-GR" dirty="0"/>
                  <a:t>β=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AU" dirty="0"/>
                  <a:t>, cos</a:t>
                </a:r>
                <a:r>
                  <a:rPr lang="el-GR" dirty="0"/>
                  <a:t>β=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8AF47-DD71-415D-88A0-4C9E18A6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698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601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Simplifying acosx+bsinx</vt:lpstr>
      <vt:lpstr>Single circular function</vt:lpstr>
      <vt:lpstr>Proof </vt:lpstr>
      <vt:lpstr>Example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acosx+bsinx</dc:title>
  <dc:creator>Lyn ZHANG</dc:creator>
  <cp:lastModifiedBy>Lyn ZHANG</cp:lastModifiedBy>
  <cp:revision>5</cp:revision>
  <dcterms:created xsi:type="dcterms:W3CDTF">2021-09-23T06:54:21Z</dcterms:created>
  <dcterms:modified xsi:type="dcterms:W3CDTF">2021-09-23T22:51:57Z</dcterms:modified>
</cp:coreProperties>
</file>