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>
        <p:scale>
          <a:sx n="95" d="100"/>
          <a:sy n="95" d="100"/>
        </p:scale>
        <p:origin x="14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9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3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0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1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February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3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February 2,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889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gnifying glass on clear background">
            <a:extLst>
              <a:ext uri="{FF2B5EF4-FFF2-40B4-BE49-F238E27FC236}">
                <a16:creationId xmlns:a16="http://schemas.microsoft.com/office/drawing/2014/main" id="{C4480738-EB0F-4B5E-9FCC-AC6B97415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0095C-EB46-1C45-949B-CB95613D4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5" y="2950387"/>
            <a:ext cx="3077044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How to know if a guy likes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759D5-DD9C-8340-83EF-E05E77DEB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525970"/>
            <a:ext cx="2937753" cy="1600225"/>
          </a:xfrm>
        </p:spPr>
        <p:txBody>
          <a:bodyPr anchor="b">
            <a:norm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Lesson 2 Travelling  names </a:t>
            </a:r>
          </a:p>
        </p:txBody>
      </p:sp>
    </p:spTree>
    <p:extLst>
      <p:ext uri="{BB962C8B-B14F-4D97-AF65-F5344CB8AC3E}">
        <p14:creationId xmlns:p14="http://schemas.microsoft.com/office/powerpoint/2010/main" val="118038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7DBBF5-FAD5-8E44-B4F5-E69C5A376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47" y="0"/>
            <a:ext cx="484621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F5C740-D308-2444-BDB7-B42B5DFE6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2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BBBE88-BB49-E64D-911A-04B81F90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7" y="0"/>
            <a:ext cx="1138368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D2DB6-B319-A245-9291-5A1666871AE6}"/>
              </a:ext>
            </a:extLst>
          </p:cNvPr>
          <p:cNvSpPr txBox="1"/>
          <p:nvPr/>
        </p:nvSpPr>
        <p:spPr>
          <a:xfrm>
            <a:off x="2648072" y="1991791"/>
            <a:ext cx="799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nǐ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zěn</a:t>
            </a:r>
            <a:r>
              <a:rPr lang="en-US" sz="3200" dirty="0">
                <a:solidFill>
                  <a:srgbClr val="FF0000"/>
                </a:solidFill>
              </a:rPr>
              <a:t> me </a:t>
            </a:r>
            <a:r>
              <a:rPr lang="en-US" sz="3200" dirty="0" err="1"/>
              <a:t>zhī</a:t>
            </a:r>
            <a:r>
              <a:rPr lang="en-US" sz="3200" dirty="0"/>
              <a:t> </a:t>
            </a:r>
            <a:r>
              <a:rPr lang="en-US" sz="3200" dirty="0" err="1"/>
              <a:t>dào</a:t>
            </a:r>
            <a:r>
              <a:rPr lang="en-US" sz="3200" dirty="0"/>
              <a:t> </a:t>
            </a:r>
            <a:r>
              <a:rPr lang="en-US" sz="3200" dirty="0" err="1"/>
              <a:t>yí</a:t>
            </a:r>
            <a:r>
              <a:rPr lang="en-US" sz="3200" dirty="0"/>
              <a:t> </a:t>
            </a:r>
            <a:r>
              <a:rPr lang="en-US" sz="3200" dirty="0" err="1"/>
              <a:t>gè</a:t>
            </a:r>
            <a:r>
              <a:rPr lang="en-US" sz="3200" dirty="0"/>
              <a:t> </a:t>
            </a:r>
            <a:r>
              <a:rPr lang="en-US" sz="3200" dirty="0" err="1"/>
              <a:t>nán</a:t>
            </a:r>
            <a:r>
              <a:rPr lang="en-US" sz="3200" dirty="0"/>
              <a:t> </a:t>
            </a:r>
            <a:r>
              <a:rPr lang="en-US" sz="3200" dirty="0" err="1"/>
              <a:t>hái</a:t>
            </a:r>
            <a:r>
              <a:rPr lang="en-US" sz="3200" dirty="0"/>
              <a:t> </a:t>
            </a:r>
            <a:r>
              <a:rPr lang="en-US" sz="3200" dirty="0" err="1"/>
              <a:t>zi</a:t>
            </a:r>
            <a:r>
              <a:rPr lang="en-US" sz="3200" dirty="0"/>
              <a:t> </a:t>
            </a:r>
            <a:r>
              <a:rPr lang="en-US" sz="3200" dirty="0" err="1"/>
              <a:t>xǐ</a:t>
            </a:r>
            <a:r>
              <a:rPr lang="en-US" sz="3200" dirty="0"/>
              <a:t> </a:t>
            </a:r>
            <a:r>
              <a:rPr lang="en-US" sz="3200" dirty="0" err="1"/>
              <a:t>huān</a:t>
            </a:r>
            <a:r>
              <a:rPr lang="en-US" sz="3200" dirty="0"/>
              <a:t> </a:t>
            </a:r>
            <a:r>
              <a:rPr lang="en-US" sz="3200" dirty="0" err="1"/>
              <a:t>nǐ</a:t>
            </a:r>
            <a:r>
              <a:rPr lang="en-US" sz="3200" dirty="0"/>
              <a:t>?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0873C1C-1834-E44D-8522-8025D2D94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44526"/>
              </p:ext>
            </p:extLst>
          </p:nvPr>
        </p:nvGraphicFramePr>
        <p:xfrm>
          <a:off x="102630" y="271060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zěn</a:t>
                      </a:r>
                      <a:r>
                        <a:rPr lang="en-US" dirty="0"/>
                        <a:t> 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C0BF09D-E044-BD41-8D05-6090E3A18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170321"/>
              </p:ext>
            </p:extLst>
          </p:nvPr>
        </p:nvGraphicFramePr>
        <p:xfrm>
          <a:off x="1909756" y="271060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 know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zhī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dào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BDB5268-4AAA-204F-86B6-28CFBF5D4B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342410"/>
              </p:ext>
            </p:extLst>
          </p:nvPr>
        </p:nvGraphicFramePr>
        <p:xfrm>
          <a:off x="3687915" y="265498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yī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3988989-F1CD-AE4A-82FC-A25EEFDDA6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091454"/>
              </p:ext>
            </p:extLst>
          </p:nvPr>
        </p:nvGraphicFramePr>
        <p:xfrm>
          <a:off x="5466074" y="265497"/>
          <a:ext cx="1807126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Measure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C1ED7F68-DC55-E74D-8EF4-78BA01E5E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465332"/>
              </p:ext>
            </p:extLst>
          </p:nvPr>
        </p:nvGraphicFramePr>
        <p:xfrm>
          <a:off x="7574727" y="265497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nán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031766F4-2A9F-C740-B687-04481296A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101743"/>
              </p:ext>
            </p:extLst>
          </p:nvPr>
        </p:nvGraphicFramePr>
        <p:xfrm>
          <a:off x="9352886" y="269676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child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5DA45D14-A102-3042-B5CB-F03C5CDB6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29670"/>
              </p:ext>
            </p:extLst>
          </p:nvPr>
        </p:nvGraphicFramePr>
        <p:xfrm>
          <a:off x="5166987" y="5817600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rú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62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E4672-4ECB-7A43-B51C-BF75197A6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78" y="0"/>
            <a:ext cx="10214043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E786E6-EBB8-3144-9826-F2420D6F2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255798"/>
              </p:ext>
            </p:extLst>
          </p:nvPr>
        </p:nvGraphicFramePr>
        <p:xfrm>
          <a:off x="250662" y="198488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 be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23CCAC-0790-484E-95A9-DD8E4BEAFEDE}"/>
              </a:ext>
            </a:extLst>
          </p:cNvPr>
          <p:cNvSpPr txBox="1"/>
          <p:nvPr/>
        </p:nvSpPr>
        <p:spPr>
          <a:xfrm>
            <a:off x="5010566" y="647780"/>
            <a:ext cx="217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tā</a:t>
            </a:r>
            <a:r>
              <a:rPr lang="en-US" sz="3200" dirty="0"/>
              <a:t> </a:t>
            </a:r>
            <a:r>
              <a:rPr lang="en-US" sz="3200" dirty="0" err="1"/>
              <a:t>shì</a:t>
            </a:r>
            <a:r>
              <a:rPr lang="en-US" sz="3200" dirty="0"/>
              <a:t> </a:t>
            </a:r>
            <a:r>
              <a:rPr lang="en-US" sz="3200" dirty="0" err="1"/>
              <a:t>shéi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083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3F496A-66C3-2544-B6BD-78972BEA9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63" y="0"/>
            <a:ext cx="1043067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081BAA-B00B-FA48-964E-F64ABB461FE3}"/>
              </a:ext>
            </a:extLst>
          </p:cNvPr>
          <p:cNvSpPr txBox="1"/>
          <p:nvPr/>
        </p:nvSpPr>
        <p:spPr>
          <a:xfrm>
            <a:off x="1349829" y="711200"/>
            <a:ext cx="957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rú</a:t>
            </a:r>
            <a:r>
              <a:rPr lang="en-US" sz="3200" dirty="0"/>
              <a:t> </a:t>
            </a:r>
            <a:r>
              <a:rPr lang="en-US" sz="3200" dirty="0" err="1"/>
              <a:t>guǒ</a:t>
            </a:r>
            <a:r>
              <a:rPr lang="en-US" sz="3200" dirty="0"/>
              <a:t> </a:t>
            </a:r>
            <a:r>
              <a:rPr lang="en-US" sz="3200" dirty="0" err="1"/>
              <a:t>nǐ</a:t>
            </a:r>
            <a:r>
              <a:rPr lang="en-US" sz="3200" dirty="0"/>
              <a:t> </a:t>
            </a:r>
            <a:r>
              <a:rPr lang="en-US" sz="3200" dirty="0" err="1"/>
              <a:t>shuō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shén</a:t>
            </a:r>
            <a:r>
              <a:rPr lang="en-US" sz="3200" dirty="0">
                <a:solidFill>
                  <a:srgbClr val="FF0000"/>
                </a:solidFill>
              </a:rPr>
              <a:t> me</a:t>
            </a:r>
            <a:r>
              <a:rPr lang="en-US" sz="3200" dirty="0"/>
              <a:t>, </a:t>
            </a:r>
            <a:r>
              <a:rPr lang="en-US" sz="3200" dirty="0" err="1"/>
              <a:t>tā</a:t>
            </a:r>
            <a:r>
              <a:rPr lang="en-US" sz="3200" dirty="0"/>
              <a:t> </a:t>
            </a:r>
            <a:r>
              <a:rPr lang="en-US" sz="3200" dirty="0" err="1"/>
              <a:t>yě</a:t>
            </a:r>
            <a:r>
              <a:rPr lang="en-US" sz="3200" dirty="0"/>
              <a:t> </a:t>
            </a:r>
            <a:r>
              <a:rPr lang="en-US" sz="3200" dirty="0" err="1"/>
              <a:t>shuō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shén</a:t>
            </a:r>
            <a:r>
              <a:rPr lang="en-US" sz="3200" dirty="0">
                <a:solidFill>
                  <a:srgbClr val="FF0000"/>
                </a:solidFill>
              </a:rPr>
              <a:t> me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09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EA1138-3134-704A-B2D2-8082BB30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9" y="0"/>
            <a:ext cx="108071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EB3EAD-AAC7-4041-BA0F-452D3D307BAB}"/>
              </a:ext>
            </a:extLst>
          </p:cNvPr>
          <p:cNvSpPr txBox="1"/>
          <p:nvPr/>
        </p:nvSpPr>
        <p:spPr>
          <a:xfrm>
            <a:off x="1963679" y="667657"/>
            <a:ext cx="957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rú</a:t>
            </a:r>
            <a:r>
              <a:rPr lang="en-US" sz="3200" dirty="0"/>
              <a:t> </a:t>
            </a:r>
            <a:r>
              <a:rPr lang="en-US" sz="3200" dirty="0" err="1"/>
              <a:t>guǒ</a:t>
            </a:r>
            <a:r>
              <a:rPr lang="en-US" sz="3200" dirty="0"/>
              <a:t> </a:t>
            </a:r>
            <a:r>
              <a:rPr lang="en-US" sz="3200" dirty="0" err="1"/>
              <a:t>nǐ</a:t>
            </a:r>
            <a:r>
              <a:rPr lang="en-US" sz="3200" dirty="0"/>
              <a:t> </a:t>
            </a:r>
            <a:r>
              <a:rPr lang="en-US" sz="3200" dirty="0" err="1"/>
              <a:t>zài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nǎ</a:t>
            </a:r>
            <a:r>
              <a:rPr lang="en-US" sz="3200" dirty="0">
                <a:solidFill>
                  <a:srgbClr val="FF0000"/>
                </a:solidFill>
              </a:rPr>
              <a:t> er</a:t>
            </a:r>
            <a:r>
              <a:rPr lang="en-US" sz="3200" dirty="0"/>
              <a:t>, </a:t>
            </a:r>
            <a:r>
              <a:rPr lang="en-US" sz="3200" dirty="0" err="1"/>
              <a:t>tā</a:t>
            </a:r>
            <a:r>
              <a:rPr lang="en-US" sz="3200" dirty="0"/>
              <a:t> </a:t>
            </a:r>
            <a:r>
              <a:rPr lang="en-US" sz="3200" dirty="0" err="1"/>
              <a:t>yě</a:t>
            </a:r>
            <a:r>
              <a:rPr lang="en-US" sz="3200" dirty="0"/>
              <a:t> </a:t>
            </a:r>
            <a:r>
              <a:rPr lang="en-US" sz="3200" dirty="0" err="1"/>
              <a:t>xiǎng</a:t>
            </a:r>
            <a:r>
              <a:rPr lang="en-US" sz="3200" dirty="0"/>
              <a:t> </a:t>
            </a:r>
            <a:r>
              <a:rPr lang="en-US" sz="3200" dirty="0" err="1"/>
              <a:t>zài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nǎ</a:t>
            </a:r>
            <a:r>
              <a:rPr lang="en-US" sz="3200" dirty="0">
                <a:solidFill>
                  <a:srgbClr val="FF0000"/>
                </a:solidFill>
              </a:rPr>
              <a:t> er</a:t>
            </a:r>
            <a:r>
              <a:rPr lang="en-US" sz="3200" dirty="0"/>
              <a:t>.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AD086BF-5724-5F46-96BE-EC5A5A165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137505"/>
              </p:ext>
            </p:extLst>
          </p:nvPr>
        </p:nvGraphicFramePr>
        <p:xfrm>
          <a:off x="102630" y="271060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where?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nǎ</a:t>
                      </a:r>
                      <a:r>
                        <a:rPr lang="en-US" dirty="0"/>
                        <a:t> 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4D82703-D913-994D-83F3-93011BC0B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750720"/>
              </p:ext>
            </p:extLst>
          </p:nvPr>
        </p:nvGraphicFramePr>
        <p:xfrm>
          <a:off x="102630" y="1308117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Want/think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xiǎng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4966F4-0EF2-4C4E-B5C2-155A79582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207877"/>
              </p:ext>
            </p:extLst>
          </p:nvPr>
        </p:nvGraphicFramePr>
        <p:xfrm>
          <a:off x="102630" y="2384005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zài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3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D0D43A-A5A5-5744-9240-79A78B2C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840" y="0"/>
            <a:ext cx="103689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C4193E-B5D8-0242-83C8-CCDB3616B358}"/>
              </a:ext>
            </a:extLst>
          </p:cNvPr>
          <p:cNvSpPr txBox="1"/>
          <p:nvPr/>
        </p:nvSpPr>
        <p:spPr>
          <a:xfrm>
            <a:off x="2612572" y="680014"/>
            <a:ext cx="957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rú</a:t>
            </a:r>
            <a:r>
              <a:rPr lang="en-US" sz="3200" dirty="0"/>
              <a:t> </a:t>
            </a:r>
            <a:r>
              <a:rPr lang="en-US" sz="3200" dirty="0" err="1"/>
              <a:t>guǒ</a:t>
            </a:r>
            <a:r>
              <a:rPr lang="en-US" sz="3200" dirty="0"/>
              <a:t> </a:t>
            </a:r>
            <a:r>
              <a:rPr lang="en-US" sz="3200" dirty="0" err="1"/>
              <a:t>kàn</a:t>
            </a:r>
            <a:r>
              <a:rPr lang="en-US" sz="3200" dirty="0"/>
              <a:t> </a:t>
            </a:r>
            <a:r>
              <a:rPr lang="en-US" sz="3200" dirty="0" err="1"/>
              <a:t>dào</a:t>
            </a:r>
            <a:r>
              <a:rPr lang="en-US" sz="3200" dirty="0"/>
              <a:t> </a:t>
            </a:r>
            <a:r>
              <a:rPr lang="en-US" sz="3200" dirty="0" err="1"/>
              <a:t>nǐ</a:t>
            </a:r>
            <a:r>
              <a:rPr lang="en-US" sz="3200" dirty="0"/>
              <a:t>, </a:t>
            </a:r>
            <a:r>
              <a:rPr lang="en-US" sz="3200" dirty="0" err="1"/>
              <a:t>tā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70C0"/>
                </a:solidFill>
              </a:rPr>
              <a:t>hěn</a:t>
            </a:r>
            <a:r>
              <a:rPr lang="en-US" sz="3200" dirty="0"/>
              <a:t> </a:t>
            </a:r>
            <a:r>
              <a:rPr lang="en-US" sz="3200" dirty="0" err="1"/>
              <a:t>jǐn</a:t>
            </a:r>
            <a:r>
              <a:rPr lang="en-US" sz="3200" dirty="0"/>
              <a:t> </a:t>
            </a:r>
            <a:r>
              <a:rPr lang="en-US" sz="3200" dirty="0" err="1"/>
              <a:t>zhāng</a:t>
            </a:r>
            <a:r>
              <a:rPr lang="en-US" sz="3200" dirty="0"/>
              <a:t>.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FA8C86F-2142-7A4E-9624-FF04691832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219932"/>
              </p:ext>
            </p:extLst>
          </p:nvPr>
        </p:nvGraphicFramePr>
        <p:xfrm>
          <a:off x="151717" y="145033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very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hěn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86A72F7-5D3B-184E-9D6B-AC61AEF550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321230"/>
              </p:ext>
            </p:extLst>
          </p:nvPr>
        </p:nvGraphicFramePr>
        <p:xfrm>
          <a:off x="151717" y="240200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nervous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zhāng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FD71E8EB-EA92-E24A-ABE8-C8DBA333E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18186"/>
              </p:ext>
            </p:extLst>
          </p:nvPr>
        </p:nvGraphicFramePr>
        <p:xfrm>
          <a:off x="151717" y="484721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saw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dào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08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E4BCED-5EE6-BE45-A008-CDF602A28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47" y="0"/>
            <a:ext cx="104955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7EFE84-0A82-FF46-A6B5-1860D0F6B11B}"/>
              </a:ext>
            </a:extLst>
          </p:cNvPr>
          <p:cNvSpPr txBox="1"/>
          <p:nvPr/>
        </p:nvSpPr>
        <p:spPr>
          <a:xfrm>
            <a:off x="3512458" y="709043"/>
            <a:ext cx="957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rú</a:t>
            </a:r>
            <a:r>
              <a:rPr lang="en-US" sz="3200" dirty="0"/>
              <a:t> </a:t>
            </a:r>
            <a:r>
              <a:rPr lang="en-US" sz="3200" dirty="0" err="1"/>
              <a:t>guǒ</a:t>
            </a:r>
            <a:r>
              <a:rPr lang="en-US" sz="3200" dirty="0"/>
              <a:t> </a:t>
            </a:r>
            <a:r>
              <a:rPr lang="en-US" sz="3200" dirty="0" err="1"/>
              <a:t>tā</a:t>
            </a:r>
            <a:r>
              <a:rPr lang="en-US" sz="3200" dirty="0"/>
              <a:t> </a:t>
            </a:r>
            <a:r>
              <a:rPr lang="en-US" sz="3200" dirty="0" err="1"/>
              <a:t>yì</a:t>
            </a:r>
            <a:r>
              <a:rPr lang="en-US" sz="3200" dirty="0"/>
              <a:t> </a:t>
            </a:r>
            <a:r>
              <a:rPr lang="en-US" sz="3200" dirty="0" err="1"/>
              <a:t>zhí</a:t>
            </a:r>
            <a:r>
              <a:rPr lang="en-US" sz="3200" dirty="0"/>
              <a:t> </a:t>
            </a:r>
            <a:r>
              <a:rPr lang="en-US" sz="3200" dirty="0" err="1"/>
              <a:t>kàn</a:t>
            </a:r>
            <a:r>
              <a:rPr lang="en-US" sz="3200" dirty="0"/>
              <a:t> </a:t>
            </a:r>
            <a:r>
              <a:rPr lang="en-US" sz="3200" dirty="0" err="1"/>
              <a:t>nǐ</a:t>
            </a:r>
            <a:r>
              <a:rPr lang="en-US" sz="3200" dirty="0"/>
              <a:t>.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63FE8F6-783B-A843-AC2B-1642D21D7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361877"/>
              </p:ext>
            </p:extLst>
          </p:nvPr>
        </p:nvGraphicFramePr>
        <p:xfrm>
          <a:off x="151717" y="484721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see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kàn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E9DC00E4-6275-AC46-BC1D-399953645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966989"/>
              </p:ext>
            </p:extLst>
          </p:nvPr>
        </p:nvGraphicFramePr>
        <p:xfrm>
          <a:off x="151717" y="1586297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All the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yì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zhí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31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A8B02-93AC-754C-A68C-A31B8305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344" y="1081815"/>
            <a:ext cx="8287656" cy="5805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27F63D-A746-204B-8CD4-36167522B41A}"/>
              </a:ext>
            </a:extLst>
          </p:cNvPr>
          <p:cNvSpPr txBox="1"/>
          <p:nvPr/>
        </p:nvSpPr>
        <p:spPr>
          <a:xfrm>
            <a:off x="3904344" y="0"/>
            <a:ext cx="7199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nǐ</a:t>
            </a:r>
            <a:r>
              <a:rPr lang="en-US" sz="3200" dirty="0"/>
              <a:t> </a:t>
            </a:r>
            <a:r>
              <a:rPr lang="en-US" sz="3200" dirty="0" err="1"/>
              <a:t>shuō</a:t>
            </a:r>
            <a:r>
              <a:rPr lang="en-US" sz="3200" dirty="0"/>
              <a:t>:’</a:t>
            </a:r>
            <a:r>
              <a:rPr lang="en-US" sz="3200" dirty="0" err="1"/>
              <a:t>wǒ</a:t>
            </a:r>
            <a:r>
              <a:rPr lang="en-US" sz="3200" dirty="0"/>
              <a:t> </a:t>
            </a:r>
            <a:r>
              <a:rPr lang="en-US" sz="3200" dirty="0" err="1"/>
              <a:t>xǐ</a:t>
            </a:r>
            <a:r>
              <a:rPr lang="en-US" sz="3200" dirty="0"/>
              <a:t> </a:t>
            </a:r>
            <a:r>
              <a:rPr lang="en-US" sz="3200" dirty="0" err="1"/>
              <a:t>huān</a:t>
            </a:r>
            <a:r>
              <a:rPr lang="en-US" sz="3200" dirty="0"/>
              <a:t> </a:t>
            </a:r>
            <a:r>
              <a:rPr lang="en-US" sz="3200" dirty="0" err="1"/>
              <a:t>chī</a:t>
            </a:r>
            <a:r>
              <a:rPr lang="en-US" sz="3200" dirty="0"/>
              <a:t> </a:t>
            </a:r>
            <a:r>
              <a:rPr lang="en-US" sz="3200" dirty="0" err="1"/>
              <a:t>zhōng</a:t>
            </a:r>
            <a:r>
              <a:rPr lang="en-US" sz="3200" dirty="0"/>
              <a:t> </a:t>
            </a:r>
            <a:r>
              <a:rPr lang="en-US" sz="3200" dirty="0" err="1"/>
              <a:t>guó</a:t>
            </a:r>
            <a:r>
              <a:rPr lang="en-US" sz="3200" dirty="0"/>
              <a:t> </a:t>
            </a:r>
            <a:r>
              <a:rPr lang="en-US" sz="3200" dirty="0" err="1"/>
              <a:t>cài</a:t>
            </a:r>
            <a:r>
              <a:rPr lang="en-US" sz="3200" dirty="0"/>
              <a:t>.’</a:t>
            </a:r>
          </a:p>
          <a:p>
            <a:r>
              <a:rPr lang="en-US" sz="3200" dirty="0" err="1"/>
              <a:t>tā</a:t>
            </a:r>
            <a:r>
              <a:rPr lang="en-US" sz="3200" dirty="0"/>
              <a:t> </a:t>
            </a:r>
            <a:r>
              <a:rPr lang="en-US" sz="3200" dirty="0" err="1"/>
              <a:t>shuō</a:t>
            </a:r>
            <a:r>
              <a:rPr lang="en-US" sz="3200" dirty="0"/>
              <a:t>:’</a:t>
            </a:r>
            <a:r>
              <a:rPr lang="en-US" sz="3200" dirty="0" err="1"/>
              <a:t>wǒ</a:t>
            </a:r>
            <a:r>
              <a:rPr lang="en-US" sz="3200" dirty="0"/>
              <a:t> </a:t>
            </a:r>
            <a:r>
              <a:rPr lang="en-US" sz="3200" dirty="0" err="1"/>
              <a:t>yě</a:t>
            </a:r>
            <a:r>
              <a:rPr lang="en-US" sz="3200" dirty="0"/>
              <a:t> </a:t>
            </a:r>
            <a:r>
              <a:rPr lang="en-US" sz="3200" dirty="0" err="1"/>
              <a:t>xǐ</a:t>
            </a:r>
            <a:r>
              <a:rPr lang="en-US" sz="3200" dirty="0"/>
              <a:t> </a:t>
            </a:r>
            <a:r>
              <a:rPr lang="en-US" sz="3200" dirty="0" err="1"/>
              <a:t>huān</a:t>
            </a:r>
            <a:r>
              <a:rPr lang="en-US" sz="3200" dirty="0"/>
              <a:t> </a:t>
            </a:r>
            <a:r>
              <a:rPr lang="en-US" sz="3200" dirty="0" err="1"/>
              <a:t>chī</a:t>
            </a:r>
            <a:r>
              <a:rPr lang="en-US" sz="3200" dirty="0"/>
              <a:t> </a:t>
            </a:r>
            <a:r>
              <a:rPr lang="en-US" sz="3200" dirty="0" err="1"/>
              <a:t>zhōng</a:t>
            </a:r>
            <a:r>
              <a:rPr lang="en-US" sz="3200" dirty="0"/>
              <a:t> </a:t>
            </a:r>
            <a:r>
              <a:rPr lang="en-US" sz="3200" dirty="0" err="1"/>
              <a:t>guó</a:t>
            </a:r>
            <a:r>
              <a:rPr lang="en-US" sz="3200" dirty="0"/>
              <a:t> </a:t>
            </a:r>
            <a:r>
              <a:rPr lang="en-US" sz="3200" dirty="0" err="1"/>
              <a:t>cài</a:t>
            </a:r>
            <a:r>
              <a:rPr lang="en-US" sz="3200" dirty="0"/>
              <a:t>.’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D7FA62F-2BE9-DF4B-A8BC-2DF9D0667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747642"/>
              </p:ext>
            </p:extLst>
          </p:nvPr>
        </p:nvGraphicFramePr>
        <p:xfrm>
          <a:off x="151717" y="484721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eat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chī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E16350C-F467-AD46-91E2-03BEF149F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214204"/>
              </p:ext>
            </p:extLst>
          </p:nvPr>
        </p:nvGraphicFramePr>
        <p:xfrm>
          <a:off x="151717" y="1560294"/>
          <a:ext cx="1476632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zhōng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guó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8516F60-FD2F-4448-BF1C-881D8A082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547553"/>
              </p:ext>
            </p:extLst>
          </p:nvPr>
        </p:nvGraphicFramePr>
        <p:xfrm>
          <a:off x="151717" y="2642100"/>
          <a:ext cx="1476632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dish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cài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85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3B4027-11B4-E94C-A199-B4CE925AE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100" y="0"/>
            <a:ext cx="92369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E2BB41-68BA-8045-A5A3-F4719C675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890471"/>
              </p:ext>
            </p:extLst>
          </p:nvPr>
        </p:nvGraphicFramePr>
        <p:xfrm>
          <a:off x="122688" y="135583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Perhaps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yě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77F4AC-72BC-374A-9C30-F3D25C0AF8C7}"/>
              </a:ext>
            </a:extLst>
          </p:cNvPr>
          <p:cNvSpPr txBox="1"/>
          <p:nvPr/>
        </p:nvSpPr>
        <p:spPr>
          <a:xfrm>
            <a:off x="1599320" y="3261733"/>
            <a:ext cx="2902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tā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xǐ</a:t>
            </a:r>
            <a:r>
              <a:rPr lang="en-US" sz="4000" dirty="0"/>
              <a:t> </a:t>
            </a:r>
            <a:r>
              <a:rPr lang="en-US" sz="4000" dirty="0" err="1"/>
              <a:t>huān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nǐ</a:t>
            </a:r>
            <a:r>
              <a:rPr lang="en-US" sz="4000" dirty="0"/>
              <a:t>.</a:t>
            </a:r>
          </a:p>
        </p:txBody>
      </p:sp>
      <p:pic>
        <p:nvPicPr>
          <p:cNvPr id="1026" name="Picture 2" descr="How to Deal With Maladaptive Daydreaming: 11 Steps">
            <a:extLst>
              <a:ext uri="{FF2B5EF4-FFF2-40B4-BE49-F238E27FC236}">
                <a16:creationId xmlns:a16="http://schemas.microsoft.com/office/drawing/2014/main" id="{36A96B02-A327-FA4B-92C0-27AA6D38B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00" y="1596596"/>
            <a:ext cx="5842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4A1BF9-7B7A-214B-B3DA-C85F0BF52EF7}"/>
              </a:ext>
            </a:extLst>
          </p:cNvPr>
          <p:cNvSpPr txBox="1"/>
          <p:nvPr/>
        </p:nvSpPr>
        <p:spPr>
          <a:xfrm>
            <a:off x="7355409" y="6125660"/>
            <a:ext cx="407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bái</a:t>
            </a:r>
            <a:r>
              <a:rPr lang="en-US" sz="3200" dirty="0"/>
              <a:t> </a:t>
            </a:r>
            <a:r>
              <a:rPr lang="en-US" sz="3200" dirty="0" err="1"/>
              <a:t>mǎ</a:t>
            </a:r>
            <a:r>
              <a:rPr lang="en-US" sz="3200" dirty="0"/>
              <a:t> </a:t>
            </a:r>
            <a:r>
              <a:rPr lang="en-US" sz="3200" dirty="0" err="1"/>
              <a:t>wáng</a:t>
            </a:r>
            <a:r>
              <a:rPr lang="en-US" sz="3200" dirty="0"/>
              <a:t> </a:t>
            </a:r>
            <a:r>
              <a:rPr lang="en-US" sz="3200" dirty="0" err="1"/>
              <a:t>zi</a:t>
            </a:r>
            <a:endParaRPr lang="en-US" sz="3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2E2E79-DA8C-A54B-B5EC-794289A2A6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588174"/>
              </p:ext>
            </p:extLst>
          </p:nvPr>
        </p:nvGraphicFramePr>
        <p:xfrm>
          <a:off x="112846" y="1105078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bái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717297-1B6C-6242-83F1-F58FFB8BC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833086"/>
              </p:ext>
            </p:extLst>
          </p:nvPr>
        </p:nvGraphicFramePr>
        <p:xfrm>
          <a:off x="65205" y="2074573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horse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328D17B-73C5-8E4C-BF86-23FCE7E064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944957"/>
              </p:ext>
            </p:extLst>
          </p:nvPr>
        </p:nvGraphicFramePr>
        <p:xfrm>
          <a:off x="122688" y="3032939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prince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09731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RegularSeedRightStep">
      <a:dk1>
        <a:srgbClr val="000000"/>
      </a:dk1>
      <a:lt1>
        <a:srgbClr val="FFFFFF"/>
      </a:lt1>
      <a:dk2>
        <a:srgbClr val="312A1C"/>
      </a:dk2>
      <a:lt2>
        <a:srgbClr val="F0F1F3"/>
      </a:lt2>
      <a:accent1>
        <a:srgbClr val="CC982A"/>
      </a:accent1>
      <a:accent2>
        <a:srgbClr val="9AA917"/>
      </a:accent2>
      <a:accent3>
        <a:srgbClr val="69B225"/>
      </a:accent3>
      <a:accent4>
        <a:srgbClr val="25B91A"/>
      </a:accent4>
      <a:accent5>
        <a:srgbClr val="26BA5A"/>
      </a:accent5>
      <a:accent6>
        <a:srgbClr val="19B590"/>
      </a:accent6>
      <a:hlink>
        <a:srgbClr val="4C72C3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174</Words>
  <Application>Microsoft Macintosh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GradientRiseVTI</vt:lpstr>
      <vt:lpstr>How to know if a guy likes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know if a guy likes you</dc:title>
  <dc:creator>Yongmei Zhang</dc:creator>
  <cp:lastModifiedBy>Yongmei Zhang</cp:lastModifiedBy>
  <cp:revision>7</cp:revision>
  <dcterms:created xsi:type="dcterms:W3CDTF">2021-02-01T10:02:11Z</dcterms:created>
  <dcterms:modified xsi:type="dcterms:W3CDTF">2021-02-01T21:10:30Z</dcterms:modified>
</cp:coreProperties>
</file>