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60" r:id="rId4"/>
    <p:sldId id="266" r:id="rId5"/>
    <p:sldId id="274" r:id="rId6"/>
    <p:sldId id="270" r:id="rId7"/>
    <p:sldId id="276" r:id="rId8"/>
    <p:sldId id="275" r:id="rId9"/>
    <p:sldId id="277" r:id="rId10"/>
    <p:sldId id="271" r:id="rId11"/>
    <p:sldId id="281" r:id="rId12"/>
    <p:sldId id="279" r:id="rId13"/>
    <p:sldId id="264" r:id="rId14"/>
    <p:sldId id="263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 varScale="1">
        <p:scale>
          <a:sx n="74" d="100"/>
          <a:sy n="74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3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1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4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6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7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7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2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4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6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B6018-D2AC-314C-A490-4A67325B2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869" y="1994264"/>
            <a:ext cx="6935872" cy="3922755"/>
          </a:xfrm>
        </p:spPr>
        <p:txBody>
          <a:bodyPr>
            <a:normAutofit/>
          </a:bodyPr>
          <a:lstStyle/>
          <a:p>
            <a:pPr algn="r"/>
            <a:r>
              <a:rPr lang="en-US" dirty="0" err="1"/>
              <a:t>Wǒ</a:t>
            </a:r>
            <a:r>
              <a:rPr lang="en-US" dirty="0"/>
              <a:t> de </a:t>
            </a:r>
            <a:r>
              <a:rPr lang="en-US" dirty="0" err="1"/>
              <a:t>jiā</a:t>
            </a:r>
            <a:br>
              <a:rPr lang="en-US" dirty="0"/>
            </a:br>
            <a:r>
              <a:rPr lang="en-US" dirty="0" err="1"/>
              <a:t>wǒ</a:t>
            </a:r>
            <a:r>
              <a:rPr lang="en-US" dirty="0"/>
              <a:t> de </a:t>
            </a:r>
            <a:r>
              <a:rPr lang="en-US" dirty="0" err="1"/>
              <a:t>gù</a:t>
            </a:r>
            <a:r>
              <a:rPr lang="en-US" dirty="0"/>
              <a:t> </a:t>
            </a:r>
            <a:r>
              <a:rPr lang="en-US" dirty="0" err="1"/>
              <a:t>shì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8592A-8B19-D741-9F95-31AB36F00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3008282"/>
            <a:ext cx="6157951" cy="9433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My family</a:t>
            </a:r>
          </a:p>
          <a:p>
            <a:pPr algn="r"/>
            <a:r>
              <a:rPr lang="en-US" dirty="0"/>
              <a:t>My 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D1B23-0912-48B2-818D-0E28E54B5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9" r="18195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972F64EC-030D-0E46-B1CE-69318A6F4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51074"/>
              </p:ext>
            </p:extLst>
          </p:nvPr>
        </p:nvGraphicFramePr>
        <p:xfrm>
          <a:off x="4808744" y="1403191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Story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ED5844F-5D00-455E-9FEF-4F941AEEDE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233620"/>
              </p:ext>
            </p:extLst>
          </p:nvPr>
        </p:nvGraphicFramePr>
        <p:xfrm>
          <a:off x="4880212" y="236621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Family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jiā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1026" name="Picture 2" descr="Image result for xinnian kuaile">
            <a:extLst>
              <a:ext uri="{FF2B5EF4-FFF2-40B4-BE49-F238E27FC236}">
                <a16:creationId xmlns:a16="http://schemas.microsoft.com/office/drawing/2014/main" id="{A4C9293B-2797-4A59-8676-555729594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88" y="404066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ngxifacai">
            <a:extLst>
              <a:ext uri="{FF2B5EF4-FFF2-40B4-BE49-F238E27FC236}">
                <a16:creationId xmlns:a16="http://schemas.microsoft.com/office/drawing/2014/main" id="{49D1FC7C-E566-4C0E-9E5F-3F7E3FAD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43" y="404066"/>
            <a:ext cx="25960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4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7F86-F3BB-A141-85D3-5DA4DBB2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Péng</a:t>
            </a:r>
            <a:r>
              <a:rPr lang="en-US" dirty="0"/>
              <a:t> you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8E6F8C0-AD0A-CC45-A9F1-F83A80E27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87" y="3085850"/>
            <a:ext cx="6676372" cy="3772150"/>
          </a:xfrm>
        </p:spPr>
      </p:pic>
      <p:pic>
        <p:nvPicPr>
          <p:cNvPr id="6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AABC946-C8A7-6B41-AD4D-CF4276FB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035" y="3085850"/>
            <a:ext cx="5048178" cy="3772150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B7875838-EA41-2743-B98C-72985FA4CF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803244"/>
              </p:ext>
            </p:extLst>
          </p:nvPr>
        </p:nvGraphicFramePr>
        <p:xfrm>
          <a:off x="404684" y="191555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friend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péng</a:t>
                      </a:r>
                      <a:r>
                        <a:rPr lang="en-US" dirty="0"/>
                        <a:t> 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7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8FF46-3E3B-B747-A08C-E3030DF1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0355"/>
            <a:ext cx="9906000" cy="1382156"/>
          </a:xfrm>
        </p:spPr>
        <p:txBody>
          <a:bodyPr/>
          <a:lstStyle/>
          <a:p>
            <a:r>
              <a:rPr lang="en-US" dirty="0" err="1"/>
              <a:t>Wǒ</a:t>
            </a:r>
            <a:r>
              <a:rPr lang="en-US" dirty="0"/>
              <a:t> de </a:t>
            </a:r>
            <a:r>
              <a:rPr lang="en-US" dirty="0" err="1"/>
              <a:t>jiā</a:t>
            </a:r>
            <a:endParaRPr lang="en-US" dirty="0"/>
          </a:p>
        </p:txBody>
      </p:sp>
      <p:pic>
        <p:nvPicPr>
          <p:cNvPr id="5" name="Content Placeholder 4" descr="A person and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60976F8E-7EDE-2941-8EA2-C76AEA0EC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64" y="2460712"/>
            <a:ext cx="6010836" cy="4024313"/>
          </a:xfrm>
        </p:spPr>
      </p:pic>
      <p:pic>
        <p:nvPicPr>
          <p:cNvPr id="6" name="Content Placeholder 4" descr="A picture containing text, outdoor, aircraft, airplane&#10;&#10;Description automatically generated">
            <a:extLst>
              <a:ext uri="{FF2B5EF4-FFF2-40B4-BE49-F238E27FC236}">
                <a16:creationId xmlns:a16="http://schemas.microsoft.com/office/drawing/2014/main" id="{787510EE-7666-FA4B-AFC9-0A7CB973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308" y="2460712"/>
            <a:ext cx="5518721" cy="4024313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E117B50A-5AC5-E94A-BB80-878A997D0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522946"/>
              </p:ext>
            </p:extLst>
          </p:nvPr>
        </p:nvGraphicFramePr>
        <p:xfrm>
          <a:off x="4619368" y="487590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dad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bà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933ECE5-84A6-3840-8B3E-79B99D9AA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183559"/>
              </p:ext>
            </p:extLst>
          </p:nvPr>
        </p:nvGraphicFramePr>
        <p:xfrm>
          <a:off x="6504860" y="487590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mum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mā</a:t>
                      </a:r>
                      <a:r>
                        <a:rPr lang="en-US" dirty="0"/>
                        <a:t>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E833C9D4-1DCC-D64D-91F4-AFF39E330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12412"/>
              </p:ext>
            </p:extLst>
          </p:nvPr>
        </p:nvGraphicFramePr>
        <p:xfrm>
          <a:off x="8621758" y="487590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Younger sister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mèi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0144CA4-6DA5-445C-B68A-16FDC9802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681055"/>
              </p:ext>
            </p:extLst>
          </p:nvPr>
        </p:nvGraphicFramePr>
        <p:xfrm>
          <a:off x="10715368" y="460128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altLang="ja-JP" dirty="0"/>
                        <a:t>good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hǎo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81B112BE-B2E6-42B6-9AB3-851653B39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822122"/>
              </p:ext>
            </p:extLst>
          </p:nvPr>
        </p:nvGraphicFramePr>
        <p:xfrm>
          <a:off x="10571953" y="1473984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altLang="ja-JP" dirty="0"/>
                        <a:t>look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kàn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03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C683-0B3A-3E4E-976D-C69D9A7C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Wǒ</a:t>
            </a:r>
            <a:r>
              <a:rPr lang="en-US" dirty="0"/>
              <a:t> de </a:t>
            </a:r>
            <a:r>
              <a:rPr lang="en-US" dirty="0" err="1"/>
              <a:t>jiā</a:t>
            </a:r>
            <a:endParaRPr lang="en-US" dirty="0"/>
          </a:p>
        </p:txBody>
      </p:sp>
      <p:pic>
        <p:nvPicPr>
          <p:cNvPr id="5" name="Content Placeholder 4" descr="A picture containing text, person, posing&#10;&#10;Description automatically generated">
            <a:extLst>
              <a:ext uri="{FF2B5EF4-FFF2-40B4-BE49-F238E27FC236}">
                <a16:creationId xmlns:a16="http://schemas.microsoft.com/office/drawing/2014/main" id="{C7783398-4FC3-164C-A0B8-11715021B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160087"/>
            <a:ext cx="3209443" cy="4024313"/>
          </a:xfrm>
        </p:spPr>
      </p:pic>
      <p:pic>
        <p:nvPicPr>
          <p:cNvPr id="7" name="Picture 6" descr="A picture containing text, outdoor, old, person&#10;&#10;Description automatically generated">
            <a:extLst>
              <a:ext uri="{FF2B5EF4-FFF2-40B4-BE49-F238E27FC236}">
                <a16:creationId xmlns:a16="http://schemas.microsoft.com/office/drawing/2014/main" id="{5745CE39-84E9-3446-98EB-C2AC6D493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064" y="2244039"/>
            <a:ext cx="4762962" cy="3940361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87BE3F1A-0825-3D4B-815D-AC65C848A9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964290"/>
              </p:ext>
            </p:extLst>
          </p:nvPr>
        </p:nvGraphicFramePr>
        <p:xfrm>
          <a:off x="5357684" y="685201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Older brother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gē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37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F04B-2FD7-F340-990D-C15FB058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Tā</a:t>
            </a:r>
            <a:r>
              <a:rPr lang="en-US" dirty="0"/>
              <a:t> de </a:t>
            </a:r>
            <a:r>
              <a:rPr lang="en-US" dirty="0" err="1"/>
              <a:t>jiā</a:t>
            </a:r>
            <a:endParaRPr lang="en-US" dirty="0"/>
          </a:p>
        </p:txBody>
      </p:sp>
      <p:pic>
        <p:nvPicPr>
          <p:cNvPr id="5" name="Content Placeholder 4" descr="A group of people sitting at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9CE4E70F-94EA-BD4B-982A-3AEAE7D3F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284" y="2560920"/>
            <a:ext cx="4024313" cy="4024313"/>
          </a:xfrm>
        </p:spPr>
      </p:pic>
      <p:pic>
        <p:nvPicPr>
          <p:cNvPr id="6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ABCED86-E6B1-F04D-B149-47E0921B0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238" y="2560919"/>
            <a:ext cx="5365750" cy="4024313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37A39D4-06A3-6141-A3DD-506036D4C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11724"/>
              </p:ext>
            </p:extLst>
          </p:nvPr>
        </p:nvGraphicFramePr>
        <p:xfrm>
          <a:off x="5392238" y="62537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wife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lǎo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68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7052-BD33-264B-B9C3-22DC3930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wǒ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0979D88B-5DA6-1B45-982A-221A5B144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125" y="200977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353849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DF1E5-552C-4231-973C-00604262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for your family and story  </a:t>
            </a:r>
            <a:r>
              <a:rPr lang="en-AU"/>
              <a:t>in class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D186A-2FDD-4E20-ADB1-04B898D43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Write your family and story in sentences with pictures.</a:t>
            </a:r>
          </a:p>
          <a:p>
            <a:r>
              <a:rPr lang="en-AU" dirty="0"/>
              <a:t>Record your sentences in your slides. </a:t>
            </a:r>
          </a:p>
          <a:p>
            <a:r>
              <a:rPr lang="en-AU" dirty="0"/>
              <a:t>Due time will be 16/02/21 next Tuesday. </a:t>
            </a:r>
          </a:p>
        </p:txBody>
      </p:sp>
    </p:spTree>
    <p:extLst>
      <p:ext uri="{BB962C8B-B14F-4D97-AF65-F5344CB8AC3E}">
        <p14:creationId xmlns:p14="http://schemas.microsoft.com/office/powerpoint/2010/main" val="258450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94-575B-6546-885D-B03D5332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Zài</a:t>
            </a:r>
            <a:r>
              <a:rPr lang="en-US" dirty="0"/>
              <a:t> </a:t>
            </a:r>
            <a:r>
              <a:rPr lang="en-US" dirty="0" err="1"/>
              <a:t>běi</a:t>
            </a:r>
            <a:r>
              <a:rPr lang="en-US" dirty="0"/>
              <a:t> </a:t>
            </a:r>
            <a:r>
              <a:rPr lang="en-US" dirty="0" err="1"/>
              <a:t>jīng</a:t>
            </a:r>
            <a:endParaRPr lang="en-US" dirty="0"/>
          </a:p>
        </p:txBody>
      </p:sp>
      <p:pic>
        <p:nvPicPr>
          <p:cNvPr id="5" name="Content Placeholder 4" descr="A picture containing sky, outdoor, person, people&#10;&#10;Description automatically generated">
            <a:extLst>
              <a:ext uri="{FF2B5EF4-FFF2-40B4-BE49-F238E27FC236}">
                <a16:creationId xmlns:a16="http://schemas.microsoft.com/office/drawing/2014/main" id="{5D80CC48-C642-D24B-B5A4-6064E0DDF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655" y="2924827"/>
            <a:ext cx="3933173" cy="3933173"/>
          </a:xfrm>
        </p:spPr>
      </p:pic>
      <p:pic>
        <p:nvPicPr>
          <p:cNvPr id="6" name="Content Placeholder 4" descr="A group of people posing for a photo in front of a building&#10;&#10;Description automatically generated">
            <a:extLst>
              <a:ext uri="{FF2B5EF4-FFF2-40B4-BE49-F238E27FC236}">
                <a16:creationId xmlns:a16="http://schemas.microsoft.com/office/drawing/2014/main" id="{24F6A95E-940A-2742-B83E-8DC6E9B58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242" y="2975857"/>
            <a:ext cx="3933174" cy="3933174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1231EECC-A5A6-4165-A2FF-54AFA500E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775142"/>
              </p:ext>
            </p:extLst>
          </p:nvPr>
        </p:nvGraphicFramePr>
        <p:xfrm>
          <a:off x="539339" y="170910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altLang="ja-JP" dirty="0"/>
                        <a:t>this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zhè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85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BA9D-0A64-7C42-9EB1-D688EC5A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5" y="470771"/>
            <a:ext cx="9906000" cy="1382156"/>
          </a:xfrm>
        </p:spPr>
        <p:txBody>
          <a:bodyPr/>
          <a:lstStyle/>
          <a:p>
            <a:r>
              <a:rPr lang="en-US" dirty="0" err="1"/>
              <a:t>Wǒ</a:t>
            </a:r>
            <a:r>
              <a:rPr lang="en-US" dirty="0"/>
              <a:t> </a:t>
            </a:r>
            <a:r>
              <a:rPr lang="en-US" dirty="0" err="1"/>
              <a:t>mén</a:t>
            </a:r>
            <a:r>
              <a:rPr lang="en-US" dirty="0"/>
              <a:t> </a:t>
            </a:r>
            <a:r>
              <a:rPr lang="en-US" dirty="0" err="1"/>
              <a:t>zài</a:t>
            </a:r>
            <a:r>
              <a:rPr lang="en-US" dirty="0"/>
              <a:t> </a:t>
            </a:r>
            <a:r>
              <a:rPr lang="en-US" dirty="0" err="1"/>
              <a:t>běi</a:t>
            </a:r>
            <a:r>
              <a:rPr lang="en-US" dirty="0"/>
              <a:t> </a:t>
            </a:r>
            <a:r>
              <a:rPr lang="en-US" dirty="0" err="1"/>
              <a:t>jīng</a:t>
            </a:r>
            <a:endParaRPr lang="en-US" dirty="0"/>
          </a:p>
        </p:txBody>
      </p:sp>
      <p:pic>
        <p:nvPicPr>
          <p:cNvPr id="5" name="Content Placeholder 4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8D196F9C-D3BF-0940-886A-E85EEA039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33687"/>
            <a:ext cx="3018234" cy="4024313"/>
          </a:xfrm>
        </p:spPr>
      </p:pic>
      <p:pic>
        <p:nvPicPr>
          <p:cNvPr id="6" name="Content Placeholder 4" descr="A picture containing person, sky, outdoor, tree&#10;&#10;Description automatically generated">
            <a:extLst>
              <a:ext uri="{FF2B5EF4-FFF2-40B4-BE49-F238E27FC236}">
                <a16:creationId xmlns:a16="http://schemas.microsoft.com/office/drawing/2014/main" id="{72BC42A3-58F9-AA45-A789-7BE31A34A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180" y="2833686"/>
            <a:ext cx="3018234" cy="4024313"/>
          </a:xfrm>
          <a:prstGeom prst="rect">
            <a:avLst/>
          </a:prstGeom>
        </p:spPr>
      </p:pic>
      <p:pic>
        <p:nvPicPr>
          <p:cNvPr id="7" name="Content Placeholder 4" descr="A picture containing tree, outdoor, sky&#10;&#10;Description automatically generated">
            <a:extLst>
              <a:ext uri="{FF2B5EF4-FFF2-40B4-BE49-F238E27FC236}">
                <a16:creationId xmlns:a16="http://schemas.microsoft.com/office/drawing/2014/main" id="{0D3A6EA8-FA20-A943-97CC-C1A72C06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361" y="3454400"/>
            <a:ext cx="4538133" cy="3403600"/>
          </a:xfrm>
          <a:prstGeom prst="rect">
            <a:avLst/>
          </a:prstGeom>
        </p:spPr>
      </p:pic>
      <p:pic>
        <p:nvPicPr>
          <p:cNvPr id="8" name="Content Placeholder 4" descr="A picture containing sky, tree, outdoor, building&#10;&#10;Description automatically generated">
            <a:extLst>
              <a:ext uri="{FF2B5EF4-FFF2-40B4-BE49-F238E27FC236}">
                <a16:creationId xmlns:a16="http://schemas.microsoft.com/office/drawing/2014/main" id="{E973666B-26A2-F443-82EF-06220A99F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362" y="33344"/>
            <a:ext cx="4538133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7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AE5F-7FCE-2B45-BF10-25CF166B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Wǒ</a:t>
            </a:r>
            <a:r>
              <a:rPr lang="en-US" dirty="0"/>
              <a:t> </a:t>
            </a:r>
            <a:r>
              <a:rPr lang="en-US" dirty="0" err="1"/>
              <a:t>mén</a:t>
            </a:r>
            <a:r>
              <a:rPr lang="en-US" dirty="0"/>
              <a:t> </a:t>
            </a:r>
            <a:r>
              <a:rPr lang="en-US" dirty="0" err="1"/>
              <a:t>zài</a:t>
            </a:r>
            <a:r>
              <a:rPr lang="en-US" dirty="0"/>
              <a:t> </a:t>
            </a:r>
            <a:r>
              <a:rPr lang="en-US" dirty="0" err="1"/>
              <a:t>zhōng</a:t>
            </a:r>
            <a:r>
              <a:rPr lang="en-US" dirty="0"/>
              <a:t> </a:t>
            </a:r>
            <a:r>
              <a:rPr lang="en-US" dirty="0" err="1"/>
              <a:t>guó</a:t>
            </a:r>
            <a:r>
              <a:rPr lang="en-US" altLang="ja-JP" dirty="0" err="1"/>
              <a:t>-xī</a:t>
            </a:r>
            <a:r>
              <a:rPr lang="en-US" altLang="ja-JP" dirty="0"/>
              <a:t> </a:t>
            </a:r>
            <a:r>
              <a:rPr lang="en-US" altLang="ja-JP" dirty="0" err="1"/>
              <a:t>ān</a:t>
            </a:r>
            <a:r>
              <a:rPr lang="en-US" altLang="ja-JP" dirty="0"/>
              <a:t> </a:t>
            </a:r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en-US" altLang="ja-JP" dirty="0" err="1"/>
              <a:t>běi</a:t>
            </a:r>
            <a:r>
              <a:rPr lang="en-US" altLang="ja-JP" dirty="0"/>
              <a:t> </a:t>
            </a:r>
            <a:r>
              <a:rPr lang="en-US" altLang="ja-JP" dirty="0" err="1"/>
              <a:t>jīng</a:t>
            </a:r>
            <a:endParaRPr lang="en-US" dirty="0"/>
          </a:p>
        </p:txBody>
      </p:sp>
      <p:pic>
        <p:nvPicPr>
          <p:cNvPr id="5" name="Content Placeholder 4" descr="A picture containing mountain, outdoor&#10;&#10;Description automatically generated">
            <a:extLst>
              <a:ext uri="{FF2B5EF4-FFF2-40B4-BE49-F238E27FC236}">
                <a16:creationId xmlns:a16="http://schemas.microsoft.com/office/drawing/2014/main" id="{12921875-1157-1249-A8A3-71839E69C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283" y="2833686"/>
            <a:ext cx="3018234" cy="4024313"/>
          </a:xfrm>
        </p:spPr>
      </p:pic>
      <p:pic>
        <p:nvPicPr>
          <p:cNvPr id="6" name="Content Placeholder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5CDF0B0-743B-F44D-85CC-09367DF44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484" y="2833687"/>
            <a:ext cx="5365750" cy="4024313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48DD07E-5D71-414F-ACC8-5FE3FCA9A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483667"/>
              </p:ext>
            </p:extLst>
          </p:nvPr>
        </p:nvGraphicFramePr>
        <p:xfrm>
          <a:off x="6325073" y="154725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altLang="ja-JP" dirty="0"/>
                        <a:t>and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61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ACD0-5AFA-8E46-8048-AA7A3002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Wǒ</a:t>
            </a:r>
            <a:r>
              <a:rPr lang="en-US" dirty="0"/>
              <a:t> </a:t>
            </a:r>
            <a:r>
              <a:rPr lang="en-US" dirty="0" err="1"/>
              <a:t>mén</a:t>
            </a:r>
            <a:r>
              <a:rPr lang="en-US" dirty="0"/>
              <a:t> ---</a:t>
            </a:r>
            <a:r>
              <a:rPr lang="en-US" dirty="0" err="1"/>
              <a:t>yuè</a:t>
            </a:r>
            <a:r>
              <a:rPr lang="en-US" dirty="0"/>
              <a:t> </a:t>
            </a:r>
            <a:r>
              <a:rPr lang="en-US" dirty="0" err="1"/>
              <a:t>nán</a:t>
            </a:r>
            <a:endParaRPr lang="en-US" dirty="0"/>
          </a:p>
        </p:txBody>
      </p:sp>
      <p:pic>
        <p:nvPicPr>
          <p:cNvPr id="5" name="Content Placeholder 4" descr="A group of women sitting on a boat in front of a waterfall&#10;&#10;Description automatically generated with medium confidence">
            <a:extLst>
              <a:ext uri="{FF2B5EF4-FFF2-40B4-BE49-F238E27FC236}">
                <a16:creationId xmlns:a16="http://schemas.microsoft.com/office/drawing/2014/main" id="{6631B557-714B-2642-BFC8-707A31925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52" y="2535868"/>
            <a:ext cx="5365750" cy="4024313"/>
          </a:xfrm>
        </p:spPr>
      </p:pic>
      <p:pic>
        <p:nvPicPr>
          <p:cNvPr id="6" name="Content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C8E3E35-5D91-D046-8BBB-7EF7585A3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36944"/>
            <a:ext cx="536575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5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2432-A376-EE4B-99E1-798801C0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Nǚ</a:t>
            </a:r>
            <a:r>
              <a:rPr lang="en-US" dirty="0"/>
              <a:t> </a:t>
            </a:r>
            <a:r>
              <a:rPr lang="en-US" dirty="0" err="1"/>
              <a:t>ér</a:t>
            </a:r>
            <a:endParaRPr lang="en-US" dirty="0"/>
          </a:p>
        </p:txBody>
      </p:sp>
      <p:pic>
        <p:nvPicPr>
          <p:cNvPr id="5" name="Content Placeholder 4" descr="A group of people walking on a bridge&#10;&#10;Description automatically generated with medium confidence">
            <a:extLst>
              <a:ext uri="{FF2B5EF4-FFF2-40B4-BE49-F238E27FC236}">
                <a16:creationId xmlns:a16="http://schemas.microsoft.com/office/drawing/2014/main" id="{6F91D0DE-E0BA-1D48-866D-61A8E51D2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33687"/>
            <a:ext cx="3018234" cy="4024313"/>
          </a:xfrm>
        </p:spPr>
      </p:pic>
      <p:pic>
        <p:nvPicPr>
          <p:cNvPr id="6" name="Content Placeholder 4" descr="A picture containing sky, outdoor, person, orange&#10;&#10;Description automatically generated">
            <a:extLst>
              <a:ext uri="{FF2B5EF4-FFF2-40B4-BE49-F238E27FC236}">
                <a16:creationId xmlns:a16="http://schemas.microsoft.com/office/drawing/2014/main" id="{68AB6F74-B3C8-9E49-A4DC-824D06224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075" y="2833687"/>
            <a:ext cx="5365750" cy="4024313"/>
          </a:xfrm>
          <a:prstGeom prst="rect">
            <a:avLst/>
          </a:prstGeom>
        </p:spPr>
      </p:pic>
      <p:pic>
        <p:nvPicPr>
          <p:cNvPr id="7" name="Content Placeholder 4" descr="A picture containing wall, person, red, toilet&#10;&#10;Description automatically generated">
            <a:extLst>
              <a:ext uri="{FF2B5EF4-FFF2-40B4-BE49-F238E27FC236}">
                <a16:creationId xmlns:a16="http://schemas.microsoft.com/office/drawing/2014/main" id="{B80F95D8-B9D6-4D4A-A945-C880CA853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251" y="2833687"/>
            <a:ext cx="3527806" cy="4024313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5C25C047-8F0F-5344-B01D-F0C1B8BCB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663035"/>
              </p:ext>
            </p:extLst>
          </p:nvPr>
        </p:nvGraphicFramePr>
        <p:xfrm>
          <a:off x="194744" y="191555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daughter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nǚ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ér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72481E5-A930-4691-9216-1D708428AE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849812"/>
              </p:ext>
            </p:extLst>
          </p:nvPr>
        </p:nvGraphicFramePr>
        <p:xfrm>
          <a:off x="2726368" y="1867775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altLang="ja-JP" dirty="0"/>
                        <a:t>son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ér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 err="1"/>
                        <a:t>zi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98F3E6B7-C6E5-43D5-87C8-220F4F9A6E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567549"/>
              </p:ext>
            </p:extLst>
          </p:nvPr>
        </p:nvGraphicFramePr>
        <p:xfrm>
          <a:off x="5257992" y="1776569"/>
          <a:ext cx="112268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68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Don’t have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méi</a:t>
                      </a:r>
                      <a:r>
                        <a:rPr lang="en-US" altLang="ja-JP" dirty="0"/>
                        <a:t> </a:t>
                      </a:r>
                      <a:r>
                        <a:rPr lang="en-US" dirty="0" err="1"/>
                        <a:t>yǒu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B7518646-56E3-4629-B774-E721768F3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48527"/>
              </p:ext>
            </p:extLst>
          </p:nvPr>
        </p:nvGraphicFramePr>
        <p:xfrm>
          <a:off x="7579676" y="176942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have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yǒu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DB4D4267-B104-4E64-9F4A-D28255C4ED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028558"/>
              </p:ext>
            </p:extLst>
          </p:nvPr>
        </p:nvGraphicFramePr>
        <p:xfrm>
          <a:off x="9664079" y="163802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altLang="ja-JP" dirty="0"/>
                        <a:t>Years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old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suì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AE1193-5FD9-4BE4-8BC3-4C94E504D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16748"/>
              </p:ext>
            </p:extLst>
          </p:nvPr>
        </p:nvGraphicFramePr>
        <p:xfrm>
          <a:off x="9664079" y="44991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3884556356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How many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65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jǐ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82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3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46EA-220F-3142-8D83-0068D069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Wǒ</a:t>
            </a:r>
            <a:r>
              <a:rPr lang="en-US" dirty="0"/>
              <a:t> de </a:t>
            </a:r>
            <a:r>
              <a:rPr lang="en-US" dirty="0" err="1"/>
              <a:t>gǒu</a:t>
            </a:r>
            <a:endParaRPr lang="en-US" dirty="0"/>
          </a:p>
        </p:txBody>
      </p:sp>
      <p:pic>
        <p:nvPicPr>
          <p:cNvPr id="5" name="Content Placeholder 4" descr="A dog lying on a bed&#10;&#10;Description automatically generated with medium confidence">
            <a:extLst>
              <a:ext uri="{FF2B5EF4-FFF2-40B4-BE49-F238E27FC236}">
                <a16:creationId xmlns:a16="http://schemas.microsoft.com/office/drawing/2014/main" id="{50133FB7-1DBF-4141-8A56-7DAD1FC69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125" y="2009775"/>
            <a:ext cx="5365750" cy="4024313"/>
          </a:xfr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B549A2C-B95B-0B43-88B9-83A65FB2F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061145"/>
              </p:ext>
            </p:extLst>
          </p:nvPr>
        </p:nvGraphicFramePr>
        <p:xfrm>
          <a:off x="404684" y="191555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dog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gǒu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11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sky, person, arm&#10;&#10;Description automatically generated">
            <a:extLst>
              <a:ext uri="{FF2B5EF4-FFF2-40B4-BE49-F238E27FC236}">
                <a16:creationId xmlns:a16="http://schemas.microsoft.com/office/drawing/2014/main" id="{673FE012-AE00-724F-A899-089554CC4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15" y="3592285"/>
            <a:ext cx="4354285" cy="3265714"/>
          </a:xfrm>
        </p:spPr>
      </p:pic>
      <p:pic>
        <p:nvPicPr>
          <p:cNvPr id="7" name="Picture 6" descr="A picture containing outdoor, sky, tree, person&#10;&#10;Description automatically generated">
            <a:extLst>
              <a:ext uri="{FF2B5EF4-FFF2-40B4-BE49-F238E27FC236}">
                <a16:creationId xmlns:a16="http://schemas.microsoft.com/office/drawing/2014/main" id="{13B8D975-5425-B74F-9293-E0CC06849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7342"/>
            <a:ext cx="4107543" cy="3080657"/>
          </a:xfrm>
          <a:prstGeom prst="rect">
            <a:avLst/>
          </a:prstGeom>
        </p:spPr>
      </p:pic>
      <p:pic>
        <p:nvPicPr>
          <p:cNvPr id="15" name="Picture 14" descr="A picture containing outdoor, person, tree, ground&#10;&#10;Description automatically generated">
            <a:extLst>
              <a:ext uri="{FF2B5EF4-FFF2-40B4-BE49-F238E27FC236}">
                <a16:creationId xmlns:a16="http://schemas.microsoft.com/office/drawing/2014/main" id="{94B23A2B-95CF-5947-85A6-01F6F8C4F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410" y="1464801"/>
            <a:ext cx="4802438" cy="36018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B02A073-F067-0D4B-8D03-75A9014B4B43}"/>
              </a:ext>
            </a:extLst>
          </p:cNvPr>
          <p:cNvSpPr txBox="1">
            <a:spLocks/>
          </p:cNvSpPr>
          <p:nvPr/>
        </p:nvSpPr>
        <p:spPr>
          <a:xfrm>
            <a:off x="1143000" y="82645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Nǚ</a:t>
            </a:r>
            <a:r>
              <a:rPr lang="en-US" dirty="0"/>
              <a:t> </a:t>
            </a:r>
            <a:r>
              <a:rPr lang="en-US" dirty="0" err="1"/>
              <a:t>ér</a:t>
            </a:r>
            <a:endParaRPr lang="en-US" dirty="0"/>
          </a:p>
        </p:txBody>
      </p: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AD7BAA9D-E295-2B45-AF13-109A02AD8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056548"/>
              </p:ext>
            </p:extLst>
          </p:nvPr>
        </p:nvGraphicFramePr>
        <p:xfrm>
          <a:off x="404684" y="191555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husband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lǎo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gōng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65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FF74-83A1-5E4C-BE03-ADFB8BF7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Nǚ</a:t>
            </a:r>
            <a:r>
              <a:rPr lang="en-US" dirty="0"/>
              <a:t> </a:t>
            </a:r>
            <a:r>
              <a:rPr lang="en-US" dirty="0" err="1"/>
              <a:t>ér</a:t>
            </a:r>
            <a:endParaRPr lang="en-US" dirty="0"/>
          </a:p>
        </p:txBody>
      </p:sp>
      <p:pic>
        <p:nvPicPr>
          <p:cNvPr id="5" name="Content Placeholder 4" descr="A person sitting in front of a statue&#10;&#10;Description automatically generated">
            <a:extLst>
              <a:ext uri="{FF2B5EF4-FFF2-40B4-BE49-F238E27FC236}">
                <a16:creationId xmlns:a16="http://schemas.microsoft.com/office/drawing/2014/main" id="{1A549339-AE7A-374C-9675-59DFADFA8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1881" y="2300285"/>
            <a:ext cx="3018234" cy="4024313"/>
          </a:xfrm>
        </p:spPr>
      </p:pic>
      <p:pic>
        <p:nvPicPr>
          <p:cNvPr id="6" name="Content Placeholder 4" descr="A group of children sitting on a bench in front of a statue&#10;&#10;Description automatically generated with medium confidence">
            <a:extLst>
              <a:ext uri="{FF2B5EF4-FFF2-40B4-BE49-F238E27FC236}">
                <a16:creationId xmlns:a16="http://schemas.microsoft.com/office/drawing/2014/main" id="{92DE292F-290E-F548-BFC0-460AA36FB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96" y="2300286"/>
            <a:ext cx="3022432" cy="4024313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1D71FA8-62A3-3D4B-AC97-D15CC4CCD8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219693"/>
              </p:ext>
            </p:extLst>
          </p:nvPr>
        </p:nvGraphicFramePr>
        <p:xfrm>
          <a:off x="6253565" y="670561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Older sister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jiě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jie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FCFDF7E0-492F-144F-B6F0-FA81B9C6C8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554158"/>
              </p:ext>
            </p:extLst>
          </p:nvPr>
        </p:nvGraphicFramePr>
        <p:xfrm>
          <a:off x="9482203" y="533401"/>
          <a:ext cx="209425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25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Younger brother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dì</a:t>
                      </a:r>
                      <a:r>
                        <a:rPr lang="en-US" dirty="0"/>
                        <a:t> 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011028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_2SEEDS">
      <a:dk1>
        <a:srgbClr val="000000"/>
      </a:dk1>
      <a:lt1>
        <a:srgbClr val="FFFFFF"/>
      </a:lt1>
      <a:dk2>
        <a:srgbClr val="412425"/>
      </a:dk2>
      <a:lt2>
        <a:srgbClr val="E2E8E8"/>
      </a:lt2>
      <a:accent1>
        <a:srgbClr val="C3292E"/>
      </a:accent1>
      <a:accent2>
        <a:srgbClr val="D53B80"/>
      </a:accent2>
      <a:accent3>
        <a:srgbClr val="D5763B"/>
      </a:accent3>
      <a:accent4>
        <a:srgbClr val="28BD38"/>
      </a:accent4>
      <a:accent5>
        <a:srgbClr val="33BA7A"/>
      </a:accent5>
      <a:accent6>
        <a:srgbClr val="26B5AD"/>
      </a:accent6>
      <a:hlink>
        <a:srgbClr val="30918E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153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Univers Condensed Light</vt:lpstr>
      <vt:lpstr>Walbaum Display Light</vt:lpstr>
      <vt:lpstr>AngleLinesVTI</vt:lpstr>
      <vt:lpstr>Wǒ de jiā wǒ de gù shì</vt:lpstr>
      <vt:lpstr>Zài běi jīng</vt:lpstr>
      <vt:lpstr>Wǒ mén zài běi jīng</vt:lpstr>
      <vt:lpstr>Wǒ mén zài zhōng guó-xī ān hé běi jīng</vt:lpstr>
      <vt:lpstr>Wǒ mén ---yuè nán</vt:lpstr>
      <vt:lpstr>Nǚ ér</vt:lpstr>
      <vt:lpstr>Wǒ de gǒu</vt:lpstr>
      <vt:lpstr>PowerPoint Presentation</vt:lpstr>
      <vt:lpstr>Nǚ ér</vt:lpstr>
      <vt:lpstr>Péng you</vt:lpstr>
      <vt:lpstr>Wǒ de jiā</vt:lpstr>
      <vt:lpstr>Wǒ de jiā</vt:lpstr>
      <vt:lpstr>Tā de jiā</vt:lpstr>
      <vt:lpstr>wǒ</vt:lpstr>
      <vt:lpstr>Your turn for your family and story  in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Wǒ de jiā</dc:title>
  <dc:creator>Yongmei Zhang</dc:creator>
  <cp:lastModifiedBy>Lyn ZHANG</cp:lastModifiedBy>
  <cp:revision>15</cp:revision>
  <dcterms:created xsi:type="dcterms:W3CDTF">2021-02-11T20:47:01Z</dcterms:created>
  <dcterms:modified xsi:type="dcterms:W3CDTF">2021-02-11T23:30:55Z</dcterms:modified>
</cp:coreProperties>
</file>