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0"/>
  </p:notesMasterIdLst>
  <p:sldIdLst>
    <p:sldId id="256" r:id="rId2"/>
    <p:sldId id="258" r:id="rId3"/>
    <p:sldId id="263" r:id="rId4"/>
    <p:sldId id="259" r:id="rId5"/>
    <p:sldId id="260" r:id="rId6"/>
    <p:sldId id="264" r:id="rId7"/>
    <p:sldId id="261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 snapToObjects="1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CEF36-102F-41AF-960B-3E20405CAC1B}" type="datetimeFigureOut">
              <a:rPr lang="en-AU" smtClean="0"/>
              <a:t>3/12/2021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D5E02-1A2A-4095-894C-C2DC0B7272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4519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还是，怎么知道，不知道，最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D5E02-1A2A-4095-894C-C2DC0B7272F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1381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还是，怎么知道，不知道，最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D5E02-1A2A-4095-894C-C2DC0B7272F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4989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还是，怎么知道，不知道，最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D5E02-1A2A-4095-894C-C2DC0B7272F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7391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还是，怎么知道，不知道，最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D5E02-1A2A-4095-894C-C2DC0B7272F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5947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还是，怎么知道，不知道，最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D5E02-1A2A-4095-894C-C2DC0B7272F0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5221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还是，怎么知道，不知道，最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D5E02-1A2A-4095-894C-C2DC0B7272F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414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还是，怎么知道，不知道，最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D5E02-1A2A-4095-894C-C2DC0B7272F0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038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76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9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59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5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6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4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909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2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6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602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21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12/3/2021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5" r:id="rId6"/>
    <p:sldLayoutId id="2147483720" r:id="rId7"/>
    <p:sldLayoutId id="2147483721" r:id="rId8"/>
    <p:sldLayoutId id="2147483722" r:id="rId9"/>
    <p:sldLayoutId id="2147483724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rpleculture.net/chinese-pinyin-converte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rpleculture.net/chinese-pinyin-converte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rpleculture.net/chinese-pinyin-converte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7A0219-3670-4E0F-A30B-48ABF7B87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6806" b="28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4D5981-C776-E446-AC73-B5311C580F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/>
          <a:p>
            <a:br>
              <a:rPr lang="en-US" sz="5500" dirty="0"/>
            </a:br>
            <a:br>
              <a:rPr lang="en-US" sz="5500" dirty="0"/>
            </a:br>
            <a:r>
              <a:rPr lang="en-US" sz="5500" dirty="0" err="1"/>
              <a:t>我是人渣吗</a:t>
            </a:r>
            <a:r>
              <a:rPr lang="zh-CN" altLang="en-US" sz="5500" dirty="0"/>
              <a:t>？</a:t>
            </a:r>
            <a:br>
              <a:rPr lang="en-AU" altLang="zh-CN" sz="5500" dirty="0"/>
            </a:br>
            <a:r>
              <a:rPr lang="en-US" altLang="zh-CN" sz="5500" dirty="0" err="1"/>
              <a:t>wǒ</a:t>
            </a:r>
            <a:r>
              <a:rPr lang="en-US" altLang="zh-CN" sz="5500" dirty="0"/>
              <a:t> </a:t>
            </a:r>
            <a:r>
              <a:rPr lang="en-US" altLang="zh-CN" sz="5500" dirty="0" err="1"/>
              <a:t>shì</a:t>
            </a:r>
            <a:r>
              <a:rPr lang="en-US" altLang="zh-CN" sz="5500" dirty="0"/>
              <a:t> </a:t>
            </a:r>
            <a:r>
              <a:rPr lang="en-US" altLang="zh-CN" sz="5500" dirty="0" err="1"/>
              <a:t>rén</a:t>
            </a:r>
            <a:r>
              <a:rPr lang="en-US" altLang="zh-CN" sz="5500" dirty="0"/>
              <a:t> </a:t>
            </a:r>
            <a:r>
              <a:rPr lang="en-US" altLang="zh-CN" sz="5500" dirty="0" err="1"/>
              <a:t>zhā</a:t>
            </a:r>
            <a:r>
              <a:rPr lang="en-US" altLang="zh-CN" sz="5500" dirty="0"/>
              <a:t> ma?</a:t>
            </a:r>
            <a:endParaRPr lang="en-US" sz="5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E64FD-1F93-8D49-A119-80A4F6708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Reddit</a:t>
            </a:r>
            <a:r>
              <a:rPr lang="zh-CN" altLang="en-US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–</a:t>
            </a:r>
            <a:r>
              <a:rPr lang="zh-CN" altLang="en-US">
                <a:solidFill>
                  <a:schemeClr val="tx1"/>
                </a:solidFill>
              </a:rPr>
              <a:t> </a:t>
            </a:r>
            <a:r>
              <a:rPr lang="en-AU" altLang="zh-CN">
                <a:solidFill>
                  <a:schemeClr val="tx1"/>
                </a:solidFill>
              </a:rPr>
              <a:t>Am I the Asshole? AITA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D73C917-1007-41DD-8A64-057AE39733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990694"/>
              </p:ext>
            </p:extLst>
          </p:nvPr>
        </p:nvGraphicFramePr>
        <p:xfrm>
          <a:off x="221804" y="439597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person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rén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EC8350D-C0F9-432E-AF61-7D9BEB33CF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755002"/>
              </p:ext>
            </p:extLst>
          </p:nvPr>
        </p:nvGraphicFramePr>
        <p:xfrm>
          <a:off x="221794" y="1487271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scum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rén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zhā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597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DBCFB-3AE9-7040-97FD-EFD601C5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0" y="57159"/>
            <a:ext cx="10268712" cy="1700784"/>
          </a:xfrm>
        </p:spPr>
        <p:txBody>
          <a:bodyPr>
            <a:normAutofit/>
          </a:bodyPr>
          <a:lstStyle/>
          <a:p>
            <a:r>
              <a:rPr lang="en-US" sz="5400" dirty="0" err="1"/>
              <a:t>Gù</a:t>
            </a:r>
            <a:r>
              <a:rPr lang="en-US" sz="5400" dirty="0"/>
              <a:t> </a:t>
            </a:r>
            <a:r>
              <a:rPr lang="en-US" sz="5400" dirty="0" err="1"/>
              <a:t>shi</a:t>
            </a:r>
            <a:r>
              <a:rPr lang="en-US" sz="5400" dirty="0"/>
              <a:t> </a:t>
            </a:r>
            <a:r>
              <a:rPr lang="en-US" sz="5400" dirty="0" err="1"/>
              <a:t>yī</a:t>
            </a:r>
            <a:r>
              <a:rPr lang="en-US" sz="5400" dirty="0"/>
              <a:t>---Story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3ACFD-DCA1-6C4C-BA12-46EA1CBC0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19" y="2587752"/>
            <a:ext cx="10563825" cy="3952434"/>
          </a:xfrm>
        </p:spPr>
        <p:txBody>
          <a:bodyPr>
            <a:normAutofit/>
          </a:bodyPr>
          <a:lstStyle/>
          <a:p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zhōng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, </a:t>
            </a:r>
            <a:r>
              <a:rPr lang="en-US" sz="2400" dirty="0" err="1"/>
              <a:t>dàn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bù</a:t>
            </a:r>
            <a:r>
              <a:rPr lang="en-US" sz="2400" dirty="0"/>
              <a:t> </a:t>
            </a:r>
            <a:r>
              <a:rPr lang="en-US" sz="2400" dirty="0" err="1"/>
              <a:t>zhī</a:t>
            </a:r>
            <a:r>
              <a:rPr lang="en-US" sz="2400" dirty="0"/>
              <a:t> </a:t>
            </a:r>
            <a:r>
              <a:rPr lang="en-US" sz="2400" dirty="0" err="1"/>
              <a:t>dào</a:t>
            </a:r>
            <a:r>
              <a:rPr lang="en-US" sz="2400" dirty="0"/>
              <a:t>.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xǐ</a:t>
            </a:r>
            <a:r>
              <a:rPr lang="en-US" sz="2400" dirty="0"/>
              <a:t> </a:t>
            </a:r>
            <a:r>
              <a:rPr lang="en-US" sz="2400" dirty="0" err="1"/>
              <a:t>huān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,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yě</a:t>
            </a:r>
            <a:r>
              <a:rPr lang="en-US" sz="2400" dirty="0"/>
              <a:t> </a:t>
            </a:r>
            <a:r>
              <a:rPr lang="en-US" sz="2400" dirty="0" err="1"/>
              <a:t>xǐ</a:t>
            </a:r>
            <a:r>
              <a:rPr lang="en-US" sz="2400" dirty="0"/>
              <a:t> </a:t>
            </a:r>
            <a:r>
              <a:rPr lang="en-US" sz="2400" dirty="0" err="1"/>
              <a:t>huān</a:t>
            </a:r>
            <a:r>
              <a:rPr lang="en-US" sz="2400" dirty="0"/>
              <a:t> </a:t>
            </a:r>
            <a:r>
              <a:rPr lang="en-US" sz="2400" dirty="0" err="1"/>
              <a:t>tā</a:t>
            </a:r>
            <a:r>
              <a:rPr lang="en-US" sz="2400" dirty="0"/>
              <a:t>.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nǚ</a:t>
            </a:r>
            <a:r>
              <a:rPr lang="en-US" sz="2400" dirty="0"/>
              <a:t> </a:t>
            </a:r>
            <a:r>
              <a:rPr lang="en-US" sz="2400" dirty="0" err="1"/>
              <a:t>péng</a:t>
            </a:r>
            <a:r>
              <a:rPr lang="en-US" sz="2400" dirty="0"/>
              <a:t> you.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jiào</a:t>
            </a:r>
            <a:r>
              <a:rPr lang="en-US" sz="2400" dirty="0"/>
              <a:t>  Mia. Mia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yīng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,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yě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yīng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. </a:t>
            </a:r>
            <a:r>
              <a:rPr lang="en-US" sz="2400" dirty="0" err="1"/>
              <a:t>yīn</a:t>
            </a:r>
            <a:r>
              <a:rPr lang="en-US" sz="2400" dirty="0"/>
              <a:t> </a:t>
            </a:r>
            <a:r>
              <a:rPr lang="en-US" sz="2400" dirty="0" err="1"/>
              <a:t>wéi</a:t>
            </a:r>
            <a:r>
              <a:rPr lang="en-US" sz="2400" dirty="0"/>
              <a:t> Mia </a:t>
            </a:r>
            <a:r>
              <a:rPr lang="en-US" sz="2400" dirty="0" err="1"/>
              <a:t>yīng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 </a:t>
            </a:r>
            <a:r>
              <a:rPr lang="en-US" sz="2400" dirty="0" err="1"/>
              <a:t>hěn</a:t>
            </a:r>
            <a:r>
              <a:rPr lang="en-US" sz="2400" dirty="0"/>
              <a:t> </a:t>
            </a:r>
            <a:r>
              <a:rPr lang="en-US" sz="2400" dirty="0" err="1"/>
              <a:t>hǎo</a:t>
            </a:r>
            <a:r>
              <a:rPr lang="en-US" sz="2400" dirty="0"/>
              <a:t>.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mén</a:t>
            </a:r>
            <a:r>
              <a:rPr lang="en-US" sz="2400" dirty="0"/>
              <a:t> </a:t>
            </a:r>
            <a:r>
              <a:rPr lang="en-US" sz="2400" dirty="0" err="1"/>
              <a:t>yì</a:t>
            </a:r>
            <a:r>
              <a:rPr lang="en-US" sz="2400" dirty="0"/>
              <a:t> </a:t>
            </a:r>
            <a:r>
              <a:rPr lang="en-US" sz="2400" dirty="0" err="1"/>
              <a:t>zhí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yīng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, </a:t>
            </a:r>
            <a:r>
              <a:rPr lang="en-US" sz="2400" dirty="0" err="1"/>
              <a:t>yì</a:t>
            </a:r>
            <a:r>
              <a:rPr lang="en-US" sz="2400" dirty="0"/>
              <a:t> </a:t>
            </a:r>
            <a:r>
              <a:rPr lang="en-US" sz="2400" dirty="0" err="1"/>
              <a:t>zhí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yīng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.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mén</a:t>
            </a:r>
            <a:r>
              <a:rPr lang="en-US" sz="2400" dirty="0"/>
              <a:t> </a:t>
            </a:r>
            <a:r>
              <a:rPr lang="en-US" sz="2400" dirty="0" err="1"/>
              <a:t>bù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zhōng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. </a:t>
            </a:r>
            <a:r>
              <a:rPr lang="en-US" sz="2400" dirty="0" err="1"/>
              <a:t>ài</a:t>
            </a:r>
            <a:r>
              <a:rPr lang="en-US" sz="2400" dirty="0"/>
              <a:t>!!!! </a:t>
            </a:r>
            <a:r>
              <a:rPr lang="en-US" sz="2400" dirty="0" err="1"/>
              <a:t>yì</a:t>
            </a:r>
            <a:r>
              <a:rPr lang="en-US" sz="2400" dirty="0"/>
              <a:t> </a:t>
            </a:r>
            <a:r>
              <a:rPr lang="en-US" sz="2400" dirty="0" err="1"/>
              <a:t>tiān</a:t>
            </a:r>
            <a:r>
              <a:rPr lang="en-US" sz="2400" dirty="0"/>
              <a:t>,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zài</a:t>
            </a:r>
            <a:r>
              <a:rPr lang="en-US" sz="2400" dirty="0"/>
              <a:t> </a:t>
            </a:r>
            <a:r>
              <a:rPr lang="en-US" sz="2400" dirty="0" err="1"/>
              <a:t>shuì</a:t>
            </a:r>
            <a:r>
              <a:rPr lang="en-US" sz="2400" dirty="0"/>
              <a:t> </a:t>
            </a:r>
            <a:r>
              <a:rPr lang="en-US" sz="2400" dirty="0" err="1"/>
              <a:t>jiào</a:t>
            </a:r>
            <a:r>
              <a:rPr lang="en-US" sz="2400" dirty="0"/>
              <a:t>. Mia </a:t>
            </a:r>
            <a:r>
              <a:rPr lang="en-US" sz="2400" dirty="0" err="1"/>
              <a:t>hé</a:t>
            </a:r>
            <a:r>
              <a:rPr lang="en-US" sz="2400" dirty="0"/>
              <a:t> </a:t>
            </a:r>
            <a:r>
              <a:rPr lang="en-US" sz="2400" dirty="0" err="1"/>
              <a:t>jiě</a:t>
            </a:r>
            <a:r>
              <a:rPr lang="en-US" sz="2400" dirty="0"/>
              <a:t> </a:t>
            </a:r>
            <a:r>
              <a:rPr lang="en-US" sz="2400" dirty="0" err="1"/>
              <a:t>jiě</a:t>
            </a:r>
            <a:r>
              <a:rPr lang="en-US" sz="2400" dirty="0"/>
              <a:t> </a:t>
            </a:r>
            <a:r>
              <a:rPr lang="en-US" sz="2400" dirty="0" err="1"/>
              <a:t>yì</a:t>
            </a:r>
            <a:r>
              <a:rPr lang="en-US" sz="2400" dirty="0"/>
              <a:t> </a:t>
            </a:r>
            <a:r>
              <a:rPr lang="en-US" sz="2400" dirty="0" err="1"/>
              <a:t>zhí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zhōng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, </a:t>
            </a:r>
            <a:r>
              <a:rPr lang="en-US" sz="2400" dirty="0" err="1"/>
              <a:t>yì</a:t>
            </a:r>
            <a:r>
              <a:rPr lang="en-US" sz="2400" dirty="0"/>
              <a:t> </a:t>
            </a:r>
            <a:r>
              <a:rPr lang="en-US" sz="2400" dirty="0" err="1"/>
              <a:t>zhí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zhōng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.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yì</a:t>
            </a:r>
            <a:r>
              <a:rPr lang="en-US" sz="2400" dirty="0"/>
              <a:t> </a:t>
            </a:r>
            <a:r>
              <a:rPr lang="en-US" sz="2400" dirty="0" err="1"/>
              <a:t>zhí</a:t>
            </a:r>
            <a:r>
              <a:rPr lang="en-US" sz="2400" dirty="0"/>
              <a:t> </a:t>
            </a:r>
            <a:r>
              <a:rPr lang="en-US" sz="2400" dirty="0" err="1"/>
              <a:t>tīng</a:t>
            </a:r>
            <a:r>
              <a:rPr lang="en-US" sz="2400" dirty="0"/>
              <a:t>, </a:t>
            </a:r>
            <a:r>
              <a:rPr lang="en-US" sz="2400" dirty="0" err="1"/>
              <a:t>yì</a:t>
            </a:r>
            <a:r>
              <a:rPr lang="en-US" sz="2400" dirty="0"/>
              <a:t> </a:t>
            </a:r>
            <a:r>
              <a:rPr lang="en-US" sz="2400" dirty="0" err="1"/>
              <a:t>zhí</a:t>
            </a:r>
            <a:r>
              <a:rPr lang="en-US" sz="2400" dirty="0"/>
              <a:t> </a:t>
            </a:r>
            <a:r>
              <a:rPr lang="en-US" sz="2400" dirty="0" err="1"/>
              <a:t>tīng</a:t>
            </a:r>
            <a:r>
              <a:rPr lang="en-US" sz="2400" dirty="0"/>
              <a:t>. </a:t>
            </a:r>
            <a:r>
              <a:rPr lang="en-US" sz="2400" dirty="0" err="1"/>
              <a:t>tiān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!!!!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zhī</a:t>
            </a:r>
            <a:r>
              <a:rPr lang="en-US" sz="2400" dirty="0"/>
              <a:t> </a:t>
            </a:r>
            <a:r>
              <a:rPr lang="en-US" sz="2400" dirty="0" err="1"/>
              <a:t>dào</a:t>
            </a:r>
            <a:r>
              <a:rPr lang="en-US" sz="2400" dirty="0"/>
              <a:t> Mia </a:t>
            </a:r>
            <a:r>
              <a:rPr lang="en-US" sz="2400" dirty="0" err="1"/>
              <a:t>zài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shén</a:t>
            </a:r>
            <a:r>
              <a:rPr lang="en-US" sz="2400" dirty="0"/>
              <a:t> me. Mia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bú</a:t>
            </a:r>
            <a:r>
              <a:rPr lang="en-US" sz="2400" dirty="0"/>
              <a:t> </a:t>
            </a:r>
            <a:r>
              <a:rPr lang="en-US" sz="2400" dirty="0" err="1"/>
              <a:t>zài</a:t>
            </a:r>
            <a:r>
              <a:rPr lang="en-US" sz="2400" dirty="0"/>
              <a:t> de </a:t>
            </a:r>
            <a:r>
              <a:rPr lang="en-US" sz="2400" dirty="0" err="1"/>
              <a:t>shí</a:t>
            </a:r>
            <a:r>
              <a:rPr lang="en-US" sz="2400" dirty="0"/>
              <a:t> </a:t>
            </a:r>
            <a:r>
              <a:rPr lang="en-US" sz="2400" dirty="0" err="1"/>
              <a:t>hou</a:t>
            </a:r>
            <a:r>
              <a:rPr lang="en-US" sz="2400" dirty="0"/>
              <a:t>,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hé</a:t>
            </a:r>
            <a:r>
              <a:rPr lang="en-US" sz="2400" dirty="0"/>
              <a:t> </a:t>
            </a:r>
            <a:r>
              <a:rPr lang="en-US" sz="2400" dirty="0" err="1"/>
              <a:t>yí</a:t>
            </a:r>
            <a:r>
              <a:rPr lang="en-US" sz="2400" dirty="0"/>
              <a:t> </a:t>
            </a:r>
            <a:r>
              <a:rPr lang="en-US" sz="2400" dirty="0" err="1"/>
              <a:t>gè</a:t>
            </a:r>
            <a:r>
              <a:rPr lang="en-US" sz="2400" dirty="0"/>
              <a:t> </a:t>
            </a:r>
            <a:r>
              <a:rPr lang="en-US" sz="2400" dirty="0" err="1"/>
              <a:t>nán</a:t>
            </a:r>
            <a:r>
              <a:rPr lang="en-US" sz="2400" dirty="0"/>
              <a:t> </a:t>
            </a:r>
            <a:r>
              <a:rPr lang="en-US" sz="2400" dirty="0" err="1"/>
              <a:t>rén</a:t>
            </a:r>
            <a:r>
              <a:rPr lang="en-US" sz="2400" dirty="0"/>
              <a:t> </a:t>
            </a:r>
            <a:r>
              <a:rPr lang="en-US" sz="2400" dirty="0" err="1"/>
              <a:t>shuì</a:t>
            </a:r>
            <a:r>
              <a:rPr lang="en-US" sz="2400" dirty="0"/>
              <a:t> </a:t>
            </a:r>
            <a:r>
              <a:rPr lang="en-US" sz="2400" dirty="0" err="1"/>
              <a:t>jiào</a:t>
            </a:r>
            <a:r>
              <a:rPr lang="en-US" sz="2400" dirty="0"/>
              <a:t>. </a:t>
            </a:r>
            <a:r>
              <a:rPr lang="en-US" sz="2400" dirty="0" err="1"/>
              <a:t>jiě</a:t>
            </a:r>
            <a:r>
              <a:rPr lang="en-US" sz="2400" dirty="0"/>
              <a:t> </a:t>
            </a:r>
            <a:r>
              <a:rPr lang="en-US" sz="2400" dirty="0" err="1"/>
              <a:t>jiě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altLang="ja-JP" sz="2400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nán</a:t>
            </a:r>
            <a:r>
              <a:rPr lang="en-US" sz="2400" dirty="0"/>
              <a:t> </a:t>
            </a:r>
            <a:r>
              <a:rPr lang="en-US" sz="2400" dirty="0" err="1"/>
              <a:t>rén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shéi</a:t>
            </a:r>
            <a:r>
              <a:rPr lang="en-US" sz="2400" dirty="0"/>
              <a:t>. Mia </a:t>
            </a:r>
            <a:r>
              <a:rPr lang="en-US" sz="2400" dirty="0" err="1"/>
              <a:t>shuō</a:t>
            </a:r>
            <a:r>
              <a:rPr lang="en-US" altLang="ja-JP" sz="2400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nán</a:t>
            </a:r>
            <a:r>
              <a:rPr lang="en-US" sz="2400" dirty="0"/>
              <a:t> </a:t>
            </a:r>
            <a:r>
              <a:rPr lang="en-US" sz="2400" dirty="0" err="1"/>
              <a:t>rén</a:t>
            </a:r>
            <a:r>
              <a:rPr lang="en-US" sz="2400" dirty="0"/>
              <a:t> </a:t>
            </a:r>
            <a:r>
              <a:rPr lang="en-US" sz="2400" dirty="0" err="1"/>
              <a:t>jiào</a:t>
            </a:r>
            <a:r>
              <a:rPr lang="en-US" sz="2400" dirty="0"/>
              <a:t> Russell.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bù</a:t>
            </a:r>
            <a:r>
              <a:rPr lang="en-US" sz="2400" dirty="0"/>
              <a:t> </a:t>
            </a:r>
            <a:r>
              <a:rPr lang="en-US" sz="2400" dirty="0" err="1"/>
              <a:t>xǐ</a:t>
            </a:r>
            <a:r>
              <a:rPr lang="en-US" sz="2400" dirty="0"/>
              <a:t> </a:t>
            </a:r>
            <a:r>
              <a:rPr lang="en-US" sz="2400" dirty="0" err="1"/>
              <a:t>huān</a:t>
            </a:r>
            <a:r>
              <a:rPr lang="en-US" sz="2400" dirty="0"/>
              <a:t>.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hěn</a:t>
            </a:r>
            <a:r>
              <a:rPr lang="en-US" sz="2400" dirty="0"/>
              <a:t> </a:t>
            </a:r>
            <a:r>
              <a:rPr lang="en-US" sz="2400" dirty="0" err="1"/>
              <a:t>bù</a:t>
            </a:r>
            <a:r>
              <a:rPr lang="en-US" sz="2400" dirty="0"/>
              <a:t> </a:t>
            </a:r>
            <a:r>
              <a:rPr lang="en-US" sz="2400" dirty="0" err="1"/>
              <a:t>xǐ</a:t>
            </a:r>
            <a:r>
              <a:rPr lang="en-US" sz="2400" dirty="0"/>
              <a:t> </a:t>
            </a:r>
            <a:r>
              <a:rPr lang="en-US" sz="2400" dirty="0" err="1"/>
              <a:t>huān</a:t>
            </a:r>
            <a:r>
              <a:rPr lang="en-US" sz="2400" dirty="0"/>
              <a:t>.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: Mia,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gǔn</a:t>
            </a:r>
            <a:r>
              <a:rPr lang="en-US" sz="2400" dirty="0"/>
              <a:t>! </a:t>
            </a:r>
            <a:r>
              <a:rPr lang="en-US" sz="2400" dirty="0" err="1"/>
              <a:t>nǐ</a:t>
            </a:r>
            <a:r>
              <a:rPr lang="en-US" sz="2400" dirty="0"/>
              <a:t> </a:t>
            </a:r>
            <a:r>
              <a:rPr lang="en-US" sz="2400" dirty="0" err="1"/>
              <a:t>gǔn</a:t>
            </a:r>
            <a:r>
              <a:rPr lang="en-US" sz="2400" dirty="0"/>
              <a:t>! Mia </a:t>
            </a:r>
            <a:r>
              <a:rPr lang="en-US" sz="2400" dirty="0" err="1"/>
              <a:t>shuǒ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rén</a:t>
            </a:r>
            <a:r>
              <a:rPr lang="en-US" sz="2400" dirty="0"/>
              <a:t> </a:t>
            </a:r>
            <a:r>
              <a:rPr lang="en-US" sz="2400" dirty="0" err="1"/>
              <a:t>zhā</a:t>
            </a:r>
            <a:r>
              <a:rPr lang="en-US" sz="2400" dirty="0"/>
              <a:t>. </a:t>
            </a:r>
            <a:r>
              <a:rPr lang="en-US" sz="2400" dirty="0" err="1"/>
              <a:t>yīn</a:t>
            </a:r>
            <a:r>
              <a:rPr lang="en-US" sz="2400" dirty="0"/>
              <a:t> </a:t>
            </a:r>
            <a:r>
              <a:rPr lang="en-US" sz="2400" dirty="0" err="1"/>
              <a:t>wéi</a:t>
            </a:r>
            <a:r>
              <a:rPr lang="en-US" sz="2400" dirty="0"/>
              <a:t> </a:t>
            </a:r>
            <a:r>
              <a:rPr lang="en-US" sz="2400" dirty="0" err="1"/>
              <a:t>tā</a:t>
            </a:r>
            <a:r>
              <a:rPr lang="en-US" sz="2400" dirty="0"/>
              <a:t> </a:t>
            </a:r>
            <a:r>
              <a:rPr lang="en-US" sz="2400" dirty="0" err="1"/>
              <a:t>bù</a:t>
            </a:r>
            <a:r>
              <a:rPr lang="en-US" sz="2400" dirty="0"/>
              <a:t> </a:t>
            </a:r>
            <a:r>
              <a:rPr lang="en-US" sz="2400" dirty="0" err="1"/>
              <a:t>zhī</a:t>
            </a:r>
            <a:r>
              <a:rPr lang="en-US" sz="2400" dirty="0"/>
              <a:t> </a:t>
            </a:r>
            <a:r>
              <a:rPr lang="en-US" sz="2400" dirty="0" err="1"/>
              <a:t>dào</a:t>
            </a:r>
            <a:r>
              <a:rPr lang="en-US" sz="2400" dirty="0"/>
              <a:t>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shuō</a:t>
            </a:r>
            <a:r>
              <a:rPr lang="en-US" sz="2400" dirty="0"/>
              <a:t> </a:t>
            </a:r>
            <a:r>
              <a:rPr lang="en-US" sz="2400" dirty="0" err="1"/>
              <a:t>zhōng</a:t>
            </a:r>
            <a:r>
              <a:rPr lang="en-US" sz="2400" dirty="0"/>
              <a:t> </a:t>
            </a:r>
            <a:r>
              <a:rPr lang="en-US" sz="2400" dirty="0" err="1"/>
              <a:t>wén</a:t>
            </a:r>
            <a:r>
              <a:rPr lang="en-US" sz="2400" dirty="0"/>
              <a:t>. </a:t>
            </a:r>
            <a:r>
              <a:rPr lang="en-US" sz="2400" dirty="0" err="1"/>
              <a:t>wǒ</a:t>
            </a:r>
            <a:r>
              <a:rPr lang="en-US" sz="2400" dirty="0"/>
              <a:t> </a:t>
            </a:r>
            <a:r>
              <a:rPr lang="en-US" sz="2400" dirty="0" err="1"/>
              <a:t>shì</a:t>
            </a:r>
            <a:r>
              <a:rPr lang="en-US" sz="2400" dirty="0"/>
              <a:t> </a:t>
            </a:r>
            <a:r>
              <a:rPr lang="en-US" sz="2400" dirty="0" err="1"/>
              <a:t>rén</a:t>
            </a:r>
            <a:r>
              <a:rPr lang="en-US" sz="2400" dirty="0"/>
              <a:t> </a:t>
            </a:r>
            <a:r>
              <a:rPr lang="en-US" sz="2400" dirty="0" err="1"/>
              <a:t>zhā</a:t>
            </a:r>
            <a:r>
              <a:rPr lang="en-US" sz="2400" dirty="0"/>
              <a:t> ma?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055314-C37C-492D-8EC5-6BA014A358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709530"/>
              </p:ext>
            </p:extLst>
          </p:nvPr>
        </p:nvGraphicFramePr>
        <p:xfrm>
          <a:off x="7859795" y="21600"/>
          <a:ext cx="14766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ja-JP" dirty="0"/>
                        <a:t>good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hǎo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B98BCB-1033-4D16-8A0E-A817E86005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15781"/>
              </p:ext>
            </p:extLst>
          </p:nvPr>
        </p:nvGraphicFramePr>
        <p:xfrm>
          <a:off x="9336427" y="21600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yīng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wén</a:t>
                      </a:r>
                      <a:r>
                        <a:rPr 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D47A751C-FB2C-49D0-91ED-A0FCCBF9FC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58198"/>
              </p:ext>
            </p:extLst>
          </p:nvPr>
        </p:nvGraphicFramePr>
        <p:xfrm>
          <a:off x="9336427" y="1170445"/>
          <a:ext cx="1476632" cy="773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402753">
                <a:tc>
                  <a:txBody>
                    <a:bodyPr/>
                    <a:lstStyle/>
                    <a:p>
                      <a:r>
                        <a:rPr lang="en-US" dirty="0"/>
                        <a:t>friend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péng</a:t>
                      </a:r>
                      <a:r>
                        <a:rPr lang="en-US" sz="1800" dirty="0"/>
                        <a:t> you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1F3E7F8-DF20-4244-8FC2-CB6B3709B5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196385"/>
              </p:ext>
            </p:extLst>
          </p:nvPr>
        </p:nvGraphicFramePr>
        <p:xfrm>
          <a:off x="7859794" y="1168206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nǚ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2BAC0B2-212D-4705-A5FA-DEB9942F2E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106974"/>
              </p:ext>
            </p:extLst>
          </p:nvPr>
        </p:nvGraphicFramePr>
        <p:xfrm>
          <a:off x="10715368" y="34532"/>
          <a:ext cx="1476632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Chinese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z</a:t>
                      </a:r>
                      <a:r>
                        <a:rPr lang="en-US" sz="1800" dirty="0" err="1"/>
                        <a:t>h</a:t>
                      </a:r>
                      <a:r>
                        <a:rPr lang="en-US" altLang="ja-JP" sz="1800" dirty="0" err="1"/>
                        <a:t>ōng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wén</a:t>
                      </a:r>
                      <a:r>
                        <a:rPr 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8B45EEE-AC22-40A7-A594-ECBFA27FFA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283455"/>
              </p:ext>
            </p:extLst>
          </p:nvPr>
        </p:nvGraphicFramePr>
        <p:xfrm>
          <a:off x="10715368" y="1168205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we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wǒ</a:t>
                      </a:r>
                      <a:r>
                        <a:rPr lang="en-US" sz="1800" dirty="0"/>
                        <a:t> </a:t>
                      </a:r>
                      <a:r>
                        <a:rPr lang="en-US" altLang="ja-JP" sz="1800" dirty="0" err="1"/>
                        <a:t>m</a:t>
                      </a:r>
                      <a:r>
                        <a:rPr lang="en-US" sz="1800" dirty="0" err="1"/>
                        <a:t>én</a:t>
                      </a:r>
                      <a:r>
                        <a:rPr 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EE04E87-182A-44C3-9534-02CB164A6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624687"/>
              </p:ext>
            </p:extLst>
          </p:nvPr>
        </p:nvGraphicFramePr>
        <p:xfrm>
          <a:off x="6432009" y="1170445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day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tiān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EB6A107-F8C6-4502-AF2E-68EFAD4BCB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99807"/>
              </p:ext>
            </p:extLst>
          </p:nvPr>
        </p:nvGraphicFramePr>
        <p:xfrm>
          <a:off x="6383163" y="-3445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sleep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shuì</a:t>
                      </a:r>
                      <a:r>
                        <a:rPr lang="en-US" altLang="ja-JP" sz="1800" dirty="0"/>
                        <a:t> </a:t>
                      </a:r>
                      <a:r>
                        <a:rPr lang="en-US" altLang="ja-JP" sz="1800" dirty="0" err="1"/>
                        <a:t>jiào</a:t>
                      </a:r>
                      <a:endParaRPr lang="en-AU" altLang="ja-JP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80AFDA1-53ED-432E-AE7A-E5FA6232FF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732312"/>
              </p:ext>
            </p:extLst>
          </p:nvPr>
        </p:nvGraphicFramePr>
        <p:xfrm>
          <a:off x="4911763" y="1168204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listen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tīng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B71D22E-950E-4551-A611-F366C437FD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375848"/>
              </p:ext>
            </p:extLst>
          </p:nvPr>
        </p:nvGraphicFramePr>
        <p:xfrm>
          <a:off x="5048518" y="6041077"/>
          <a:ext cx="2072961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961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When (it is …time)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de </a:t>
                      </a:r>
                      <a:r>
                        <a:rPr lang="en-US" sz="1800" dirty="0" err="1"/>
                        <a:t>shí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hou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1BBB3B0-EE83-4E8E-AD0A-000A9A3884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745892"/>
              </p:ext>
            </p:extLst>
          </p:nvPr>
        </p:nvGraphicFramePr>
        <p:xfrm>
          <a:off x="7419766" y="6015878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Older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sister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jiě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jiě</a:t>
                      </a:r>
                      <a:r>
                        <a:rPr 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3A8BDF8-E941-45DA-A971-55C6021DC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163602"/>
              </p:ext>
            </p:extLst>
          </p:nvPr>
        </p:nvGraphicFramePr>
        <p:xfrm>
          <a:off x="9194685" y="6015176"/>
          <a:ext cx="1476632" cy="76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632">
                  <a:extLst>
                    <a:ext uri="{9D8B030D-6E8A-4147-A177-3AD203B41FA5}">
                      <a16:colId xmlns:a16="http://schemas.microsoft.com/office/drawing/2014/main" val="697094014"/>
                    </a:ext>
                  </a:extLst>
                </a:gridCol>
              </a:tblGrid>
              <a:tr h="395885">
                <a:tc>
                  <a:txBody>
                    <a:bodyPr/>
                    <a:lstStyle/>
                    <a:p>
                      <a:r>
                        <a:rPr lang="en-US" altLang="ja-JP" dirty="0"/>
                        <a:t>Get</a:t>
                      </a:r>
                      <a:r>
                        <a:rPr lang="ja-JP" altLang="en-US" dirty="0"/>
                        <a:t> </a:t>
                      </a:r>
                      <a:r>
                        <a:rPr lang="en-US" altLang="ja-JP" dirty="0"/>
                        <a:t>out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41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gǔn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64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01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8D09-4DB4-EE4F-AD1D-4557FD40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Gù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èr</a:t>
            </a:r>
            <a:r>
              <a:rPr lang="en-US" dirty="0"/>
              <a:t>---Story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985C-0566-1445-9201-9F59F0A6B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wǔ</a:t>
            </a:r>
            <a:r>
              <a:rPr lang="en-US" altLang="ja-JP" dirty="0"/>
              <a:t>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suì</a:t>
            </a:r>
            <a:r>
              <a:rPr lang="zh-CN" altLang="en-US" dirty="0"/>
              <a:t>，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qī</a:t>
            </a:r>
            <a:r>
              <a:rPr lang="en-US" altLang="ja-JP" dirty="0"/>
              <a:t> </a:t>
            </a:r>
            <a:r>
              <a:rPr lang="en-US" altLang="ja-JP" dirty="0" err="1"/>
              <a:t>suì</a:t>
            </a:r>
            <a:r>
              <a:rPr lang="zh-CN" altLang="en-US" dirty="0"/>
              <a:t>，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wǔ</a:t>
            </a:r>
            <a:r>
              <a:rPr lang="en-US" altLang="ja-JP" dirty="0"/>
              <a:t> </a:t>
            </a:r>
            <a:r>
              <a:rPr lang="en-US" altLang="ja-JP" dirty="0" err="1"/>
              <a:t>suì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lǎo</a:t>
            </a:r>
            <a:r>
              <a:rPr lang="en-US" altLang="ja-JP" dirty="0"/>
              <a:t> </a:t>
            </a:r>
            <a:r>
              <a:rPr lang="en-US" altLang="ja-JP" dirty="0" err="1"/>
              <a:t>pó</a:t>
            </a:r>
            <a:r>
              <a:rPr lang="en-US" altLang="ja-JP" dirty="0"/>
              <a:t> </a:t>
            </a:r>
            <a:r>
              <a:rPr lang="en-US" altLang="ja-JP" dirty="0" err="1"/>
              <a:t>bú</a:t>
            </a:r>
            <a:r>
              <a:rPr lang="en-US" altLang="ja-JP" dirty="0"/>
              <a:t> </a:t>
            </a:r>
            <a:r>
              <a:rPr lang="en-US" altLang="ja-JP" dirty="0" err="1"/>
              <a:t>zài</a:t>
            </a:r>
            <a:r>
              <a:rPr lang="en-US" altLang="ja-JP" dirty="0"/>
              <a:t> le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zài</a:t>
            </a:r>
            <a:r>
              <a:rPr lang="en-US" altLang="ja-JP" dirty="0"/>
              <a:t> </a:t>
            </a:r>
            <a:r>
              <a:rPr lang="en-US" altLang="ja-JP" dirty="0" err="1"/>
              <a:t>jiā</a:t>
            </a:r>
            <a:r>
              <a:rPr lang="en-US" altLang="ja-JP" dirty="0"/>
              <a:t> cook </a:t>
            </a:r>
            <a:r>
              <a:rPr lang="en-US" altLang="ja-JP" dirty="0" err="1"/>
              <a:t>sì</a:t>
            </a:r>
            <a:r>
              <a:rPr lang="en-US" altLang="ja-JP" dirty="0"/>
              <a:t> </a:t>
            </a:r>
            <a:r>
              <a:rPr lang="en-US" altLang="ja-JP" dirty="0" err="1"/>
              <a:t>tiān</a:t>
            </a:r>
            <a:r>
              <a:rPr lang="en-US" altLang="ja-JP" dirty="0"/>
              <a:t>(day) e</a:t>
            </a:r>
            <a:r>
              <a:rPr lang="en-AU" altLang="ja-JP" dirty="0"/>
              <a:t>v</a:t>
            </a:r>
            <a:r>
              <a:rPr lang="en-US" altLang="ja-JP" dirty="0" err="1"/>
              <a:t>ery</a:t>
            </a:r>
            <a:r>
              <a:rPr lang="ja-JP" altLang="en-US" dirty="0"/>
              <a:t> </a:t>
            </a:r>
            <a:r>
              <a:rPr lang="en-US" altLang="ja-JP" dirty="0"/>
              <a:t>week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 </a:t>
            </a:r>
            <a:r>
              <a:rPr lang="en-US" altLang="ja-JP" dirty="0" err="1"/>
              <a:t>bú</a:t>
            </a:r>
            <a:r>
              <a:rPr lang="en-US" altLang="ja-JP" dirty="0"/>
              <a:t> cook</a:t>
            </a:r>
            <a:r>
              <a:rPr lang="zh-CN" altLang="en-US" dirty="0"/>
              <a:t>。</a:t>
            </a:r>
            <a:r>
              <a:rPr lang="en-US" altLang="ja-JP" dirty="0" err="1"/>
              <a:t>Yīn</a:t>
            </a:r>
            <a:r>
              <a:rPr lang="en-US" altLang="ja-JP" dirty="0"/>
              <a:t> </a:t>
            </a:r>
            <a:r>
              <a:rPr lang="en-US" altLang="ja-JP" dirty="0" err="1"/>
              <a:t>wéi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spending</a:t>
            </a:r>
            <a:r>
              <a:rPr lang="ja-JP" altLang="en-US" dirty="0"/>
              <a:t> </a:t>
            </a:r>
            <a:r>
              <a:rPr lang="en-US" altLang="ja-JP" dirty="0"/>
              <a:t>a</a:t>
            </a:r>
            <a:r>
              <a:rPr lang="ja-JP" altLang="en-US" dirty="0"/>
              <a:t> </a:t>
            </a:r>
            <a:r>
              <a:rPr lang="en-US" altLang="ja-JP" dirty="0"/>
              <a:t>lot</a:t>
            </a:r>
            <a:r>
              <a:rPr lang="ja-JP" altLang="en-US" dirty="0"/>
              <a:t> </a:t>
            </a:r>
            <a:r>
              <a:rPr lang="en-US" altLang="ja-JP" dirty="0"/>
              <a:t>money</a:t>
            </a:r>
            <a:r>
              <a:rPr lang="ja-JP" altLang="en-US" dirty="0"/>
              <a:t> </a:t>
            </a:r>
            <a:r>
              <a:rPr lang="en-US" altLang="ja-JP" dirty="0"/>
              <a:t>on sanitary things </a:t>
            </a:r>
            <a:r>
              <a:rPr lang="en-US" altLang="ja-JP" dirty="0" err="1"/>
              <a:t>hé</a:t>
            </a:r>
            <a:r>
              <a:rPr lang="en-US" altLang="ja-JP" dirty="0"/>
              <a:t> others</a:t>
            </a:r>
            <a:r>
              <a:rPr lang="zh-CN" altLang="en-US" dirty="0"/>
              <a:t>，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use</a:t>
            </a:r>
            <a:r>
              <a:rPr lang="ja-JP" altLang="en-US" dirty="0"/>
              <a:t> </a:t>
            </a:r>
            <a:r>
              <a:rPr lang="en-US" altLang="ja-JP" dirty="0"/>
              <a:t>that</a:t>
            </a:r>
            <a:r>
              <a:rPr lang="ja-JP" altLang="en-US" dirty="0"/>
              <a:t> </a:t>
            </a:r>
            <a:r>
              <a:rPr lang="en-US" altLang="ja-JP" dirty="0"/>
              <a:t>much</a:t>
            </a:r>
            <a:r>
              <a:rPr lang="ja-JP" altLang="en-US" dirty="0"/>
              <a:t> </a:t>
            </a:r>
            <a:r>
              <a:rPr lang="en-US" altLang="ja-JP" dirty="0"/>
              <a:t>money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gē</a:t>
            </a:r>
            <a:r>
              <a:rPr lang="en-US" altLang="ja-JP" dirty="0"/>
              <a:t> </a:t>
            </a:r>
            <a:r>
              <a:rPr lang="en-US" altLang="ja-JP" dirty="0" err="1"/>
              <a:t>gē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zh-CN" altLang="en-US" dirty="0"/>
              <a:t>：</a:t>
            </a:r>
            <a:r>
              <a:rPr lang="en-US" altLang="ja-JP" dirty="0"/>
              <a:t>”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 </a:t>
            </a:r>
            <a:r>
              <a:rPr lang="en-US" altLang="ja-JP" dirty="0" err="1"/>
              <a:t>yě</a:t>
            </a:r>
            <a:r>
              <a:rPr lang="en-US" altLang="ja-JP" dirty="0"/>
              <a:t> use money</a:t>
            </a:r>
            <a:r>
              <a:rPr lang="zh-CN" altLang="en-US" dirty="0"/>
              <a:t>，</a:t>
            </a:r>
            <a:r>
              <a:rPr lang="en-US" altLang="ja-JP" dirty="0" err="1"/>
              <a:t>yīn</a:t>
            </a:r>
            <a:r>
              <a:rPr lang="en-US" altLang="ja-JP" dirty="0"/>
              <a:t> </a:t>
            </a:r>
            <a:r>
              <a:rPr lang="en-US" altLang="ja-JP" dirty="0" err="1"/>
              <a:t>wéi</a:t>
            </a:r>
            <a:r>
              <a:rPr lang="en-US" altLang="ja-JP" dirty="0"/>
              <a:t> </a:t>
            </a:r>
            <a:r>
              <a:rPr lang="en-US" altLang="ja-JP" dirty="0" err="1"/>
              <a:t>tā</a:t>
            </a:r>
            <a:r>
              <a:rPr lang="en-US" altLang="ja-JP" dirty="0"/>
              <a:t> goes to after school class</a:t>
            </a:r>
            <a:r>
              <a:rPr lang="zh-CN" altLang="en-US" dirty="0"/>
              <a:t>，</a:t>
            </a:r>
            <a:r>
              <a:rPr lang="en-US" altLang="ja-JP" dirty="0" err="1"/>
              <a:t>yì</a:t>
            </a:r>
            <a:r>
              <a:rPr lang="en-US" altLang="ja-JP" dirty="0"/>
              <a:t> </a:t>
            </a:r>
            <a:r>
              <a:rPr lang="en-US" altLang="ja-JP" dirty="0" err="1"/>
              <a:t>zhí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yīng</a:t>
            </a:r>
            <a:r>
              <a:rPr lang="en-US" altLang="ja-JP" dirty="0"/>
              <a:t> </a:t>
            </a:r>
            <a:r>
              <a:rPr lang="en-US" altLang="ja-JP" dirty="0" err="1"/>
              <a:t>wén</a:t>
            </a:r>
            <a:r>
              <a:rPr lang="en-US" altLang="ja-JP" dirty="0"/>
              <a:t> class</a:t>
            </a:r>
            <a:r>
              <a:rPr lang="zh-CN" altLang="en-US" dirty="0"/>
              <a:t>，</a:t>
            </a:r>
            <a:r>
              <a:rPr lang="en-US" altLang="ja-JP" dirty="0" err="1"/>
              <a:t>yì</a:t>
            </a:r>
            <a:r>
              <a:rPr lang="en-US" altLang="ja-JP" dirty="0"/>
              <a:t> </a:t>
            </a:r>
            <a:r>
              <a:rPr lang="en-US" altLang="ja-JP" dirty="0" err="1"/>
              <a:t>zhí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zhōng</a:t>
            </a:r>
            <a:r>
              <a:rPr lang="en-US" altLang="ja-JP" dirty="0"/>
              <a:t> </a:t>
            </a:r>
            <a:r>
              <a:rPr lang="en-US" altLang="ja-JP" dirty="0" err="1"/>
              <a:t>wén</a:t>
            </a:r>
            <a:r>
              <a:rPr lang="en-US" altLang="ja-JP" dirty="0"/>
              <a:t> class"</a:t>
            </a:r>
            <a:r>
              <a:rPr lang="zh-CN" altLang="en-US" dirty="0"/>
              <a:t>。</a:t>
            </a:r>
            <a:r>
              <a:rPr lang="en-US" altLang="ja-JP" dirty="0" err="1"/>
              <a:t>Dàn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en-US" altLang="ja-JP" dirty="0"/>
              <a:t>:</a:t>
            </a:r>
            <a:r>
              <a:rPr lang="ja-JP" altLang="en-US" dirty="0"/>
              <a:t> </a:t>
            </a:r>
            <a:r>
              <a:rPr lang="en-US" altLang="ja-JP" dirty="0"/>
              <a:t>“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zi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yīng</a:t>
            </a:r>
            <a:r>
              <a:rPr lang="en-US" altLang="ja-JP" dirty="0"/>
              <a:t> </a:t>
            </a:r>
            <a:r>
              <a:rPr lang="en-US" altLang="ja-JP" dirty="0" err="1"/>
              <a:t>wén</a:t>
            </a:r>
            <a:r>
              <a:rPr lang="en-US" altLang="ja-JP" dirty="0"/>
              <a:t> </a:t>
            </a:r>
            <a:r>
              <a:rPr lang="en-US" altLang="ja-JP" dirty="0" err="1"/>
              <a:t>hé</a:t>
            </a:r>
            <a:r>
              <a:rPr lang="en-US" altLang="ja-JP" dirty="0"/>
              <a:t> </a:t>
            </a:r>
            <a:r>
              <a:rPr lang="en-US" altLang="ja-JP" dirty="0" err="1"/>
              <a:t>zhōng</a:t>
            </a:r>
            <a:r>
              <a:rPr lang="en-US" altLang="ja-JP" dirty="0"/>
              <a:t> </a:t>
            </a:r>
            <a:r>
              <a:rPr lang="en-US" altLang="ja-JP" dirty="0" err="1"/>
              <a:t>wén</a:t>
            </a:r>
            <a:r>
              <a:rPr lang="en-US" altLang="ja-JP" dirty="0"/>
              <a:t>, </a:t>
            </a:r>
            <a:r>
              <a:rPr lang="en-US" altLang="ja-JP" dirty="0" err="1"/>
              <a:t>yīn</a:t>
            </a:r>
            <a:r>
              <a:rPr lang="en-US" altLang="ja-JP" dirty="0"/>
              <a:t> </a:t>
            </a:r>
            <a:r>
              <a:rPr lang="en-US" altLang="ja-JP" dirty="0" err="1"/>
              <a:t>wéi</a:t>
            </a:r>
            <a:r>
              <a:rPr lang="en-US" altLang="ja-JP" dirty="0"/>
              <a:t> </a:t>
            </a:r>
            <a:r>
              <a:rPr lang="en-US" altLang="ja-JP" dirty="0" err="1"/>
              <a:t>tā</a:t>
            </a:r>
            <a:r>
              <a:rPr lang="en-US" altLang="ja-JP" dirty="0"/>
              <a:t> will go to university</a:t>
            </a:r>
            <a:r>
              <a:rPr lang="zh-CN" altLang="en-US" dirty="0"/>
              <a:t>，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buy things </a:t>
            </a:r>
            <a:r>
              <a:rPr lang="en-US" altLang="ja-JP" dirty="0" err="1"/>
              <a:t>dàn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won’t help </a:t>
            </a:r>
            <a:r>
              <a:rPr lang="en-US" altLang="ja-JP" dirty="0" err="1"/>
              <a:t>tā</a:t>
            </a:r>
            <a:r>
              <a:rPr lang="en-US" altLang="ja-JP" dirty="0"/>
              <a:t> to university"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en-US" altLang="ja-JP" dirty="0"/>
              <a:t> </a:t>
            </a:r>
            <a:r>
              <a:rPr lang="en-US" altLang="ja-JP" dirty="0" err="1"/>
              <a:t>kū</a:t>
            </a:r>
            <a:r>
              <a:rPr lang="en-US" altLang="ja-JP" dirty="0"/>
              <a:t> le</a:t>
            </a:r>
            <a:r>
              <a:rPr lang="zh-CN" altLang="en-US" dirty="0"/>
              <a:t>。</a:t>
            </a:r>
            <a:r>
              <a:rPr lang="en-US" altLang="ja-JP" dirty="0" err="1"/>
              <a:t>tā</a:t>
            </a:r>
            <a:r>
              <a:rPr lang="en-US" altLang="ja-JP" dirty="0"/>
              <a:t> </a:t>
            </a:r>
            <a:r>
              <a:rPr lang="en-US" altLang="ja-JP" dirty="0" err="1"/>
              <a:t>qù</a:t>
            </a:r>
            <a:r>
              <a:rPr lang="en-US" altLang="ja-JP" dirty="0"/>
              <a:t>(go)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dì</a:t>
            </a:r>
            <a:r>
              <a:rPr lang="en-US" altLang="ja-JP" dirty="0"/>
              <a:t> </a:t>
            </a:r>
            <a:r>
              <a:rPr lang="en-US" altLang="ja-JP" dirty="0" err="1"/>
              <a:t>dì</a:t>
            </a:r>
            <a:r>
              <a:rPr lang="en-US" altLang="ja-JP" dirty="0"/>
              <a:t> </a:t>
            </a:r>
            <a:r>
              <a:rPr lang="en-US" altLang="ja-JP" dirty="0" err="1"/>
              <a:t>hé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jiā</a:t>
            </a:r>
            <a:r>
              <a:rPr lang="en-US" altLang="ja-JP" dirty="0"/>
              <a:t> le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dì</a:t>
            </a:r>
            <a:r>
              <a:rPr lang="en-US" altLang="ja-JP" dirty="0"/>
              <a:t> </a:t>
            </a:r>
            <a:r>
              <a:rPr lang="en-US" altLang="ja-JP" dirty="0" err="1"/>
              <a:t>dì</a:t>
            </a:r>
            <a:r>
              <a:rPr lang="en-US" altLang="ja-JP" dirty="0"/>
              <a:t> </a:t>
            </a:r>
            <a:r>
              <a:rPr lang="en-US" altLang="ja-JP" dirty="0" err="1"/>
              <a:t>hé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hěn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ér</a:t>
            </a:r>
            <a:r>
              <a:rPr lang="zh-CN" altLang="en-US" dirty="0"/>
              <a:t>。</a:t>
            </a:r>
            <a:r>
              <a:rPr lang="en-US" altLang="ja-JP" dirty="0" err="1"/>
              <a:t>Tā</a:t>
            </a:r>
            <a:r>
              <a:rPr lang="en-US" altLang="ja-JP" dirty="0"/>
              <a:t> </a:t>
            </a:r>
            <a:r>
              <a:rPr lang="en-US" altLang="ja-JP" dirty="0" err="1"/>
              <a:t>mén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zhā</a:t>
            </a:r>
            <a:r>
              <a:rPr lang="zh-CN" altLang="en-US" dirty="0"/>
              <a:t>！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zhā</a:t>
            </a:r>
            <a:r>
              <a:rPr lang="en-US" altLang="ja-JP" dirty="0"/>
              <a:t> ma</a:t>
            </a:r>
            <a:r>
              <a:rPr lang="zh-CN" altLang="en-US" dirty="0"/>
              <a:t>？</a:t>
            </a:r>
            <a:endParaRPr lang="en-AU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16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8D09-4DB4-EE4F-AD1D-4557FD40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Gù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èr</a:t>
            </a:r>
            <a:r>
              <a:rPr lang="en-US" dirty="0"/>
              <a:t>---Story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985C-0566-1445-9201-9F59F0A6B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我五十岁</a:t>
            </a:r>
            <a:r>
              <a:rPr lang="zh-CN" altLang="en-US" dirty="0"/>
              <a:t>，我儿子今年十七岁，女儿今年十五岁。我没有太太，她十年以前死了。我女儿一个星期做四天饭。我儿子不做饭。因为我女儿花钱多，儿子花钱不多。我女儿要用很多卫生巾。 我哥哥说：你儿子也花很多钱，因为他上课外班，一直学英文，一直学日文。我觉得课外班会帮我儿子上大学，我女儿花钱是她的爱好， 不会帮她上大学。我女儿不高兴了。她去我弟弟和妹妹家住了。我妹妹弟弟很喜欢我女儿。他们说我是人渣！我是人渣吗？</a:t>
            </a:r>
            <a:endParaRPr lang="en-AU" altLang="zh-CN" dirty="0"/>
          </a:p>
          <a:p>
            <a:r>
              <a:rPr lang="en-US" dirty="0">
                <a:hlinkClick r:id="rId3"/>
              </a:rPr>
              <a:t>https://www.purpleculture.net/chinese-pinyin-converter/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6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693C5-3E49-EF44-AA47-31F491D26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Gù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sān</a:t>
            </a:r>
            <a:r>
              <a:rPr lang="en-US" dirty="0"/>
              <a:t>---Story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4B0C1-524C-294F-943B-302D96861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Wǒ</a:t>
            </a:r>
            <a:r>
              <a:rPr lang="en-US" altLang="ja-JP" dirty="0"/>
              <a:t> de </a:t>
            </a:r>
            <a:r>
              <a:rPr lang="en-US" altLang="ja-JP" dirty="0" err="1"/>
              <a:t>Macbook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le</a:t>
            </a:r>
            <a:r>
              <a:rPr lang="zh-CN" altLang="en-US" dirty="0"/>
              <a:t>，</a:t>
            </a:r>
            <a:r>
              <a:rPr lang="en-US" altLang="ja-JP" dirty="0" err="1"/>
              <a:t>yīn</a:t>
            </a:r>
            <a:r>
              <a:rPr lang="en-US" altLang="ja-JP" dirty="0"/>
              <a:t> </a:t>
            </a:r>
            <a:r>
              <a:rPr lang="en-US" altLang="ja-JP" dirty="0" err="1"/>
              <a:t>wéi</a:t>
            </a:r>
            <a:r>
              <a:rPr lang="en-US" altLang="ja-JP" dirty="0"/>
              <a:t> </a:t>
            </a:r>
            <a:r>
              <a:rPr lang="en-US" altLang="ja-JP" dirty="0" err="1"/>
              <a:t>Macbook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shuǐ</a:t>
            </a:r>
            <a:r>
              <a:rPr lang="en-US" altLang="ja-JP" dirty="0"/>
              <a:t>(water) le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le new </a:t>
            </a:r>
            <a:r>
              <a:rPr lang="en-US" altLang="ja-JP" dirty="0" err="1"/>
              <a:t>Macbook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de </a:t>
            </a:r>
            <a:r>
              <a:rPr lang="en-US" altLang="ja-JP" dirty="0" err="1"/>
              <a:t>māo</a:t>
            </a:r>
            <a:r>
              <a:rPr lang="en-US" altLang="ja-JP" dirty="0"/>
              <a:t>(cat)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zài</a:t>
            </a:r>
            <a:r>
              <a:rPr lang="en-US" altLang="ja-JP" dirty="0"/>
              <a:t> </a:t>
            </a:r>
            <a:r>
              <a:rPr lang="en-US" altLang="ja-JP" dirty="0" err="1"/>
              <a:t>Macbook</a:t>
            </a:r>
            <a:r>
              <a:rPr lang="en-US" altLang="ja-JP" dirty="0"/>
              <a:t> watch movie</a:t>
            </a:r>
            <a:r>
              <a:rPr lang="zh-CN" altLang="en-US" dirty="0"/>
              <a:t>。</a:t>
            </a:r>
            <a:r>
              <a:rPr lang="en-US" altLang="ja-JP" dirty="0" err="1"/>
              <a:t>Zài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de Instagram</a:t>
            </a:r>
            <a:r>
              <a:rPr lang="zh-CN" altLang="en-US" dirty="0"/>
              <a:t>，</a:t>
            </a:r>
            <a:r>
              <a:rPr lang="en-US" altLang="ja-JP" dirty="0" err="1"/>
              <a:t>wǒ</a:t>
            </a:r>
            <a:r>
              <a:rPr lang="en-US" altLang="ja-JP" dirty="0"/>
              <a:t> de </a:t>
            </a:r>
            <a:r>
              <a:rPr lang="en-US" altLang="ja-JP" dirty="0" err="1"/>
              <a:t>māo</a:t>
            </a:r>
            <a:r>
              <a:rPr lang="en-US" altLang="ja-JP" dirty="0"/>
              <a:t> </a:t>
            </a:r>
            <a:r>
              <a:rPr lang="en-US" altLang="ja-JP" dirty="0" err="1"/>
              <a:t>zài</a:t>
            </a:r>
            <a:r>
              <a:rPr lang="en-US" altLang="ja-JP" dirty="0"/>
              <a:t> watch movie 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(see) le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zh-CN" altLang="en-US" dirty="0"/>
              <a:t>：“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méi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zh-CN" dirty="0" err="1"/>
              <a:t>Macbook</a:t>
            </a:r>
            <a:r>
              <a:rPr lang="zh-CN" altLang="en-US" dirty="0"/>
              <a:t>”。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zh-CN" altLang="en-US" dirty="0"/>
              <a:t>：“</a:t>
            </a:r>
            <a:r>
              <a:rPr lang="en-US" altLang="zh-CN" dirty="0" err="1"/>
              <a:t>Macbook</a:t>
            </a:r>
            <a:r>
              <a:rPr lang="zh-CN" altLang="en-US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 le</a:t>
            </a:r>
            <a:r>
              <a:rPr lang="zh-CN" altLang="en-US" dirty="0"/>
              <a:t>， </a:t>
            </a:r>
            <a:r>
              <a:rPr lang="en-US" altLang="ja-JP" dirty="0" err="1"/>
              <a:t>māo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 movie</a:t>
            </a:r>
            <a:r>
              <a:rPr lang="zh-CN" altLang="en-US" dirty="0"/>
              <a:t>，</a:t>
            </a:r>
            <a:r>
              <a:rPr lang="en-US" altLang="ja-JP" dirty="0" err="1"/>
              <a:t>māo</a:t>
            </a:r>
            <a:r>
              <a:rPr lang="en-US" altLang="ja-JP" dirty="0"/>
              <a:t> </a:t>
            </a:r>
            <a:r>
              <a:rPr lang="en-US" altLang="ja-JP" dirty="0" err="1"/>
              <a:t>yě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 dark screen</a:t>
            </a:r>
            <a:r>
              <a:rPr lang="zh-CN" altLang="en-US" dirty="0"/>
              <a:t>” 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mèi</a:t>
            </a:r>
            <a:r>
              <a:rPr lang="en-US" altLang="ja-JP" dirty="0"/>
              <a:t> </a:t>
            </a:r>
            <a:r>
              <a:rPr lang="en-US" altLang="ja-JP" dirty="0" err="1"/>
              <a:t>kū</a:t>
            </a:r>
            <a:r>
              <a:rPr lang="en-US" altLang="ja-JP" dirty="0"/>
              <a:t> le</a:t>
            </a:r>
            <a:r>
              <a:rPr lang="zh-CN" altLang="en-US" dirty="0"/>
              <a:t>。</a:t>
            </a:r>
            <a:r>
              <a:rPr lang="en-US" altLang="ja-JP" dirty="0" err="1"/>
              <a:t>tā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zh-CN" altLang="en-US" dirty="0"/>
              <a:t>：“</a:t>
            </a:r>
            <a:r>
              <a:rPr lang="en-US" altLang="ja-JP" dirty="0" err="1"/>
              <a:t>māo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zh-CN" altLang="en-US" dirty="0"/>
              <a:t>，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méi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zh-CN" altLang="en-US" dirty="0"/>
              <a:t>。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bú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gē</a:t>
            </a:r>
            <a:r>
              <a:rPr lang="en-US" altLang="ja-JP" dirty="0"/>
              <a:t> </a:t>
            </a:r>
            <a:r>
              <a:rPr lang="en-US" altLang="ja-JP" dirty="0" err="1"/>
              <a:t>gē</a:t>
            </a:r>
            <a:r>
              <a:rPr lang="zh-CN" altLang="en-US" dirty="0"/>
              <a:t>。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zhā</a:t>
            </a:r>
            <a:r>
              <a:rPr lang="zh-CN" altLang="en-US" dirty="0"/>
              <a:t>。”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zhā</a:t>
            </a:r>
            <a:r>
              <a:rPr lang="en-US" altLang="ja-JP" dirty="0"/>
              <a:t> ma</a:t>
            </a:r>
            <a:r>
              <a:rPr lang="zh-CN" altLang="en-US" dirty="0"/>
              <a:t>？</a:t>
            </a:r>
            <a:endParaRPr lang="en-AU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5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693C5-3E49-EF44-AA47-31F491D26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Gù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sān</a:t>
            </a:r>
            <a:r>
              <a:rPr lang="en-US" dirty="0"/>
              <a:t>---Story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4B0C1-524C-294F-943B-302D96861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我的Macbook不好了</a:t>
            </a:r>
            <a:r>
              <a:rPr lang="zh-CN" altLang="en-US" dirty="0"/>
              <a:t>，因为我喝水的时候，水到</a:t>
            </a:r>
            <a:r>
              <a:rPr lang="en-US" altLang="zh-CN" dirty="0" err="1"/>
              <a:t>Macbook</a:t>
            </a:r>
            <a:r>
              <a:rPr lang="zh-CN" altLang="en-US" dirty="0"/>
              <a:t>里面了。我买了新的</a:t>
            </a:r>
            <a:r>
              <a:rPr lang="en-US" altLang="zh-CN" dirty="0" err="1"/>
              <a:t>Macbook</a:t>
            </a:r>
            <a:r>
              <a:rPr lang="zh-CN" altLang="en-US" dirty="0"/>
              <a:t>。我的猫喜欢在</a:t>
            </a:r>
            <a:r>
              <a:rPr lang="en-US" altLang="zh-CN" dirty="0" err="1"/>
              <a:t>Macbook</a:t>
            </a:r>
            <a:r>
              <a:rPr lang="zh-CN" altLang="en-US" dirty="0"/>
              <a:t>上看电视。我拍了一张照片，照片上猫在看</a:t>
            </a:r>
            <a:r>
              <a:rPr lang="en-US" altLang="zh-CN" dirty="0" err="1"/>
              <a:t>Macbook</a:t>
            </a:r>
            <a:r>
              <a:rPr lang="zh-CN" altLang="en-US" dirty="0"/>
              <a:t>电视。我妹妹看到照片了。妹妹说：“我没有</a:t>
            </a:r>
            <a:r>
              <a:rPr lang="en-US" altLang="zh-CN" dirty="0" err="1"/>
              <a:t>Macbook</a:t>
            </a:r>
            <a:r>
              <a:rPr lang="zh-CN" altLang="en-US" dirty="0"/>
              <a:t>”。 我说：“</a:t>
            </a:r>
            <a:r>
              <a:rPr lang="en-US" altLang="zh-CN" dirty="0" err="1"/>
              <a:t>Macbook</a:t>
            </a:r>
            <a:r>
              <a:rPr lang="zh-CN" altLang="en-US" dirty="0"/>
              <a:t>不好了， 有时候看电视，有时候什么都没有。”我妹妹不高兴了。她说：“猫有，我没有。你不是我哥哥。你是人渣。” 我是人渣吗？</a:t>
            </a:r>
            <a:endParaRPr lang="en-AU" altLang="zh-CN" dirty="0"/>
          </a:p>
          <a:p>
            <a:r>
              <a:rPr lang="en-US" dirty="0">
                <a:hlinkClick r:id="rId3"/>
              </a:rPr>
              <a:t>https://www.purpleculture.net/chinese-pinyin-converter/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01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65A0-EC66-1245-85B3-65DEE1D2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Gù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sì</a:t>
            </a:r>
            <a:r>
              <a:rPr lang="en-US" dirty="0"/>
              <a:t>---Story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F2FC1-4275-584A-A4D1-747B9C9D3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952434"/>
          </a:xfrm>
        </p:spPr>
        <p:txBody>
          <a:bodyPr>
            <a:normAutofit lnSpcReduction="10000"/>
          </a:bodyPr>
          <a:lstStyle/>
          <a:p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(female) </a:t>
            </a:r>
            <a:r>
              <a:rPr lang="en-US" altLang="ja-JP" dirty="0" err="1"/>
              <a:t>péng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èr</a:t>
            </a:r>
            <a:r>
              <a:rPr lang="en-US" altLang="ja-JP" dirty="0"/>
              <a:t> </a:t>
            </a:r>
            <a:r>
              <a:rPr lang="en-US" altLang="ja-JP" dirty="0" err="1"/>
              <a:t>shí</a:t>
            </a:r>
            <a:r>
              <a:rPr lang="en-US" altLang="ja-JP" dirty="0"/>
              <a:t> </a:t>
            </a:r>
            <a:r>
              <a:rPr lang="en-US" altLang="ja-JP" dirty="0" err="1"/>
              <a:t>bā</a:t>
            </a:r>
            <a:r>
              <a:rPr lang="en-US" altLang="ja-JP" dirty="0"/>
              <a:t> </a:t>
            </a:r>
            <a:r>
              <a:rPr lang="en-US" altLang="ja-JP" dirty="0" err="1"/>
              <a:t>tiān</a:t>
            </a:r>
            <a:r>
              <a:rPr lang="en-US" altLang="ja-JP" dirty="0"/>
              <a:t>(day) le </a:t>
            </a:r>
            <a:r>
              <a:rPr lang="zh-CN" altLang="en-US" dirty="0"/>
              <a:t>。</a:t>
            </a:r>
            <a:r>
              <a:rPr lang="en-US" altLang="ja-JP" dirty="0"/>
              <a:t>Today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xiǎng</a:t>
            </a:r>
            <a:r>
              <a:rPr lang="en-US" altLang="ja-JP" dirty="0"/>
              <a:t> </a:t>
            </a:r>
            <a:r>
              <a:rPr lang="en-US" altLang="ja-JP" dirty="0" err="1"/>
              <a:t>qù</a:t>
            </a:r>
            <a:r>
              <a:rPr lang="en-US" altLang="ja-JP" dirty="0"/>
              <a:t>(go) climbing the hill</a:t>
            </a:r>
            <a:r>
              <a:rPr lang="zh-CN" altLang="en-US" dirty="0"/>
              <a:t>，</a:t>
            </a:r>
            <a:r>
              <a:rPr lang="en-US" altLang="ja-JP" dirty="0"/>
              <a:t>This</a:t>
            </a:r>
            <a:r>
              <a:rPr lang="ja-JP" altLang="en-US" dirty="0"/>
              <a:t> </a:t>
            </a:r>
            <a:r>
              <a:rPr lang="en-US" altLang="ja-JP" dirty="0"/>
              <a:t>afternoon </a:t>
            </a:r>
            <a:r>
              <a:rPr lang="en-US" altLang="ja-JP" dirty="0" err="1"/>
              <a:t>èr</a:t>
            </a:r>
            <a:r>
              <a:rPr lang="en-US" altLang="ja-JP" dirty="0"/>
              <a:t> o’clock </a:t>
            </a:r>
            <a:r>
              <a:rPr lang="en-US" altLang="ja-JP" dirty="0" err="1"/>
              <a:t>kàn</a:t>
            </a:r>
            <a:r>
              <a:rPr lang="en-US" altLang="ja-JP" dirty="0"/>
              <a:t> soccer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péng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en-US" altLang="ja-JP" dirty="0"/>
              <a:t>:“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yě</a:t>
            </a:r>
            <a:r>
              <a:rPr lang="en-US" altLang="ja-JP" dirty="0"/>
              <a:t> </a:t>
            </a:r>
            <a:r>
              <a:rPr lang="en-US" altLang="ja-JP" dirty="0" err="1"/>
              <a:t>xiǎng</a:t>
            </a:r>
            <a:r>
              <a:rPr lang="en-US" altLang="ja-JP" dirty="0"/>
              <a:t> </a:t>
            </a:r>
            <a:r>
              <a:rPr lang="en-US" altLang="ja-JP" dirty="0" err="1"/>
              <a:t>qù</a:t>
            </a:r>
            <a:r>
              <a:rPr lang="en-US" altLang="ja-JP" dirty="0"/>
              <a:t>"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zh-CN" altLang="en-US" dirty="0"/>
              <a:t>：“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xiǎng</a:t>
            </a:r>
            <a:r>
              <a:rPr lang="en-US" altLang="ja-JP" dirty="0"/>
              <a:t> </a:t>
            </a:r>
            <a:r>
              <a:rPr lang="en-US" altLang="ja-JP" dirty="0" err="1"/>
              <a:t>hěn</a:t>
            </a:r>
            <a:r>
              <a:rPr lang="en-US" altLang="ja-JP" dirty="0"/>
              <a:t> quick</a:t>
            </a:r>
            <a:r>
              <a:rPr lang="zh-CN" altLang="en-US" dirty="0"/>
              <a:t>，</a:t>
            </a:r>
            <a:r>
              <a:rPr lang="en-US" altLang="ja-JP" dirty="0" err="1"/>
              <a:t>yīn</a:t>
            </a:r>
            <a:r>
              <a:rPr lang="en-US" altLang="ja-JP" dirty="0"/>
              <a:t> </a:t>
            </a:r>
            <a:r>
              <a:rPr lang="en-US" altLang="ja-JP" dirty="0" err="1"/>
              <a:t>wéi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xiǎng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 soccer</a:t>
            </a:r>
            <a:r>
              <a:rPr lang="zh-CN" altLang="en-US" dirty="0"/>
              <a:t>”。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péng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zh-CN" altLang="en-US" dirty="0"/>
              <a:t>：“</a:t>
            </a:r>
            <a:r>
              <a:rPr lang="en-US" altLang="ja-JP" dirty="0" err="1"/>
              <a:t>méi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</a:t>
            </a:r>
            <a:r>
              <a:rPr lang="en-US" altLang="ja-JP" dirty="0" err="1"/>
              <a:t>má</a:t>
            </a:r>
            <a:r>
              <a:rPr lang="en-US" altLang="ja-JP" dirty="0"/>
              <a:t> </a:t>
            </a:r>
            <a:r>
              <a:rPr lang="en-US" altLang="ja-JP" dirty="0" err="1"/>
              <a:t>fán</a:t>
            </a:r>
            <a:r>
              <a:rPr lang="en-US" altLang="ja-JP" dirty="0"/>
              <a:t> </a:t>
            </a:r>
            <a:r>
              <a:rPr lang="en-US" altLang="ja-JP" dirty="0" err="1"/>
              <a:t>yīn</a:t>
            </a:r>
            <a:r>
              <a:rPr lang="en-US" altLang="ja-JP" dirty="0"/>
              <a:t> </a:t>
            </a:r>
            <a:r>
              <a:rPr lang="en-US" altLang="ja-JP" dirty="0" err="1"/>
              <a:t>wéi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yě</a:t>
            </a:r>
            <a:r>
              <a:rPr lang="en-US" altLang="ja-JP" dirty="0"/>
              <a:t> quick</a:t>
            </a:r>
            <a:r>
              <a:rPr lang="zh-CN" altLang="en-US" dirty="0"/>
              <a:t>！”</a:t>
            </a:r>
            <a:r>
              <a:rPr lang="en-US" altLang="ja-JP" dirty="0" err="1"/>
              <a:t>dàn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tā</a:t>
            </a:r>
            <a:r>
              <a:rPr lang="en-US" altLang="ja-JP" dirty="0"/>
              <a:t> spent </a:t>
            </a:r>
            <a:r>
              <a:rPr lang="en-US" altLang="ja-JP" dirty="0" err="1"/>
              <a:t>sān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hours</a:t>
            </a:r>
            <a:r>
              <a:rPr lang="en-AU" altLang="ja-JP" dirty="0"/>
              <a:t> </a:t>
            </a:r>
            <a:r>
              <a:rPr lang="en-US" altLang="ja-JP" dirty="0"/>
              <a:t>to</a:t>
            </a:r>
            <a:r>
              <a:rPr lang="ja-JP" altLang="en-US" dirty="0"/>
              <a:t> </a:t>
            </a:r>
            <a:r>
              <a:rPr lang="en-US" altLang="ja-JP" dirty="0"/>
              <a:t>top</a:t>
            </a:r>
            <a:r>
              <a:rPr lang="zh-CN" altLang="en-US" dirty="0"/>
              <a:t>。</a:t>
            </a:r>
            <a:r>
              <a:rPr lang="en-US" altLang="ja-JP" dirty="0" err="1"/>
              <a:t>Tā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en-US" altLang="ja-JP" dirty="0"/>
              <a:t>:”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!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hǎo</a:t>
            </a:r>
            <a:r>
              <a:rPr lang="en-US" altLang="ja-JP" dirty="0"/>
              <a:t>!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qù</a:t>
            </a:r>
            <a:r>
              <a:rPr lang="en-US" altLang="ja-JP" dirty="0"/>
              <a:t> le</a:t>
            </a:r>
            <a:r>
              <a:rPr lang="zh-CN" altLang="en-US" dirty="0"/>
              <a:t>了！</a:t>
            </a:r>
            <a:r>
              <a:rPr lang="en-US" altLang="ja-JP" dirty="0"/>
              <a:t>” </a:t>
            </a:r>
            <a:r>
              <a:rPr lang="en-US" altLang="ja-JP" dirty="0" err="1"/>
              <a:t>tā</a:t>
            </a:r>
            <a:r>
              <a:rPr lang="en-US" altLang="ja-JP" dirty="0"/>
              <a:t> </a:t>
            </a:r>
            <a:r>
              <a:rPr lang="en-US" altLang="ja-JP" dirty="0" err="1"/>
              <a:t>kū</a:t>
            </a:r>
            <a:r>
              <a:rPr lang="en-US" altLang="ja-JP" dirty="0"/>
              <a:t> le</a:t>
            </a:r>
            <a:r>
              <a:rPr lang="zh-CN" altLang="en-US" dirty="0"/>
              <a:t>！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gāoxìng</a:t>
            </a:r>
            <a:r>
              <a:rPr lang="en-US" altLang="ja-JP" dirty="0"/>
              <a:t>(happy) le</a:t>
            </a:r>
            <a:r>
              <a:rPr lang="zh-CN" altLang="en-US" dirty="0"/>
              <a:t>！</a:t>
            </a:r>
            <a:r>
              <a:rPr lang="en-US" altLang="ja-JP" dirty="0" err="1"/>
              <a:t>yīn</a:t>
            </a:r>
            <a:r>
              <a:rPr lang="en-US" altLang="ja-JP" dirty="0"/>
              <a:t> </a:t>
            </a:r>
            <a:r>
              <a:rPr lang="en-US" altLang="ja-JP" dirty="0" err="1"/>
              <a:t>wéi</a:t>
            </a:r>
            <a:r>
              <a:rPr lang="en-US" altLang="ja-JP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méi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time le</a:t>
            </a:r>
            <a:r>
              <a:rPr lang="zh-CN" altLang="en-US" dirty="0"/>
              <a:t>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zh-CN" altLang="en-US" dirty="0"/>
              <a:t>：“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xiǎng</a:t>
            </a:r>
            <a:r>
              <a:rPr lang="en-US" altLang="ja-JP" dirty="0"/>
              <a:t> </a:t>
            </a:r>
            <a:r>
              <a:rPr lang="en-US" altLang="ja-JP" dirty="0" err="1"/>
              <a:t>qù</a:t>
            </a:r>
            <a:r>
              <a:rPr lang="en-US" altLang="ja-JP" dirty="0"/>
              <a:t> </a:t>
            </a:r>
            <a:r>
              <a:rPr lang="en-US" altLang="ja-JP" dirty="0" err="1"/>
              <a:t>kàn</a:t>
            </a:r>
            <a:r>
              <a:rPr lang="en-US" altLang="ja-JP" dirty="0"/>
              <a:t> soccer</a:t>
            </a:r>
            <a:r>
              <a:rPr lang="zh-CN" altLang="en-US" dirty="0"/>
              <a:t>。”</a:t>
            </a:r>
            <a:r>
              <a:rPr lang="en-US" altLang="ja-JP" dirty="0" err="1"/>
              <a:t>wǒ</a:t>
            </a:r>
            <a:r>
              <a:rPr lang="en-US" altLang="ja-JP" dirty="0"/>
              <a:t> ran back</a:t>
            </a:r>
            <a:r>
              <a:rPr lang="zh-CN" altLang="en-US" dirty="0"/>
              <a:t>。</a:t>
            </a:r>
            <a:r>
              <a:rPr lang="en-US" altLang="ja-JP" dirty="0"/>
              <a:t>After </a:t>
            </a:r>
            <a:r>
              <a:rPr lang="en-US" altLang="ja-JP" dirty="0" err="1"/>
              <a:t>sān</a:t>
            </a:r>
            <a:r>
              <a:rPr lang="en-US" altLang="ja-JP" dirty="0"/>
              <a:t> </a:t>
            </a:r>
            <a:r>
              <a:rPr lang="en-US" altLang="ja-JP" dirty="0" err="1"/>
              <a:t>gè</a:t>
            </a:r>
            <a:r>
              <a:rPr lang="en-US" altLang="ja-JP" dirty="0"/>
              <a:t> hours</a:t>
            </a:r>
            <a:r>
              <a:rPr lang="zh-CN" altLang="en-US" dirty="0"/>
              <a:t>，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nǚ</a:t>
            </a:r>
            <a:r>
              <a:rPr lang="en-US" altLang="ja-JP" dirty="0"/>
              <a:t> </a:t>
            </a:r>
            <a:r>
              <a:rPr lang="en-US" altLang="ja-JP" dirty="0" err="1"/>
              <a:t>péng</a:t>
            </a:r>
            <a:r>
              <a:rPr lang="en-US" altLang="ja-JP" dirty="0"/>
              <a:t> </a:t>
            </a:r>
            <a:r>
              <a:rPr lang="en-US" altLang="ja-JP" dirty="0" err="1"/>
              <a:t>yǒu</a:t>
            </a:r>
            <a:r>
              <a:rPr lang="en-US" altLang="ja-JP" dirty="0"/>
              <a:t> came back</a:t>
            </a:r>
            <a:r>
              <a:rPr lang="zh-CN" altLang="en-US" dirty="0"/>
              <a:t>。</a:t>
            </a:r>
            <a:r>
              <a:rPr lang="en-US" altLang="ja-JP" dirty="0" err="1"/>
              <a:t>Tā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en-US" altLang="ja-JP" dirty="0"/>
              <a:t>:”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shuō</a:t>
            </a:r>
            <a:r>
              <a:rPr lang="en-US" altLang="ja-JP" dirty="0"/>
              <a:t> le.</a:t>
            </a:r>
            <a:r>
              <a:rPr lang="ja-JP" altLang="en-US" dirty="0"/>
              <a:t> 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bù</a:t>
            </a:r>
            <a:r>
              <a:rPr lang="en-US" altLang="ja-JP" dirty="0"/>
              <a:t> </a:t>
            </a:r>
            <a:r>
              <a:rPr lang="en-US" altLang="ja-JP" dirty="0" err="1"/>
              <a:t>xǐ</a:t>
            </a:r>
            <a:r>
              <a:rPr lang="en-US" altLang="ja-JP" dirty="0"/>
              <a:t> </a:t>
            </a:r>
            <a:r>
              <a:rPr lang="en-US" altLang="ja-JP" dirty="0" err="1"/>
              <a:t>huān</a:t>
            </a:r>
            <a:r>
              <a:rPr lang="en-US" altLang="ja-JP" dirty="0"/>
              <a:t> </a:t>
            </a:r>
            <a:r>
              <a:rPr lang="en-US" altLang="ja-JP" dirty="0" err="1"/>
              <a:t>nǐ</a:t>
            </a:r>
            <a:r>
              <a:rPr lang="en-US" altLang="ja-JP" dirty="0"/>
              <a:t> le</a:t>
            </a:r>
            <a:r>
              <a:rPr lang="zh-CN" altLang="en-US" dirty="0"/>
              <a:t>。</a:t>
            </a:r>
            <a:r>
              <a:rPr lang="en-US" altLang="ja-JP" dirty="0" err="1"/>
              <a:t>nǐ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zhā</a:t>
            </a:r>
            <a:r>
              <a:rPr lang="en-US" altLang="ja-JP" dirty="0"/>
              <a:t>"</a:t>
            </a:r>
            <a:r>
              <a:rPr lang="zh-CN" altLang="en-US" dirty="0"/>
              <a:t> 。</a:t>
            </a:r>
            <a:r>
              <a:rPr lang="en-US" altLang="ja-JP" dirty="0" err="1"/>
              <a:t>Wǒ</a:t>
            </a:r>
            <a:r>
              <a:rPr lang="en-US" altLang="ja-JP" dirty="0"/>
              <a:t> </a:t>
            </a:r>
            <a:r>
              <a:rPr lang="en-US" altLang="ja-JP" dirty="0" err="1"/>
              <a:t>shì</a:t>
            </a:r>
            <a:r>
              <a:rPr lang="en-US" altLang="ja-JP" dirty="0"/>
              <a:t> </a:t>
            </a:r>
            <a:r>
              <a:rPr lang="en-US" altLang="ja-JP" dirty="0" err="1"/>
              <a:t>rén</a:t>
            </a:r>
            <a:r>
              <a:rPr lang="en-US" altLang="ja-JP" dirty="0"/>
              <a:t> </a:t>
            </a:r>
            <a:r>
              <a:rPr lang="en-US" altLang="ja-JP" dirty="0" err="1"/>
              <a:t>zhā</a:t>
            </a:r>
            <a:r>
              <a:rPr lang="en-US" altLang="ja-JP" dirty="0"/>
              <a:t> ma</a:t>
            </a:r>
            <a:r>
              <a:rPr lang="zh-CN" altLang="en-US" dirty="0"/>
              <a:t>？</a:t>
            </a:r>
            <a:r>
              <a:rPr lang="en-US" altLang="ja-JP" dirty="0" err="1"/>
              <a:t>wèi</a:t>
            </a:r>
            <a:r>
              <a:rPr lang="en-US" altLang="ja-JP" dirty="0"/>
              <a:t> </a:t>
            </a:r>
            <a:r>
              <a:rPr lang="en-US" altLang="ja-JP" dirty="0" err="1"/>
              <a:t>shí</a:t>
            </a:r>
            <a:r>
              <a:rPr lang="en-US" altLang="ja-JP" dirty="0"/>
              <a:t> me</a:t>
            </a:r>
            <a:r>
              <a:rPr lang="zh-CN" altLang="en-US" dirty="0"/>
              <a:t>？</a:t>
            </a:r>
            <a:endParaRPr lang="en-AU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65A0-EC66-1245-85B3-65DEE1D2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Gù</a:t>
            </a:r>
            <a:r>
              <a:rPr lang="en-US" dirty="0"/>
              <a:t> </a:t>
            </a:r>
            <a:r>
              <a:rPr lang="en-US" dirty="0" err="1"/>
              <a:t>shi</a:t>
            </a:r>
            <a:r>
              <a:rPr lang="en-US" dirty="0"/>
              <a:t> </a:t>
            </a:r>
            <a:r>
              <a:rPr lang="en-US" dirty="0" err="1"/>
              <a:t>sì</a:t>
            </a:r>
            <a:r>
              <a:rPr lang="en-US" dirty="0"/>
              <a:t>---Story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F2FC1-4275-584A-A4D1-747B9C9D3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95243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我和我女朋友认识四个星期了</a:t>
            </a:r>
            <a:r>
              <a:rPr lang="zh-CN" altLang="en-US" dirty="0"/>
              <a:t>。星期六我想去爬山，下午回来看足球电视。我女朋友说她也想去运动。我说：“我爬山要下午三点回来，因为我要看足球电视”。 我女朋友说：“可以，没问题！”上山的时候她就很慢，两个小时以后才到山上。她太累了！她不高兴了！我也不高兴了！因为我没有时间了。我说：“我要下山了。我要回去看电视。”下山以后，我在停车场看手机上的足球电视。两个小时以后，我女朋友回来了。她和我不说话了！她觉得我是人渣。我是人渣吗？为什么？</a:t>
            </a:r>
            <a:endParaRPr lang="en-AU" altLang="zh-CN" dirty="0"/>
          </a:p>
          <a:p>
            <a:r>
              <a:rPr lang="en-US" dirty="0">
                <a:hlinkClick r:id="rId3"/>
              </a:rPr>
              <a:t>https://www.purpleculture.net/chinese-pinyin-converter/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43415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02B1B"/>
      </a:dk2>
      <a:lt2>
        <a:srgbClr val="F0F0F3"/>
      </a:lt2>
      <a:accent1>
        <a:srgbClr val="A3A541"/>
      </a:accent1>
      <a:accent2>
        <a:srgbClr val="B1833B"/>
      </a:accent2>
      <a:accent3>
        <a:srgbClr val="C3634D"/>
      </a:accent3>
      <a:accent4>
        <a:srgbClr val="B13B56"/>
      </a:accent4>
      <a:accent5>
        <a:srgbClr val="C34D99"/>
      </a:accent5>
      <a:accent6>
        <a:srgbClr val="AA3BB1"/>
      </a:accent6>
      <a:hlink>
        <a:srgbClr val="C14782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1480</Words>
  <Application>Microsoft Office PowerPoint</Application>
  <PresentationFormat>Widescreen</PresentationFormat>
  <Paragraphs>61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Demi Cond</vt:lpstr>
      <vt:lpstr>Franklin Gothic Medium</vt:lpstr>
      <vt:lpstr>Wingdings</vt:lpstr>
      <vt:lpstr>JuxtaposeVTI</vt:lpstr>
      <vt:lpstr>  我是人渣吗？ wǒ shì rén zhā ma?</vt:lpstr>
      <vt:lpstr>Gù shi yī---Story 1</vt:lpstr>
      <vt:lpstr>Gù shi èr---Story 2</vt:lpstr>
      <vt:lpstr>Gù shi èr---Story 2</vt:lpstr>
      <vt:lpstr>Gù shi sān---Story 3</vt:lpstr>
      <vt:lpstr>Gù shi sān---Story 3</vt:lpstr>
      <vt:lpstr>Gù shi sì---Story 4</vt:lpstr>
      <vt:lpstr>Gù shi sì---Story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我是人渣吗？ wǒ shì rén zhā ma?</dc:title>
  <dc:creator>Yongmei Zhang</dc:creator>
  <cp:lastModifiedBy>Lyn ZHANG</cp:lastModifiedBy>
  <cp:revision>25</cp:revision>
  <dcterms:created xsi:type="dcterms:W3CDTF">2021-02-04T08:21:07Z</dcterms:created>
  <dcterms:modified xsi:type="dcterms:W3CDTF">2021-12-03T04:13:32Z</dcterms:modified>
</cp:coreProperties>
</file>