
<file path=[Content_Types].xml><?xml version="1.0" encoding="utf-8"?>
<Types xmlns="http://schemas.openxmlformats.org/package/2006/content-types"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4" r:id="rId25"/>
    <p:sldId id="283" r:id="rId26"/>
    <p:sldId id="279" r:id="rId27"/>
    <p:sldId id="280" r:id="rId28"/>
    <p:sldId id="281" r:id="rId29"/>
    <p:sldId id="282" r:id="rId30"/>
    <p:sldId id="288" r:id="rId31"/>
    <p:sldId id="289" r:id="rId32"/>
    <p:sldId id="286" r:id="rId33"/>
    <p:sldId id="287" r:id="rId34"/>
    <p:sldId id="290" r:id="rId35"/>
    <p:sldId id="291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mei Zhang" initials="Y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8"/>
    <p:restoredTop sz="94737"/>
  </p:normalViewPr>
  <p:slideViewPr>
    <p:cSldViewPr snapToGrid="0" snapToObjects="1">
      <p:cViewPr varScale="1">
        <p:scale>
          <a:sx n="73" d="100"/>
          <a:sy n="73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9:31:24.710" idx="1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10E3-B014-3548-BB87-B0C69F1FA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19E9-C46C-1E46-B613-C37CCDADD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F44A-475C-E54F-ADB3-F73BCBC5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B506-B00B-6846-9FFA-ED280ECA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23552-95EC-144F-AB2E-000F721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0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AE6E-A29D-E647-A3BC-ADC197E2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24515-1773-C442-B363-42240EC11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D805-FAD1-8F49-A302-4D4A1C26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C0B0A-D192-0B46-994F-73D822E4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76959-EB09-3248-8D32-4F0932D1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6F20B-AD13-5F41-AF6D-D4724C831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B9590-CB77-584D-84BC-DFC4E94DD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2F7E-2F9B-0B4E-AFC8-3EA67971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F482-D329-514D-8B3F-A2C952FE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A69E-7B82-084E-80D9-9A4A3C3E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C344-3D17-694D-B395-7F756216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001D-0FF6-A548-81BE-2BFC9E0B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3CBA-FCAD-C240-B7BE-CB63BF04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C0F30-663C-6548-A6E7-554EE7FB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F5518-9320-0F46-8F55-5E09BA45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F3FF-F5A6-3D43-B011-1A2D544C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C290D-6655-4240-9486-86FABDE9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91D0-330B-724F-BD3F-F955E7AA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5110F-4499-3448-B32F-D698ED1D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78A7-B50D-864F-865F-ED51B95C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5E1F2-3E86-FB49-B077-59C18954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8444-E35A-A746-B2CF-63D65012F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A24A-A041-F642-86A3-F4E23075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64D44-C7E6-5543-B5A3-34A79901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B4A7-DB89-A84E-BAC7-C5922F1E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EE2AD-8E73-5948-8167-8277755B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5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3F6-5BCA-A24E-BCD0-C618B3D6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A868-B708-AB47-9A5E-19BF830F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D000-77EE-A14B-A794-D95BA173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692A-8C29-474B-BB94-27DB8A00A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197E5-D3B1-AE41-9AFC-2C39E9BAC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97B50-6F88-DF41-892A-2D5FC60C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621DF-A738-0240-A752-A8DE6580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AD074-B119-074F-9212-3A02C6AD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0396-ED36-D748-8AEF-B1068337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E1723-70A2-2A4B-9327-CD0E2E6B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000DF-42A6-4B45-AB2F-AD0C1C3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F3679-8DF5-D143-ACF5-6E0B22EE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A3DFE-A56F-B749-8154-4BD2D3DC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4FFC3-570A-E943-99EA-459DD7AD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60F1-D489-684B-94CD-B444F7E6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8A1E-1E1C-C249-B97D-5C108703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26FE4-D89C-1E46-AF42-2D9148598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C5276-79F8-9B43-B07E-FB81D233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A73C0-8992-BE43-974E-580636E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3846E-9711-9F47-B1EA-4AB85778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B2AF5-B4DE-894D-A46B-F6A650A3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AF1D-5B25-CE49-A1A8-B86582FA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905A9-5EFE-A94D-BB77-407A88ECE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903F0-C6A7-674D-B03D-179C8D188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C95BC-036F-6A4B-917D-583440E3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1B81-5B5C-6B49-BD42-CAAED12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E68D7-7B3E-7E43-BBBC-9AFC1BF4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967FC-96B2-4641-AC77-DF79BB8F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79E60-1009-294D-8C18-181904CB7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BCA80-CA0D-2F47-B6A2-3C6716F64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2E74-68E0-8E4D-933B-1A1B08DE307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8FB2-3E4E-2E47-A59C-ACDFA2CFC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59A3-40BA-924B-9E4D-3D5F0D0BE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FE59-5D1F-A54A-8F22-4B3B8E09D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ov"/><Relationship Id="rId13" Type="http://schemas.openxmlformats.org/officeDocument/2006/relationships/image" Target="../media/image34.png"/><Relationship Id="rId3" Type="http://schemas.microsoft.com/office/2007/relationships/media" Target="../media/media2.mov"/><Relationship Id="rId7" Type="http://schemas.microsoft.com/office/2007/relationships/media" Target="../media/media4.mov"/><Relationship Id="rId12" Type="http://schemas.openxmlformats.org/officeDocument/2006/relationships/image" Target="../media/image33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openxmlformats.org/officeDocument/2006/relationships/image" Target="../media/image32.png"/><Relationship Id="rId5" Type="http://schemas.microsoft.com/office/2007/relationships/media" Target="../media/media3.mov"/><Relationship Id="rId10" Type="http://schemas.openxmlformats.org/officeDocument/2006/relationships/image" Target="../media/image31.png"/><Relationship Id="rId4" Type="http://schemas.openxmlformats.org/officeDocument/2006/relationships/video" Target="../media/media2.mov"/><Relationship Id="rId9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video" Target="../media/media8.mov"/><Relationship Id="rId13" Type="http://schemas.openxmlformats.org/officeDocument/2006/relationships/image" Target="../media/image38.png"/><Relationship Id="rId3" Type="http://schemas.microsoft.com/office/2007/relationships/media" Target="../media/media6.mov"/><Relationship Id="rId7" Type="http://schemas.microsoft.com/office/2007/relationships/media" Target="../media/media8.mov"/><Relationship Id="rId12" Type="http://schemas.openxmlformats.org/officeDocument/2006/relationships/image" Target="../media/image37.png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6" Type="http://schemas.openxmlformats.org/officeDocument/2006/relationships/video" Target="../media/media7.mov"/><Relationship Id="rId11" Type="http://schemas.openxmlformats.org/officeDocument/2006/relationships/image" Target="../media/image36.png"/><Relationship Id="rId5" Type="http://schemas.microsoft.com/office/2007/relationships/media" Target="../media/media7.mov"/><Relationship Id="rId10" Type="http://schemas.openxmlformats.org/officeDocument/2006/relationships/image" Target="../media/image35.png"/><Relationship Id="rId4" Type="http://schemas.openxmlformats.org/officeDocument/2006/relationships/video" Target="../media/media6.mov"/><Relationship Id="rId9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9C1A-E7AE-0C4E-AB41-EB8D4431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7FA8-BD17-8D46-8E80-D1C41BC3C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</a:t>
            </a:r>
          </a:p>
          <a:p>
            <a:pPr marL="0" indent="0">
              <a:buNone/>
            </a:pPr>
            <a:r>
              <a:rPr lang="en-US" dirty="0"/>
              <a:t>200</a:t>
            </a:r>
          </a:p>
          <a:p>
            <a:pPr marL="0" indent="0">
              <a:buNone/>
            </a:pPr>
            <a:r>
              <a:rPr lang="en-US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82239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1597-B394-F449-99F3-5FBE18C7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6087-C93A-FD42-82B3-C83FEFCD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CC9AA-7C15-C340-9F05-6F212A20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1" y="0"/>
            <a:ext cx="1064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9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A0AD-5A14-484B-BA8C-ACB17FA7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B940-21B4-4846-936E-956140F99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6EE8B-D823-3842-A15C-670F25A2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4294"/>
            <a:ext cx="10255370" cy="6822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A0BE8-8403-42A4-B9F2-37A2F6074FA9}"/>
              </a:ext>
            </a:extLst>
          </p:cNvPr>
          <p:cNvSpPr txBox="1"/>
          <p:nvPr/>
        </p:nvSpPr>
        <p:spPr>
          <a:xfrm>
            <a:off x="5275915" y="375602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shān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71077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3A09-A5AB-4240-8094-A833F63B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ED12-3221-5342-A047-4E7BE5042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9A4FD-BBFC-574B-9DD5-D5DBB20F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8" y="182562"/>
            <a:ext cx="1176702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056-7153-5E43-8EBB-839FECFB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ABD4-7465-4741-B320-222ABA34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71A58-976D-C641-A2D3-01B1AC0B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19" y="257295"/>
            <a:ext cx="10515599" cy="6580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988C74-FBFD-4588-848F-A1126779E474}"/>
              </a:ext>
            </a:extLst>
          </p:cNvPr>
          <p:cNvSpPr txBox="1"/>
          <p:nvPr/>
        </p:nvSpPr>
        <p:spPr>
          <a:xfrm>
            <a:off x="4864218" y="497799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rì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49508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D6646-862C-8C45-A1E2-E49CD985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4" y="772160"/>
            <a:ext cx="11596351" cy="5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8CBA1-F2B6-014D-B86A-3A832B20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4"/>
            <a:ext cx="9151189" cy="5615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CDD96-8FD4-4D8C-98B6-464154EE5086}"/>
              </a:ext>
            </a:extLst>
          </p:cNvPr>
          <p:cNvSpPr txBox="1"/>
          <p:nvPr/>
        </p:nvSpPr>
        <p:spPr>
          <a:xfrm>
            <a:off x="4788235" y="548639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yuè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01330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A819A-0FA5-CB45-BA08-E6B103E9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84" y="635090"/>
            <a:ext cx="10939232" cy="55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0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E27CDB-76B9-6D4B-9305-C648A90C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29" y="681037"/>
            <a:ext cx="8611559" cy="555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2DC83-79B1-45F9-8D5A-13332A099357}"/>
              </a:ext>
            </a:extLst>
          </p:cNvPr>
          <p:cNvSpPr txBox="1"/>
          <p:nvPr/>
        </p:nvSpPr>
        <p:spPr>
          <a:xfrm>
            <a:off x="8404428" y="1452347"/>
            <a:ext cx="31699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/>
              <a:t>门</a:t>
            </a:r>
            <a:endParaRPr lang="en-AU" altLang="zh-CN" sz="19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4E78A-19C4-4F11-864A-96B74AB88ACD}"/>
              </a:ext>
            </a:extLst>
          </p:cNvPr>
          <p:cNvSpPr txBox="1"/>
          <p:nvPr/>
        </p:nvSpPr>
        <p:spPr>
          <a:xfrm>
            <a:off x="9024188" y="944515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mén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25054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DBDA-AF8D-A24E-BBBF-0B678F9B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DCAF-809F-D347-B32E-FC5FC521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5A84E-9DC8-C943-A7C8-6EDFD53D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" y="681037"/>
            <a:ext cx="11080496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79DB-14F4-CD4A-86F1-F4B1A3EC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BE86B-AB5F-004B-8EB5-F138904B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6" y="977312"/>
            <a:ext cx="11848364" cy="5647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268BE-1A3F-42B6-B7B7-275CA9B097F9}"/>
              </a:ext>
            </a:extLst>
          </p:cNvPr>
          <p:cNvSpPr txBox="1"/>
          <p:nvPr/>
        </p:nvSpPr>
        <p:spPr>
          <a:xfrm>
            <a:off x="10817860" y="2732883"/>
            <a:ext cx="95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/>
              <a:t>囚</a:t>
            </a:r>
            <a:endParaRPr lang="en-AU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D41DE-33F7-430C-A207-9542E7DDA8E8}"/>
              </a:ext>
            </a:extLst>
          </p:cNvPr>
          <p:cNvSpPr txBox="1"/>
          <p:nvPr/>
        </p:nvSpPr>
        <p:spPr>
          <a:xfrm>
            <a:off x="1709755" y="3610046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zhòng</a:t>
            </a:r>
            <a:endParaRPr lang="en-A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9F13E-1886-4D44-A546-B02605B75A29}"/>
              </a:ext>
            </a:extLst>
          </p:cNvPr>
          <p:cNvSpPr txBox="1"/>
          <p:nvPr/>
        </p:nvSpPr>
        <p:spPr>
          <a:xfrm>
            <a:off x="4152164" y="921483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cóng</a:t>
            </a:r>
            <a:endParaRPr lang="en-A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FB8D8-8735-43EF-88CC-61E8B4C4ACD8}"/>
              </a:ext>
            </a:extLst>
          </p:cNvPr>
          <p:cNvSpPr txBox="1"/>
          <p:nvPr/>
        </p:nvSpPr>
        <p:spPr>
          <a:xfrm>
            <a:off x="1689100" y="921483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rén</a:t>
            </a:r>
            <a:endParaRPr lang="en-A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7A6EE-F905-4594-9088-7315283EC74D}"/>
              </a:ext>
            </a:extLst>
          </p:cNvPr>
          <p:cNvSpPr txBox="1"/>
          <p:nvPr/>
        </p:nvSpPr>
        <p:spPr>
          <a:xfrm>
            <a:off x="4165600" y="360315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dà</a:t>
            </a:r>
            <a:endParaRPr lang="en-AU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89EE0-17D2-4E55-96B3-03C3F7A2FFA0}"/>
              </a:ext>
            </a:extLst>
          </p:cNvPr>
          <p:cNvSpPr txBox="1"/>
          <p:nvPr/>
        </p:nvSpPr>
        <p:spPr>
          <a:xfrm>
            <a:off x="10807700" y="1929732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qiú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96393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E698-03E7-4647-AD59-AFF30CAE7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6F695-5B48-9B4F-81D1-3E442B364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F5956-FDF5-EF49-AE4F-88DCC1B1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5" y="0"/>
            <a:ext cx="11099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2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BA199-7D31-0943-A61F-36826CFA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160"/>
            <a:ext cx="12158954" cy="569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BB029-8ED2-4597-AB31-BC2FE246C637}"/>
              </a:ext>
            </a:extLst>
          </p:cNvPr>
          <p:cNvSpPr txBox="1"/>
          <p:nvPr/>
        </p:nvSpPr>
        <p:spPr>
          <a:xfrm>
            <a:off x="1272875" y="77216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mù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7B279-C92B-4BB6-9E2C-85C35A65075E}"/>
              </a:ext>
            </a:extLst>
          </p:cNvPr>
          <p:cNvSpPr txBox="1"/>
          <p:nvPr/>
        </p:nvSpPr>
        <p:spPr>
          <a:xfrm>
            <a:off x="3920225" y="691513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lín</a:t>
            </a: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FBED1-DB69-48A7-BDD7-F264B6E0ADB5}"/>
              </a:ext>
            </a:extLst>
          </p:cNvPr>
          <p:cNvSpPr txBox="1"/>
          <p:nvPr/>
        </p:nvSpPr>
        <p:spPr>
          <a:xfrm>
            <a:off x="1272875" y="34290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běn</a:t>
            </a:r>
            <a:endParaRPr lang="en-A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EF5E0-5587-45D2-BEF8-4FCA1BC30E9D}"/>
              </a:ext>
            </a:extLst>
          </p:cNvPr>
          <p:cNvSpPr txBox="1"/>
          <p:nvPr/>
        </p:nvSpPr>
        <p:spPr>
          <a:xfrm>
            <a:off x="3920225" y="342899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dāi</a:t>
            </a:r>
            <a:endParaRPr lang="en-A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849A6-E874-479D-9047-F0FA7493517E}"/>
              </a:ext>
            </a:extLst>
          </p:cNvPr>
          <p:cNvSpPr txBox="1"/>
          <p:nvPr/>
        </p:nvSpPr>
        <p:spPr>
          <a:xfrm>
            <a:off x="8689675" y="671827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sēn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6167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560D-A53C-4C4C-BC61-18435C17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5" y="336607"/>
            <a:ext cx="11576649" cy="618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7E1C9-10CC-47F0-A5E9-81011791DEF0}"/>
              </a:ext>
            </a:extLst>
          </p:cNvPr>
          <p:cNvSpPr txBox="1"/>
          <p:nvPr/>
        </p:nvSpPr>
        <p:spPr>
          <a:xfrm>
            <a:off x="307675" y="1097293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huǒ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A52C8-87B9-4BCC-B56F-2AC442AD0BE6}"/>
              </a:ext>
            </a:extLst>
          </p:cNvPr>
          <p:cNvSpPr txBox="1"/>
          <p:nvPr/>
        </p:nvSpPr>
        <p:spPr>
          <a:xfrm>
            <a:off x="307675" y="2833791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yán</a:t>
            </a: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26CFA-4B96-4D15-AFBA-A6A55B51F920}"/>
              </a:ext>
            </a:extLst>
          </p:cNvPr>
          <p:cNvSpPr txBox="1"/>
          <p:nvPr/>
        </p:nvSpPr>
        <p:spPr>
          <a:xfrm>
            <a:off x="307675" y="4591243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yàn</a:t>
            </a:r>
            <a:endParaRPr lang="en-A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2F2F0-3304-45A9-AE52-52C0ABA8D742}"/>
              </a:ext>
            </a:extLst>
          </p:cNvPr>
          <p:cNvSpPr txBox="1"/>
          <p:nvPr/>
        </p:nvSpPr>
        <p:spPr>
          <a:xfrm>
            <a:off x="10620075" y="283379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fén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65158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4C42C-BDF0-FA40-BA18-9765C7E9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488"/>
            <a:ext cx="12192000" cy="5697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5E880-FC57-4357-9C69-E46DCFBA81E7}"/>
              </a:ext>
            </a:extLst>
          </p:cNvPr>
          <p:cNvSpPr txBox="1"/>
          <p:nvPr/>
        </p:nvSpPr>
        <p:spPr>
          <a:xfrm>
            <a:off x="1354155" y="642082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rì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C4B89-8EB6-40C1-ADE8-83ED55A1E0B8}"/>
              </a:ext>
            </a:extLst>
          </p:cNvPr>
          <p:cNvSpPr txBox="1"/>
          <p:nvPr/>
        </p:nvSpPr>
        <p:spPr>
          <a:xfrm>
            <a:off x="3914475" y="683356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chāng</a:t>
            </a: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5D9CF-5D25-4AFD-8200-04D7E040FD37}"/>
              </a:ext>
            </a:extLst>
          </p:cNvPr>
          <p:cNvSpPr txBox="1"/>
          <p:nvPr/>
        </p:nvSpPr>
        <p:spPr>
          <a:xfrm>
            <a:off x="1211915" y="342899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jīng</a:t>
            </a:r>
            <a:endParaRPr lang="en-A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AC7AA-589B-402A-AE94-92F1CF4C2523}"/>
              </a:ext>
            </a:extLst>
          </p:cNvPr>
          <p:cNvSpPr txBox="1"/>
          <p:nvPr/>
        </p:nvSpPr>
        <p:spPr>
          <a:xfrm>
            <a:off x="3914475" y="3428998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míng</a:t>
            </a:r>
            <a:endParaRPr lang="en-A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89C5B-F05F-483A-9E68-ECBB8FEB8386}"/>
              </a:ext>
            </a:extLst>
          </p:cNvPr>
          <p:cNvSpPr txBox="1"/>
          <p:nvPr/>
        </p:nvSpPr>
        <p:spPr>
          <a:xfrm>
            <a:off x="8794150" y="965247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dàn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07587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6C13-5BEB-E142-9960-3798FDDA0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43F2C-F6F7-7643-95C7-0B23A5A6D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5" y="681037"/>
            <a:ext cx="11923369" cy="5673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81606-0A73-4A02-87F9-9E8D0CA148F5}"/>
              </a:ext>
            </a:extLst>
          </p:cNvPr>
          <p:cNvSpPr txBox="1"/>
          <p:nvPr/>
        </p:nvSpPr>
        <p:spPr>
          <a:xfrm>
            <a:off x="5242560" y="995680"/>
            <a:ext cx="1706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/>
              <a:t>门</a:t>
            </a:r>
            <a:endParaRPr lang="en-AU" altLang="zh-CN" sz="9600" dirty="0"/>
          </a:p>
          <a:p>
            <a:r>
              <a:rPr lang="zh-CN" altLang="en-US" sz="9600" dirty="0"/>
              <a:t>闩</a:t>
            </a:r>
            <a:endParaRPr lang="en-AU" altLang="zh-CN" sz="9600" dirty="0"/>
          </a:p>
          <a:p>
            <a:r>
              <a:rPr lang="zh-CN" altLang="en-US" sz="9600" dirty="0"/>
              <a:t>问</a:t>
            </a:r>
            <a:endParaRPr lang="en-AU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9C15B-AB7C-47EE-AF09-DC866A83C4C1}"/>
              </a:ext>
            </a:extLst>
          </p:cNvPr>
          <p:cNvSpPr txBox="1"/>
          <p:nvPr/>
        </p:nvSpPr>
        <p:spPr>
          <a:xfrm>
            <a:off x="10539882" y="273664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/>
              <a:t>闪</a:t>
            </a:r>
            <a:endParaRPr lang="en-AU" sz="9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80408-15FA-4915-95CD-B236FB0AA595}"/>
              </a:ext>
            </a:extLst>
          </p:cNvPr>
          <p:cNvSpPr txBox="1"/>
          <p:nvPr/>
        </p:nvSpPr>
        <p:spPr>
          <a:xfrm>
            <a:off x="6444285" y="148345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mén</a:t>
            </a:r>
            <a:endParaRPr lang="en-A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3C5BE-9414-4BA5-B7C2-0E53D51E373F}"/>
              </a:ext>
            </a:extLst>
          </p:cNvPr>
          <p:cNvSpPr txBox="1"/>
          <p:nvPr/>
        </p:nvSpPr>
        <p:spPr>
          <a:xfrm>
            <a:off x="6444285" y="296168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shuān</a:t>
            </a:r>
            <a:endParaRPr lang="en-A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359A4-C11A-4FBA-A15A-8C36993AC5D0}"/>
              </a:ext>
            </a:extLst>
          </p:cNvPr>
          <p:cNvSpPr txBox="1"/>
          <p:nvPr/>
        </p:nvSpPr>
        <p:spPr>
          <a:xfrm>
            <a:off x="6444285" y="4405045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wèn</a:t>
            </a:r>
            <a:endParaRPr lang="en-A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D8904-5F96-4A5D-AE33-7D7AB2F418D8}"/>
              </a:ext>
            </a:extLst>
          </p:cNvPr>
          <p:cNvSpPr txBox="1"/>
          <p:nvPr/>
        </p:nvSpPr>
        <p:spPr>
          <a:xfrm>
            <a:off x="10740542" y="1998502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shǎn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157031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40A6-2BEB-FA43-8BCD-38297501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口</a:t>
            </a:r>
            <a:r>
              <a:rPr lang="zh-CN" altLang="en-US" sz="7200" dirty="0"/>
              <a:t>  </a:t>
            </a:r>
            <a:r>
              <a:rPr lang="en-US" altLang="zh-CN" sz="7200" dirty="0"/>
              <a:t>  </a:t>
            </a:r>
            <a:r>
              <a:rPr lang="en-US" altLang="zh-CN" sz="7200" dirty="0" err="1"/>
              <a:t>kǒu</a:t>
            </a:r>
            <a:r>
              <a:rPr lang="en-US" altLang="zh-CN" sz="7200" dirty="0"/>
              <a:t>     mouth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FB6E-8E67-EF41-B02B-FB03609C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AU" sz="8800" dirty="0"/>
              <a:t>吅</a:t>
            </a:r>
            <a:r>
              <a:rPr lang="en-AU" altLang="zh-TW" sz="8800" dirty="0"/>
              <a:t>  </a:t>
            </a:r>
            <a:r>
              <a:rPr lang="en-AU" altLang="zh-TW" sz="8800" dirty="0" err="1"/>
              <a:t>xuān</a:t>
            </a:r>
            <a:r>
              <a:rPr lang="en-AU" altLang="zh-TW" sz="8800" dirty="0"/>
              <a:t>  noisy</a:t>
            </a:r>
          </a:p>
          <a:p>
            <a:pPr marL="0" indent="0">
              <a:buNone/>
            </a:pPr>
            <a:r>
              <a:rPr lang="zh-TW" altLang="en-US" sz="8800" dirty="0"/>
              <a:t>品</a:t>
            </a:r>
            <a:r>
              <a:rPr lang="en-US" altLang="zh-TW" sz="8800" dirty="0"/>
              <a:t>  </a:t>
            </a:r>
            <a:r>
              <a:rPr lang="en-US" altLang="zh-TW" sz="8800" dirty="0" err="1"/>
              <a:t>pǐn</a:t>
            </a:r>
            <a:r>
              <a:rPr lang="en-US" altLang="zh-TW" sz="8800" dirty="0"/>
              <a:t>     taste</a:t>
            </a:r>
            <a:endParaRPr lang="en-AU" altLang="zh-TW" sz="8800" dirty="0"/>
          </a:p>
          <a:p>
            <a:pPr marL="0" indent="0">
              <a:buNone/>
            </a:pPr>
            <a:r>
              <a:rPr lang="zh-TW" altLang="en-US" sz="8800" dirty="0"/>
              <a:t>回</a:t>
            </a:r>
            <a:r>
              <a:rPr lang="en-US" altLang="zh-TW" sz="8800" dirty="0"/>
              <a:t>  </a:t>
            </a:r>
            <a:r>
              <a:rPr lang="en-US" altLang="zh-TW" sz="8800" dirty="0" err="1"/>
              <a:t>huí</a:t>
            </a:r>
            <a:r>
              <a:rPr lang="en-US" altLang="zh-TW" sz="8800" dirty="0"/>
              <a:t>     return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3784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F8B6-19B6-2941-B400-C95BCB5B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BD2F97-C65A-A443-A177-A58F32FE0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64" y="214868"/>
            <a:ext cx="6134100" cy="195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85200-5AB6-9447-9622-C247AFBFA38A}"/>
              </a:ext>
            </a:extLst>
          </p:cNvPr>
          <p:cNvSpPr txBox="1"/>
          <p:nvPr/>
        </p:nvSpPr>
        <p:spPr>
          <a:xfrm>
            <a:off x="6609271" y="658574"/>
            <a:ext cx="47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dāo</a:t>
            </a:r>
            <a:r>
              <a:rPr lang="en-US" sz="7200" dirty="0"/>
              <a:t>   knife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4CE11-5233-E447-B2A3-B5027F555B1C}"/>
              </a:ext>
            </a:extLst>
          </p:cNvPr>
          <p:cNvSpPr txBox="1"/>
          <p:nvPr/>
        </p:nvSpPr>
        <p:spPr>
          <a:xfrm>
            <a:off x="424064" y="2705725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/>
              <a:t>叨</a:t>
            </a:r>
            <a:r>
              <a:rPr lang="zh-CN" altLang="en-US" sz="8800" b="1" dirty="0"/>
              <a:t>  </a:t>
            </a:r>
            <a:r>
              <a:rPr lang="en-US" altLang="zh-CN" sz="8800" b="1" dirty="0" err="1"/>
              <a:t>dāo</a:t>
            </a:r>
            <a:r>
              <a:rPr lang="en-US" altLang="zh-CN" sz="8800" b="1" dirty="0"/>
              <a:t>  talkative</a:t>
            </a:r>
            <a:endParaRPr lang="en-AU" altLang="zh-TW" sz="8800" b="1" dirty="0"/>
          </a:p>
        </p:txBody>
      </p:sp>
    </p:spTree>
    <p:extLst>
      <p:ext uri="{BB962C8B-B14F-4D97-AF65-F5344CB8AC3E}">
        <p14:creationId xmlns:p14="http://schemas.microsoft.com/office/powerpoint/2010/main" val="247144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E590E-58D9-7141-8045-5E0F67540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5" y="681037"/>
            <a:ext cx="11663089" cy="5150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58C58-A658-43FF-815F-0A78383831DB}"/>
              </a:ext>
            </a:extLst>
          </p:cNvPr>
          <p:cNvSpPr txBox="1"/>
          <p:nvPr/>
        </p:nvSpPr>
        <p:spPr>
          <a:xfrm>
            <a:off x="2045035" y="39068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huǒ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7059D-1583-42F9-B203-501AEDBD0EE1}"/>
              </a:ext>
            </a:extLst>
          </p:cNvPr>
          <p:cNvSpPr txBox="1"/>
          <p:nvPr/>
        </p:nvSpPr>
        <p:spPr>
          <a:xfrm>
            <a:off x="5593455" y="421486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shān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8567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B68CE8-019C-B546-B625-6B23F5F7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5" y="683940"/>
            <a:ext cx="11760485" cy="5315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EC7F8-9572-47AE-83B9-142A9A1B9425}"/>
              </a:ext>
            </a:extLst>
          </p:cNvPr>
          <p:cNvSpPr txBox="1"/>
          <p:nvPr/>
        </p:nvSpPr>
        <p:spPr>
          <a:xfrm>
            <a:off x="2085675" y="691514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rì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CE2BA-544C-4504-BF3A-94E58138F2CE}"/>
              </a:ext>
            </a:extLst>
          </p:cNvPr>
          <p:cNvSpPr txBox="1"/>
          <p:nvPr/>
        </p:nvSpPr>
        <p:spPr>
          <a:xfrm>
            <a:off x="5670235" y="68394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běn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0558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E7250-CB81-774B-B486-C024C7AE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2" y="869187"/>
            <a:ext cx="11782928" cy="484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D9219-D968-4A22-9E0B-8F121931FFF6}"/>
              </a:ext>
            </a:extLst>
          </p:cNvPr>
          <p:cNvSpPr txBox="1"/>
          <p:nvPr/>
        </p:nvSpPr>
        <p:spPr>
          <a:xfrm>
            <a:off x="1557355" y="691514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rì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FB3F9-4ECB-4AA4-9D07-C625DA6621C5}"/>
              </a:ext>
            </a:extLst>
          </p:cNvPr>
          <p:cNvSpPr txBox="1"/>
          <p:nvPr/>
        </p:nvSpPr>
        <p:spPr>
          <a:xfrm>
            <a:off x="5753435" y="686941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běn</a:t>
            </a: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FA17C-1206-4708-95AB-36CF92E60319}"/>
              </a:ext>
            </a:extLst>
          </p:cNvPr>
          <p:cNvSpPr txBox="1"/>
          <p:nvPr/>
        </p:nvSpPr>
        <p:spPr>
          <a:xfrm>
            <a:off x="9350075" y="691514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rén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90850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E3E0A-AAFD-3F45-9098-11E77B6B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85" y="134156"/>
            <a:ext cx="7707821" cy="6723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41A50-1929-4170-AE54-BD9C9B12E18F}"/>
              </a:ext>
            </a:extLst>
          </p:cNvPr>
          <p:cNvSpPr txBox="1"/>
          <p:nvPr/>
        </p:nvSpPr>
        <p:spPr>
          <a:xfrm>
            <a:off x="4686635" y="134156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chū</a:t>
            </a:r>
            <a:endParaRPr lang="en-A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9D779-AFBC-475F-A7DB-9CA1E2F155A7}"/>
              </a:ext>
            </a:extLst>
          </p:cNvPr>
          <p:cNvSpPr txBox="1"/>
          <p:nvPr/>
        </p:nvSpPr>
        <p:spPr>
          <a:xfrm>
            <a:off x="7043755" y="17543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/>
              <a:t>kǒu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50342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6A33C-788E-284F-98BC-A4096155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89" y="365125"/>
            <a:ext cx="7288362" cy="633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83DBF-4D9F-49C8-B383-787E0A4DDB86}"/>
              </a:ext>
            </a:extLst>
          </p:cNvPr>
          <p:cNvSpPr txBox="1"/>
          <p:nvPr/>
        </p:nvSpPr>
        <p:spPr>
          <a:xfrm>
            <a:off x="5275915" y="751839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kǒu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96625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965C-C3FF-AD48-BA65-06B14B1F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Calligraphy Water brush to write</a:t>
            </a:r>
          </a:p>
        </p:txBody>
      </p:sp>
      <p:pic>
        <p:nvPicPr>
          <p:cNvPr id="1026" name="Picture 2" descr="How to Use a Chinese Calligraphy Brush | Chinese Painting Blog">
            <a:extLst>
              <a:ext uri="{FF2B5EF4-FFF2-40B4-BE49-F238E27FC236}">
                <a16:creationId xmlns:a16="http://schemas.microsoft.com/office/drawing/2014/main" id="{27DF2415-C578-FF45-86A4-5C8251E3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25563"/>
            <a:ext cx="7621382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nese Calligraphy | Asia for Educators | Columbia University">
            <a:extLst>
              <a:ext uri="{FF2B5EF4-FFF2-40B4-BE49-F238E27FC236}">
                <a16:creationId xmlns:a16="http://schemas.microsoft.com/office/drawing/2014/main" id="{E8A584E5-AA2F-1640-B282-B20416EF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82" y="1325563"/>
            <a:ext cx="3511579" cy="49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63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308D-3F82-844A-AAF2-75B15FB9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Calligraphy Water Cloth</a:t>
            </a:r>
          </a:p>
        </p:txBody>
      </p:sp>
      <p:pic>
        <p:nvPicPr>
          <p:cNvPr id="2050" name="Picture 2" descr="Chinese Calligraphy Practice: Magic Water Writing Cloth and 地书 (VIDEO)">
            <a:extLst>
              <a:ext uri="{FF2B5EF4-FFF2-40B4-BE49-F238E27FC236}">
                <a16:creationId xmlns:a16="http://schemas.microsoft.com/office/drawing/2014/main" id="{C064B7CB-9DE6-D340-9038-81CD53C3CB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71" y="1825625"/>
            <a:ext cx="83146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44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CEFC0-5B9E-3C41-8891-F185C067A8F2}"/>
              </a:ext>
            </a:extLst>
          </p:cNvPr>
          <p:cNvSpPr/>
          <p:nvPr/>
        </p:nvSpPr>
        <p:spPr>
          <a:xfrm>
            <a:off x="612688" y="821174"/>
            <a:ext cx="7678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www.strokeorder.info</a:t>
            </a:r>
            <a:r>
              <a:rPr lang="en-US" sz="2400" dirty="0"/>
              <a:t>/</a:t>
            </a:r>
            <a:r>
              <a:rPr lang="en-US" sz="2400" dirty="0" err="1"/>
              <a:t>mandarin.php?q</a:t>
            </a:r>
            <a:r>
              <a:rPr lang="en-US" sz="2400" dirty="0"/>
              <a:t>=%E5%B1%B1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75E63-5946-0946-8479-1D75B0D0F312}"/>
              </a:ext>
            </a:extLst>
          </p:cNvPr>
          <p:cNvSpPr txBox="1"/>
          <p:nvPr/>
        </p:nvSpPr>
        <p:spPr>
          <a:xfrm>
            <a:off x="636990" y="274320"/>
            <a:ext cx="101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Website to check how to write your character with calligraphy brush or pen.</a:t>
            </a:r>
          </a:p>
        </p:txBody>
      </p:sp>
      <p:pic>
        <p:nvPicPr>
          <p:cNvPr id="6" name="火" descr="火">
            <a:hlinkClick r:id="" action="ppaction://media"/>
            <a:extLst>
              <a:ext uri="{FF2B5EF4-FFF2-40B4-BE49-F238E27FC236}">
                <a16:creationId xmlns:a16="http://schemas.microsoft.com/office/drawing/2014/main" id="{EB0A80FC-E210-184B-A99D-98C1C0E8D2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1835" y="1368028"/>
            <a:ext cx="2682385" cy="2700268"/>
          </a:xfrm>
          <a:prstGeom prst="rect">
            <a:avLst/>
          </a:prstGeom>
        </p:spPr>
      </p:pic>
      <p:pic>
        <p:nvPicPr>
          <p:cNvPr id="7" name="木" descr="木">
            <a:hlinkClick r:id="" action="ppaction://media"/>
            <a:extLst>
              <a:ext uri="{FF2B5EF4-FFF2-40B4-BE49-F238E27FC236}">
                <a16:creationId xmlns:a16="http://schemas.microsoft.com/office/drawing/2014/main" id="{CBCD4344-6C7C-B54A-BA90-D2536C031F0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77399" y="1386397"/>
            <a:ext cx="2718637" cy="2700268"/>
          </a:xfrm>
          <a:prstGeom prst="rect">
            <a:avLst/>
          </a:prstGeom>
        </p:spPr>
      </p:pic>
      <p:pic>
        <p:nvPicPr>
          <p:cNvPr id="8" name="日" descr="日">
            <a:hlinkClick r:id="" action="ppaction://media"/>
            <a:extLst>
              <a:ext uri="{FF2B5EF4-FFF2-40B4-BE49-F238E27FC236}">
                <a16:creationId xmlns:a16="http://schemas.microsoft.com/office/drawing/2014/main" id="{9B1AC0FB-494A-DD4A-8073-AE2C30868E67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1368028"/>
            <a:ext cx="2718637" cy="2718637"/>
          </a:xfrm>
          <a:prstGeom prst="rect">
            <a:avLst/>
          </a:prstGeom>
        </p:spPr>
      </p:pic>
      <p:pic>
        <p:nvPicPr>
          <p:cNvPr id="9" name="月" descr="月">
            <a:hlinkClick r:id="" action="ppaction://media"/>
            <a:extLst>
              <a:ext uri="{FF2B5EF4-FFF2-40B4-BE49-F238E27FC236}">
                <a16:creationId xmlns:a16="http://schemas.microsoft.com/office/drawing/2014/main" id="{5735DB2B-C380-3546-9027-BC5D7299544A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30415" y="1349659"/>
            <a:ext cx="2737006" cy="27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CEFC0-5B9E-3C41-8891-F185C067A8F2}"/>
              </a:ext>
            </a:extLst>
          </p:cNvPr>
          <p:cNvSpPr/>
          <p:nvPr/>
        </p:nvSpPr>
        <p:spPr>
          <a:xfrm>
            <a:off x="612688" y="821174"/>
            <a:ext cx="7678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www.strokeorder.info</a:t>
            </a:r>
            <a:r>
              <a:rPr lang="en-US" sz="2400" dirty="0"/>
              <a:t>/</a:t>
            </a:r>
            <a:r>
              <a:rPr lang="en-US" sz="2400" dirty="0" err="1"/>
              <a:t>mandarin.php?q</a:t>
            </a:r>
            <a:r>
              <a:rPr lang="en-US" sz="2400" dirty="0"/>
              <a:t>=%E5%B1%B1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75E63-5946-0946-8479-1D75B0D0F312}"/>
              </a:ext>
            </a:extLst>
          </p:cNvPr>
          <p:cNvSpPr txBox="1"/>
          <p:nvPr/>
        </p:nvSpPr>
        <p:spPr>
          <a:xfrm>
            <a:off x="636990" y="274320"/>
            <a:ext cx="101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Website to check how to write your character with calligraphy brush or pen.</a:t>
            </a:r>
          </a:p>
        </p:txBody>
      </p:sp>
      <p:pic>
        <p:nvPicPr>
          <p:cNvPr id="2" name="人" descr="人">
            <a:hlinkClick r:id="" action="ppaction://media"/>
            <a:extLst>
              <a:ext uri="{FF2B5EF4-FFF2-40B4-BE49-F238E27FC236}">
                <a16:creationId xmlns:a16="http://schemas.microsoft.com/office/drawing/2014/main" id="{36E4EDA8-C3C8-7247-8BC2-FDDDB9715E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5575" y="1368028"/>
            <a:ext cx="2650001" cy="2685812"/>
          </a:xfrm>
          <a:prstGeom prst="rect">
            <a:avLst/>
          </a:prstGeom>
        </p:spPr>
      </p:pic>
      <p:pic>
        <p:nvPicPr>
          <p:cNvPr id="3" name="口" descr="口">
            <a:hlinkClick r:id="" action="ppaction://media"/>
            <a:extLst>
              <a:ext uri="{FF2B5EF4-FFF2-40B4-BE49-F238E27FC236}">
                <a16:creationId xmlns:a16="http://schemas.microsoft.com/office/drawing/2014/main" id="{1C16B7FB-1566-1442-90B3-E62A464F406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98989" y="1368029"/>
            <a:ext cx="2650001" cy="2614668"/>
          </a:xfrm>
          <a:prstGeom prst="rect">
            <a:avLst/>
          </a:prstGeom>
        </p:spPr>
      </p:pic>
      <p:pic>
        <p:nvPicPr>
          <p:cNvPr id="10" name="门" descr="门">
            <a:hlinkClick r:id="" action="ppaction://media"/>
            <a:extLst>
              <a:ext uri="{FF2B5EF4-FFF2-40B4-BE49-F238E27FC236}">
                <a16:creationId xmlns:a16="http://schemas.microsoft.com/office/drawing/2014/main" id="{4D321D3A-5027-E84C-BA8D-42CE5CD866DD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42403" y="1368028"/>
            <a:ext cx="2649247" cy="2666908"/>
          </a:xfrm>
          <a:prstGeom prst="rect">
            <a:avLst/>
          </a:prstGeom>
        </p:spPr>
      </p:pic>
      <p:pic>
        <p:nvPicPr>
          <p:cNvPr id="11" name="山" descr="山">
            <a:hlinkClick r:id="" action="ppaction://media"/>
            <a:extLst>
              <a:ext uri="{FF2B5EF4-FFF2-40B4-BE49-F238E27FC236}">
                <a16:creationId xmlns:a16="http://schemas.microsoft.com/office/drawing/2014/main" id="{539175C2-062E-904F-9195-49F8E15EA47F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24518" y="1349124"/>
            <a:ext cx="2703959" cy="26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6344-743B-2341-99E6-457CD40C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 to practice new Characters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83444-0CEB-441A-B5C4-6F09C8C93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025" y="1825625"/>
            <a:ext cx="8781950" cy="4351338"/>
          </a:xfrm>
        </p:spPr>
      </p:pic>
    </p:spTree>
    <p:extLst>
      <p:ext uri="{BB962C8B-B14F-4D97-AF65-F5344CB8AC3E}">
        <p14:creationId xmlns:p14="http://schemas.microsoft.com/office/powerpoint/2010/main" val="3030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26D0-F432-D246-9C00-CCE93045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690688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Word Cloud to find familiar word and write them down in Character and English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12F2C2-D59C-4668-A181-B0F13C27A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402" y="69691"/>
            <a:ext cx="6461598" cy="6788309"/>
          </a:xfrm>
        </p:spPr>
      </p:pic>
    </p:spTree>
    <p:extLst>
      <p:ext uri="{BB962C8B-B14F-4D97-AF65-F5344CB8AC3E}">
        <p14:creationId xmlns:p14="http://schemas.microsoft.com/office/powerpoint/2010/main" val="954095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26D0-F432-D246-9C00-CCE93045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690688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Word Cloud to find familiar word and write them down in Character and English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20274A-9E4B-44E7-B878-884C04173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7680" y="-1168"/>
            <a:ext cx="6511239" cy="6859168"/>
          </a:xfrm>
        </p:spPr>
      </p:pic>
    </p:spTree>
    <p:extLst>
      <p:ext uri="{BB962C8B-B14F-4D97-AF65-F5344CB8AC3E}">
        <p14:creationId xmlns:p14="http://schemas.microsoft.com/office/powerpoint/2010/main" val="1245163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26D0-F432-D246-9C00-CCE93045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690688"/>
            <a:ext cx="344932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Word Cloud to find familiar word and write them down in Character and English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F8D4E-77BA-439A-8103-B864FA20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27" y="80241"/>
            <a:ext cx="8104673" cy="66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2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E9B1-D6D4-4C1B-A889-E97A74E0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all new characters here and insert audio recording to practice the pronunciation.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E5A3-7EA9-457E-8125-95A6A474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22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6C3E-0A0E-2945-A4A6-68C4D973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FAA3-0176-A54D-A125-C2BEC079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F3B65-B812-4B4F-BDB9-0B13BF27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394"/>
            <a:ext cx="10408474" cy="67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7344-A69F-274B-9AB7-0697BE2E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29" y="365125"/>
            <a:ext cx="5337512" cy="6312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AC586-FAD6-4F4B-B1CB-F6A53E13D31F}"/>
              </a:ext>
            </a:extLst>
          </p:cNvPr>
          <p:cNvSpPr txBox="1"/>
          <p:nvPr/>
        </p:nvSpPr>
        <p:spPr>
          <a:xfrm>
            <a:off x="4910155" y="426084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rén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60344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828798-5C20-C643-8E96-D97A8B86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02" y="118345"/>
            <a:ext cx="8638396" cy="66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26959-7F05-A94D-8988-59314A95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51" y="0"/>
            <a:ext cx="9094997" cy="6815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66339-6DAF-4CD6-A440-C87B5E5EF47D}"/>
              </a:ext>
            </a:extLst>
          </p:cNvPr>
          <p:cNvSpPr txBox="1"/>
          <p:nvPr/>
        </p:nvSpPr>
        <p:spPr>
          <a:xfrm>
            <a:off x="5275915" y="751839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huǒ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9027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AFBB-9195-6247-9CAF-2AAAE7FF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94B7-96F1-DF42-9BEB-01DE1643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5E78E-0184-0841-BE04-46908AE4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3" y="89694"/>
            <a:ext cx="11029232" cy="67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CE60A5-4DE8-5146-9004-5DC22552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14" y="0"/>
            <a:ext cx="8862682" cy="6821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82E23-9863-42ED-A84F-72F0879CB430}"/>
              </a:ext>
            </a:extLst>
          </p:cNvPr>
          <p:cNvSpPr txBox="1"/>
          <p:nvPr/>
        </p:nvSpPr>
        <p:spPr>
          <a:xfrm>
            <a:off x="5130800" y="406399"/>
            <a:ext cx="19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/>
              <a:t>mù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422954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203</Words>
  <Application>Microsoft Office PowerPoint</Application>
  <PresentationFormat>Widescreen</PresentationFormat>
  <Paragraphs>68</Paragraphs>
  <Slides>38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口    kǒu     mouth</vt:lpstr>
      <vt:lpstr>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Calligraphy Water brush to write</vt:lpstr>
      <vt:lpstr>Calligraphy Water Cloth</vt:lpstr>
      <vt:lpstr>PowerPoint Presentation</vt:lpstr>
      <vt:lpstr>PowerPoint Presentation</vt:lpstr>
      <vt:lpstr>EP to practice new Characters</vt:lpstr>
      <vt:lpstr>Word Cloud to find familiar word and write them down in Character and English</vt:lpstr>
      <vt:lpstr>Word Cloud to find familiar word and write them down in Character and English</vt:lpstr>
      <vt:lpstr>Word Cloud to find familiar word and write them down in Character and English</vt:lpstr>
      <vt:lpstr>Type all new characters here and insert audio recording to practice the pronunciation.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17</cp:revision>
  <dcterms:created xsi:type="dcterms:W3CDTF">2019-02-24T22:03:47Z</dcterms:created>
  <dcterms:modified xsi:type="dcterms:W3CDTF">2021-02-23T00:21:37Z</dcterms:modified>
</cp:coreProperties>
</file>