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74" r:id="rId3"/>
    <p:sldId id="352" r:id="rId4"/>
    <p:sldId id="354" r:id="rId5"/>
    <p:sldId id="35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16"/>
    <p:restoredTop sz="85818"/>
  </p:normalViewPr>
  <p:slideViewPr>
    <p:cSldViewPr snapToGrid="0" snapToObjects="1">
      <p:cViewPr varScale="1">
        <p:scale>
          <a:sx n="58" d="100"/>
          <a:sy n="58" d="100"/>
        </p:scale>
        <p:origin x="7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9D725-C3B2-2049-8D45-2752B0F035E6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DF149-A777-9344-9F8D-0ADFBC1B9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3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Me and my siblings/best friends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DF149-A777-9344-9F8D-0ADFBC1B9A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75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0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1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38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1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8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5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4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6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3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3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7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1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7F3F19-5A4B-42AD-9A79-B8279086A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365B79-06A8-4D26-90D7-0C905C2D49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265" b="246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202C37C-3123-4850-965F-F823CD438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4441" y="3562564"/>
            <a:ext cx="6007383" cy="2746580"/>
          </a:xfrm>
          <a:custGeom>
            <a:avLst/>
            <a:gdLst>
              <a:gd name="connsiteX0" fmla="*/ 7360262 w 8491753"/>
              <a:gd name="connsiteY0" fmla="*/ 0 h 3882436"/>
              <a:gd name="connsiteX1" fmla="*/ 7800623 w 8491753"/>
              <a:gd name="connsiteY1" fmla="*/ 266118 h 3882436"/>
              <a:gd name="connsiteX2" fmla="*/ 8418395 w 8491753"/>
              <a:gd name="connsiteY2" fmla="*/ 817361 h 3882436"/>
              <a:gd name="connsiteX3" fmla="*/ 8469084 w 8491753"/>
              <a:gd name="connsiteY3" fmla="*/ 2062410 h 3882436"/>
              <a:gd name="connsiteX4" fmla="*/ 7993875 w 8491753"/>
              <a:gd name="connsiteY4" fmla="*/ 3538728 h 3882436"/>
              <a:gd name="connsiteX5" fmla="*/ 7486985 w 8491753"/>
              <a:gd name="connsiteY5" fmla="*/ 3877711 h 3882436"/>
              <a:gd name="connsiteX6" fmla="*/ 4198536 w 8491753"/>
              <a:gd name="connsiteY6" fmla="*/ 3808014 h 3882436"/>
              <a:gd name="connsiteX7" fmla="*/ 1942874 w 8491753"/>
              <a:gd name="connsiteY7" fmla="*/ 3259939 h 3882436"/>
              <a:gd name="connsiteX8" fmla="*/ 2291361 w 8491753"/>
              <a:gd name="connsiteY8" fmla="*/ 3193410 h 3882436"/>
              <a:gd name="connsiteX9" fmla="*/ 1451824 w 8491753"/>
              <a:gd name="connsiteY9" fmla="*/ 3047678 h 3882436"/>
              <a:gd name="connsiteX10" fmla="*/ 1499345 w 8491753"/>
              <a:gd name="connsiteY10" fmla="*/ 3028670 h 3882436"/>
              <a:gd name="connsiteX11" fmla="*/ 1407471 w 8491753"/>
              <a:gd name="connsiteY11" fmla="*/ 2952636 h 3882436"/>
              <a:gd name="connsiteX12" fmla="*/ 1030471 w 8491753"/>
              <a:gd name="connsiteY12" fmla="*/ 2832250 h 3882436"/>
              <a:gd name="connsiteX13" fmla="*/ 1499345 w 8491753"/>
              <a:gd name="connsiteY13" fmla="*/ 2629494 h 3882436"/>
              <a:gd name="connsiteX14" fmla="*/ 970279 w 8491753"/>
              <a:gd name="connsiteY14" fmla="*/ 2353873 h 3882436"/>
              <a:gd name="connsiteX15" fmla="*/ 700993 w 8491753"/>
              <a:gd name="connsiteY15" fmla="*/ 2287343 h 3882436"/>
              <a:gd name="connsiteX16" fmla="*/ 1588051 w 8491753"/>
              <a:gd name="connsiteY16" fmla="*/ 1942023 h 3882436"/>
              <a:gd name="connsiteX17" fmla="*/ 149751 w 8491753"/>
              <a:gd name="connsiteY17" fmla="*/ 1770949 h 3882436"/>
              <a:gd name="connsiteX18" fmla="*/ 266969 w 8491753"/>
              <a:gd name="connsiteY18" fmla="*/ 1701251 h 3882436"/>
              <a:gd name="connsiteX19" fmla="*/ 1160362 w 8491753"/>
              <a:gd name="connsiteY19" fmla="*/ 1720259 h 3882436"/>
              <a:gd name="connsiteX20" fmla="*/ 1309262 w 8491753"/>
              <a:gd name="connsiteY20" fmla="*/ 1666403 h 3882436"/>
              <a:gd name="connsiteX21" fmla="*/ 1160362 w 8491753"/>
              <a:gd name="connsiteY21" fmla="*/ 1580864 h 3882436"/>
              <a:gd name="connsiteX22" fmla="*/ 580607 w 8491753"/>
              <a:gd name="connsiteY22" fmla="*/ 1517503 h 3882436"/>
              <a:gd name="connsiteX23" fmla="*/ 428540 w 8491753"/>
              <a:gd name="connsiteY23" fmla="*/ 1374940 h 3882436"/>
              <a:gd name="connsiteX24" fmla="*/ 171927 w 8491753"/>
              <a:gd name="connsiteY24" fmla="*/ 1210201 h 3882436"/>
              <a:gd name="connsiteX25" fmla="*/ 349338 w 8491753"/>
              <a:gd name="connsiteY25" fmla="*/ 1073974 h 3882436"/>
              <a:gd name="connsiteX26" fmla="*/ 61044 w 8491753"/>
              <a:gd name="connsiteY26" fmla="*/ 871218 h 3882436"/>
              <a:gd name="connsiteX27" fmla="*/ 143414 w 8491753"/>
              <a:gd name="connsiteY27" fmla="*/ 605101 h 3882436"/>
              <a:gd name="connsiteX28" fmla="*/ 628128 w 8491753"/>
              <a:gd name="connsiteY28" fmla="*/ 541739 h 3882436"/>
              <a:gd name="connsiteX29" fmla="*/ 1277580 w 8491753"/>
              <a:gd name="connsiteY29" fmla="*/ 449865 h 3882436"/>
              <a:gd name="connsiteX30" fmla="*/ 1930202 w 8491753"/>
              <a:gd name="connsiteY30" fmla="*/ 370664 h 3882436"/>
              <a:gd name="connsiteX31" fmla="*/ 2582822 w 8491753"/>
              <a:gd name="connsiteY31" fmla="*/ 370664 h 3882436"/>
              <a:gd name="connsiteX32" fmla="*/ 2769739 w 8491753"/>
              <a:gd name="connsiteY32" fmla="*/ 377000 h 3882436"/>
              <a:gd name="connsiteX33" fmla="*/ 2772907 w 8491753"/>
              <a:gd name="connsiteY33" fmla="*/ 377000 h 3882436"/>
              <a:gd name="connsiteX34" fmla="*/ 3583931 w 8491753"/>
              <a:gd name="connsiteY34" fmla="*/ 405513 h 3882436"/>
              <a:gd name="connsiteX35" fmla="*/ 3884897 w 8491753"/>
              <a:gd name="connsiteY35" fmla="*/ 408681 h 3882436"/>
              <a:gd name="connsiteX36" fmla="*/ 4537518 w 8491753"/>
              <a:gd name="connsiteY36" fmla="*/ 411848 h 3882436"/>
              <a:gd name="connsiteX37" fmla="*/ 5186971 w 8491753"/>
              <a:gd name="connsiteY37" fmla="*/ 399176 h 3882436"/>
              <a:gd name="connsiteX38" fmla="*/ 5845928 w 8491753"/>
              <a:gd name="connsiteY38" fmla="*/ 361159 h 3882436"/>
              <a:gd name="connsiteX39" fmla="*/ 6495381 w 8491753"/>
              <a:gd name="connsiteY39" fmla="*/ 310470 h 3882436"/>
              <a:gd name="connsiteX40" fmla="*/ 6910398 w 8491753"/>
              <a:gd name="connsiteY40" fmla="*/ 196420 h 3882436"/>
              <a:gd name="connsiteX41" fmla="*/ 7360262 w 8491753"/>
              <a:gd name="connsiteY41" fmla="*/ 0 h 388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491753" h="3882436">
                <a:moveTo>
                  <a:pt x="7360262" y="0"/>
                </a:moveTo>
                <a:cubicBezTo>
                  <a:pt x="7477481" y="142563"/>
                  <a:pt x="7651725" y="183748"/>
                  <a:pt x="7800623" y="266118"/>
                </a:cubicBezTo>
                <a:cubicBezTo>
                  <a:pt x="7946354" y="329479"/>
                  <a:pt x="8361371" y="696974"/>
                  <a:pt x="8418395" y="817361"/>
                </a:cubicBezTo>
                <a:cubicBezTo>
                  <a:pt x="8519774" y="1026453"/>
                  <a:pt x="8494429" y="1793125"/>
                  <a:pt x="8469084" y="2062410"/>
                </a:cubicBezTo>
                <a:cubicBezTo>
                  <a:pt x="8374043" y="2734040"/>
                  <a:pt x="8025556" y="3507048"/>
                  <a:pt x="7993875" y="3538728"/>
                </a:cubicBezTo>
                <a:cubicBezTo>
                  <a:pt x="7892497" y="3516552"/>
                  <a:pt x="7661229" y="3865039"/>
                  <a:pt x="7486985" y="3877711"/>
                </a:cubicBezTo>
                <a:cubicBezTo>
                  <a:pt x="7303237" y="3890384"/>
                  <a:pt x="4604047" y="3880880"/>
                  <a:pt x="4198536" y="3808014"/>
                </a:cubicBezTo>
                <a:cubicBezTo>
                  <a:pt x="1993563" y="3405670"/>
                  <a:pt x="1942874" y="3259939"/>
                  <a:pt x="1942874" y="3259939"/>
                </a:cubicBezTo>
                <a:cubicBezTo>
                  <a:pt x="1942874" y="3259939"/>
                  <a:pt x="2177311" y="3231426"/>
                  <a:pt x="2291361" y="3193410"/>
                </a:cubicBezTo>
                <a:cubicBezTo>
                  <a:pt x="2126622" y="3190241"/>
                  <a:pt x="1477169" y="3069855"/>
                  <a:pt x="1451824" y="3047678"/>
                </a:cubicBezTo>
                <a:cubicBezTo>
                  <a:pt x="1464497" y="3041343"/>
                  <a:pt x="1483505" y="3035006"/>
                  <a:pt x="1499345" y="3028670"/>
                </a:cubicBezTo>
                <a:cubicBezTo>
                  <a:pt x="1464497" y="3009662"/>
                  <a:pt x="1435984" y="2987486"/>
                  <a:pt x="1407471" y="2952636"/>
                </a:cubicBezTo>
                <a:cubicBezTo>
                  <a:pt x="1315597" y="2835418"/>
                  <a:pt x="1160362" y="2876603"/>
                  <a:pt x="1030471" y="2832250"/>
                </a:cubicBezTo>
                <a:cubicBezTo>
                  <a:pt x="1112841" y="2585141"/>
                  <a:pt x="1331438" y="2677015"/>
                  <a:pt x="1499345" y="2629494"/>
                </a:cubicBezTo>
                <a:cubicBezTo>
                  <a:pt x="1058984" y="2483763"/>
                  <a:pt x="1144523" y="2407729"/>
                  <a:pt x="970279" y="2353873"/>
                </a:cubicBezTo>
                <a:cubicBezTo>
                  <a:pt x="751682" y="2287343"/>
                  <a:pt x="700993" y="2287343"/>
                  <a:pt x="700993" y="2287343"/>
                </a:cubicBezTo>
                <a:cubicBezTo>
                  <a:pt x="957606" y="2084587"/>
                  <a:pt x="1264908" y="2303184"/>
                  <a:pt x="1588051" y="1942023"/>
                </a:cubicBezTo>
                <a:cubicBezTo>
                  <a:pt x="1277580" y="1891335"/>
                  <a:pt x="349338" y="1865990"/>
                  <a:pt x="149751" y="1770949"/>
                </a:cubicBezTo>
                <a:cubicBezTo>
                  <a:pt x="225784" y="1805797"/>
                  <a:pt x="232120" y="1701251"/>
                  <a:pt x="266969" y="1701251"/>
                </a:cubicBezTo>
                <a:cubicBezTo>
                  <a:pt x="561599" y="1698083"/>
                  <a:pt x="862565" y="1758277"/>
                  <a:pt x="1160362" y="1720259"/>
                </a:cubicBezTo>
                <a:cubicBezTo>
                  <a:pt x="1214219" y="1717092"/>
                  <a:pt x="1299758" y="1745604"/>
                  <a:pt x="1309262" y="1666403"/>
                </a:cubicBezTo>
                <a:cubicBezTo>
                  <a:pt x="1318765" y="1568192"/>
                  <a:pt x="1207884" y="1590368"/>
                  <a:pt x="1160362" y="1580864"/>
                </a:cubicBezTo>
                <a:cubicBezTo>
                  <a:pt x="967110" y="1549184"/>
                  <a:pt x="777027" y="1536512"/>
                  <a:pt x="580607" y="1517503"/>
                </a:cubicBezTo>
                <a:cubicBezTo>
                  <a:pt x="498238" y="1507999"/>
                  <a:pt x="396860" y="1527007"/>
                  <a:pt x="428540" y="1374940"/>
                </a:cubicBezTo>
                <a:cubicBezTo>
                  <a:pt x="403195" y="1229209"/>
                  <a:pt x="251129" y="1279898"/>
                  <a:pt x="171927" y="1210201"/>
                </a:cubicBezTo>
                <a:cubicBezTo>
                  <a:pt x="209944" y="1127831"/>
                  <a:pt x="317658" y="1184857"/>
                  <a:pt x="349338" y="1073974"/>
                </a:cubicBezTo>
                <a:cubicBezTo>
                  <a:pt x="197271" y="1108823"/>
                  <a:pt x="213112" y="868050"/>
                  <a:pt x="61044" y="871218"/>
                </a:cubicBezTo>
                <a:cubicBezTo>
                  <a:pt x="-65678" y="728655"/>
                  <a:pt x="26196" y="658957"/>
                  <a:pt x="143414" y="605101"/>
                </a:cubicBezTo>
                <a:cubicBezTo>
                  <a:pt x="295481" y="538572"/>
                  <a:pt x="463388" y="554411"/>
                  <a:pt x="628128" y="541739"/>
                </a:cubicBezTo>
                <a:cubicBezTo>
                  <a:pt x="846725" y="513227"/>
                  <a:pt x="1055817" y="446698"/>
                  <a:pt x="1277580" y="449865"/>
                </a:cubicBezTo>
                <a:cubicBezTo>
                  <a:pt x="1486673" y="383336"/>
                  <a:pt x="1717941" y="456201"/>
                  <a:pt x="1930202" y="370664"/>
                </a:cubicBezTo>
                <a:cubicBezTo>
                  <a:pt x="2145630" y="370664"/>
                  <a:pt x="2364226" y="370664"/>
                  <a:pt x="2582822" y="370664"/>
                </a:cubicBezTo>
                <a:cubicBezTo>
                  <a:pt x="2646185" y="373831"/>
                  <a:pt x="2706377" y="373831"/>
                  <a:pt x="2769739" y="377000"/>
                </a:cubicBezTo>
                <a:cubicBezTo>
                  <a:pt x="2769739" y="377000"/>
                  <a:pt x="2772907" y="377000"/>
                  <a:pt x="2772907" y="377000"/>
                </a:cubicBezTo>
                <a:cubicBezTo>
                  <a:pt x="3045361" y="386504"/>
                  <a:pt x="3314646" y="392840"/>
                  <a:pt x="3583931" y="405513"/>
                </a:cubicBezTo>
                <a:cubicBezTo>
                  <a:pt x="3685309" y="405513"/>
                  <a:pt x="3783519" y="408681"/>
                  <a:pt x="3884897" y="408681"/>
                </a:cubicBezTo>
                <a:cubicBezTo>
                  <a:pt x="4100325" y="424520"/>
                  <a:pt x="4318922" y="434025"/>
                  <a:pt x="4537518" y="411848"/>
                </a:cubicBezTo>
                <a:cubicBezTo>
                  <a:pt x="4756115" y="430857"/>
                  <a:pt x="4968375" y="418185"/>
                  <a:pt x="5186971" y="399176"/>
                </a:cubicBezTo>
                <a:cubicBezTo>
                  <a:pt x="5408735" y="421353"/>
                  <a:pt x="5627332" y="389672"/>
                  <a:pt x="5845928" y="361159"/>
                </a:cubicBezTo>
                <a:cubicBezTo>
                  <a:pt x="6064526" y="373831"/>
                  <a:pt x="6283122" y="373831"/>
                  <a:pt x="6495381" y="310470"/>
                </a:cubicBezTo>
                <a:cubicBezTo>
                  <a:pt x="6656953" y="380168"/>
                  <a:pt x="6736155" y="152067"/>
                  <a:pt x="6910398" y="196420"/>
                </a:cubicBezTo>
                <a:cubicBezTo>
                  <a:pt x="7084641" y="243941"/>
                  <a:pt x="7208196" y="63361"/>
                  <a:pt x="7360262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  <a:effectLst>
            <a:outerShdw blurRad="50800" dist="508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C7604DA-1A80-47FD-9F09-D72DC278D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1393" y="3562564"/>
            <a:ext cx="6007383" cy="2746580"/>
          </a:xfrm>
          <a:custGeom>
            <a:avLst/>
            <a:gdLst>
              <a:gd name="connsiteX0" fmla="*/ 7360262 w 8491753"/>
              <a:gd name="connsiteY0" fmla="*/ 0 h 3882436"/>
              <a:gd name="connsiteX1" fmla="*/ 7800623 w 8491753"/>
              <a:gd name="connsiteY1" fmla="*/ 266118 h 3882436"/>
              <a:gd name="connsiteX2" fmla="*/ 8418395 w 8491753"/>
              <a:gd name="connsiteY2" fmla="*/ 817361 h 3882436"/>
              <a:gd name="connsiteX3" fmla="*/ 8469084 w 8491753"/>
              <a:gd name="connsiteY3" fmla="*/ 2062410 h 3882436"/>
              <a:gd name="connsiteX4" fmla="*/ 7993875 w 8491753"/>
              <a:gd name="connsiteY4" fmla="*/ 3538728 h 3882436"/>
              <a:gd name="connsiteX5" fmla="*/ 7486985 w 8491753"/>
              <a:gd name="connsiteY5" fmla="*/ 3877711 h 3882436"/>
              <a:gd name="connsiteX6" fmla="*/ 4198536 w 8491753"/>
              <a:gd name="connsiteY6" fmla="*/ 3808014 h 3882436"/>
              <a:gd name="connsiteX7" fmla="*/ 1942874 w 8491753"/>
              <a:gd name="connsiteY7" fmla="*/ 3259939 h 3882436"/>
              <a:gd name="connsiteX8" fmla="*/ 2291361 w 8491753"/>
              <a:gd name="connsiteY8" fmla="*/ 3193410 h 3882436"/>
              <a:gd name="connsiteX9" fmla="*/ 1451824 w 8491753"/>
              <a:gd name="connsiteY9" fmla="*/ 3047678 h 3882436"/>
              <a:gd name="connsiteX10" fmla="*/ 1499345 w 8491753"/>
              <a:gd name="connsiteY10" fmla="*/ 3028670 h 3882436"/>
              <a:gd name="connsiteX11" fmla="*/ 1407471 w 8491753"/>
              <a:gd name="connsiteY11" fmla="*/ 2952636 h 3882436"/>
              <a:gd name="connsiteX12" fmla="*/ 1030471 w 8491753"/>
              <a:gd name="connsiteY12" fmla="*/ 2832250 h 3882436"/>
              <a:gd name="connsiteX13" fmla="*/ 1499345 w 8491753"/>
              <a:gd name="connsiteY13" fmla="*/ 2629494 h 3882436"/>
              <a:gd name="connsiteX14" fmla="*/ 970279 w 8491753"/>
              <a:gd name="connsiteY14" fmla="*/ 2353873 h 3882436"/>
              <a:gd name="connsiteX15" fmla="*/ 700993 w 8491753"/>
              <a:gd name="connsiteY15" fmla="*/ 2287343 h 3882436"/>
              <a:gd name="connsiteX16" fmla="*/ 1588051 w 8491753"/>
              <a:gd name="connsiteY16" fmla="*/ 1942023 h 3882436"/>
              <a:gd name="connsiteX17" fmla="*/ 149751 w 8491753"/>
              <a:gd name="connsiteY17" fmla="*/ 1770949 h 3882436"/>
              <a:gd name="connsiteX18" fmla="*/ 266969 w 8491753"/>
              <a:gd name="connsiteY18" fmla="*/ 1701251 h 3882436"/>
              <a:gd name="connsiteX19" fmla="*/ 1160362 w 8491753"/>
              <a:gd name="connsiteY19" fmla="*/ 1720259 h 3882436"/>
              <a:gd name="connsiteX20" fmla="*/ 1309262 w 8491753"/>
              <a:gd name="connsiteY20" fmla="*/ 1666403 h 3882436"/>
              <a:gd name="connsiteX21" fmla="*/ 1160362 w 8491753"/>
              <a:gd name="connsiteY21" fmla="*/ 1580864 h 3882436"/>
              <a:gd name="connsiteX22" fmla="*/ 580607 w 8491753"/>
              <a:gd name="connsiteY22" fmla="*/ 1517503 h 3882436"/>
              <a:gd name="connsiteX23" fmla="*/ 428540 w 8491753"/>
              <a:gd name="connsiteY23" fmla="*/ 1374940 h 3882436"/>
              <a:gd name="connsiteX24" fmla="*/ 171927 w 8491753"/>
              <a:gd name="connsiteY24" fmla="*/ 1210201 h 3882436"/>
              <a:gd name="connsiteX25" fmla="*/ 349338 w 8491753"/>
              <a:gd name="connsiteY25" fmla="*/ 1073974 h 3882436"/>
              <a:gd name="connsiteX26" fmla="*/ 61044 w 8491753"/>
              <a:gd name="connsiteY26" fmla="*/ 871218 h 3882436"/>
              <a:gd name="connsiteX27" fmla="*/ 143414 w 8491753"/>
              <a:gd name="connsiteY27" fmla="*/ 605101 h 3882436"/>
              <a:gd name="connsiteX28" fmla="*/ 628128 w 8491753"/>
              <a:gd name="connsiteY28" fmla="*/ 541739 h 3882436"/>
              <a:gd name="connsiteX29" fmla="*/ 1277580 w 8491753"/>
              <a:gd name="connsiteY29" fmla="*/ 449865 h 3882436"/>
              <a:gd name="connsiteX30" fmla="*/ 1930202 w 8491753"/>
              <a:gd name="connsiteY30" fmla="*/ 370664 h 3882436"/>
              <a:gd name="connsiteX31" fmla="*/ 2582822 w 8491753"/>
              <a:gd name="connsiteY31" fmla="*/ 370664 h 3882436"/>
              <a:gd name="connsiteX32" fmla="*/ 2769739 w 8491753"/>
              <a:gd name="connsiteY32" fmla="*/ 377000 h 3882436"/>
              <a:gd name="connsiteX33" fmla="*/ 2772907 w 8491753"/>
              <a:gd name="connsiteY33" fmla="*/ 377000 h 3882436"/>
              <a:gd name="connsiteX34" fmla="*/ 3583931 w 8491753"/>
              <a:gd name="connsiteY34" fmla="*/ 405513 h 3882436"/>
              <a:gd name="connsiteX35" fmla="*/ 3884897 w 8491753"/>
              <a:gd name="connsiteY35" fmla="*/ 408681 h 3882436"/>
              <a:gd name="connsiteX36" fmla="*/ 4537518 w 8491753"/>
              <a:gd name="connsiteY36" fmla="*/ 411848 h 3882436"/>
              <a:gd name="connsiteX37" fmla="*/ 5186971 w 8491753"/>
              <a:gd name="connsiteY37" fmla="*/ 399176 h 3882436"/>
              <a:gd name="connsiteX38" fmla="*/ 5845928 w 8491753"/>
              <a:gd name="connsiteY38" fmla="*/ 361159 h 3882436"/>
              <a:gd name="connsiteX39" fmla="*/ 6495381 w 8491753"/>
              <a:gd name="connsiteY39" fmla="*/ 310470 h 3882436"/>
              <a:gd name="connsiteX40" fmla="*/ 6910398 w 8491753"/>
              <a:gd name="connsiteY40" fmla="*/ 196420 h 3882436"/>
              <a:gd name="connsiteX41" fmla="*/ 7360262 w 8491753"/>
              <a:gd name="connsiteY41" fmla="*/ 0 h 388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491753" h="3882436">
                <a:moveTo>
                  <a:pt x="7360262" y="0"/>
                </a:moveTo>
                <a:cubicBezTo>
                  <a:pt x="7477481" y="142563"/>
                  <a:pt x="7651725" y="183748"/>
                  <a:pt x="7800623" y="266118"/>
                </a:cubicBezTo>
                <a:cubicBezTo>
                  <a:pt x="7946354" y="329479"/>
                  <a:pt x="8361371" y="696974"/>
                  <a:pt x="8418395" y="817361"/>
                </a:cubicBezTo>
                <a:cubicBezTo>
                  <a:pt x="8519774" y="1026453"/>
                  <a:pt x="8494429" y="1793125"/>
                  <a:pt x="8469084" y="2062410"/>
                </a:cubicBezTo>
                <a:cubicBezTo>
                  <a:pt x="8374043" y="2734040"/>
                  <a:pt x="8025556" y="3507048"/>
                  <a:pt x="7993875" y="3538728"/>
                </a:cubicBezTo>
                <a:cubicBezTo>
                  <a:pt x="7892497" y="3516552"/>
                  <a:pt x="7661229" y="3865039"/>
                  <a:pt x="7486985" y="3877711"/>
                </a:cubicBezTo>
                <a:cubicBezTo>
                  <a:pt x="7303237" y="3890384"/>
                  <a:pt x="4604047" y="3880880"/>
                  <a:pt x="4198536" y="3808014"/>
                </a:cubicBezTo>
                <a:cubicBezTo>
                  <a:pt x="1993563" y="3405670"/>
                  <a:pt x="1942874" y="3259939"/>
                  <a:pt x="1942874" y="3259939"/>
                </a:cubicBezTo>
                <a:cubicBezTo>
                  <a:pt x="1942874" y="3259939"/>
                  <a:pt x="2177311" y="3231426"/>
                  <a:pt x="2291361" y="3193410"/>
                </a:cubicBezTo>
                <a:cubicBezTo>
                  <a:pt x="2126622" y="3190241"/>
                  <a:pt x="1477169" y="3069855"/>
                  <a:pt x="1451824" y="3047678"/>
                </a:cubicBezTo>
                <a:cubicBezTo>
                  <a:pt x="1464497" y="3041343"/>
                  <a:pt x="1483505" y="3035006"/>
                  <a:pt x="1499345" y="3028670"/>
                </a:cubicBezTo>
                <a:cubicBezTo>
                  <a:pt x="1464497" y="3009662"/>
                  <a:pt x="1435984" y="2987486"/>
                  <a:pt x="1407471" y="2952636"/>
                </a:cubicBezTo>
                <a:cubicBezTo>
                  <a:pt x="1315597" y="2835418"/>
                  <a:pt x="1160362" y="2876603"/>
                  <a:pt x="1030471" y="2832250"/>
                </a:cubicBezTo>
                <a:cubicBezTo>
                  <a:pt x="1112841" y="2585141"/>
                  <a:pt x="1331438" y="2677015"/>
                  <a:pt x="1499345" y="2629494"/>
                </a:cubicBezTo>
                <a:cubicBezTo>
                  <a:pt x="1058984" y="2483763"/>
                  <a:pt x="1144523" y="2407729"/>
                  <a:pt x="970279" y="2353873"/>
                </a:cubicBezTo>
                <a:cubicBezTo>
                  <a:pt x="751682" y="2287343"/>
                  <a:pt x="700993" y="2287343"/>
                  <a:pt x="700993" y="2287343"/>
                </a:cubicBezTo>
                <a:cubicBezTo>
                  <a:pt x="957606" y="2084587"/>
                  <a:pt x="1264908" y="2303184"/>
                  <a:pt x="1588051" y="1942023"/>
                </a:cubicBezTo>
                <a:cubicBezTo>
                  <a:pt x="1277580" y="1891335"/>
                  <a:pt x="349338" y="1865990"/>
                  <a:pt x="149751" y="1770949"/>
                </a:cubicBezTo>
                <a:cubicBezTo>
                  <a:pt x="225784" y="1805797"/>
                  <a:pt x="232120" y="1701251"/>
                  <a:pt x="266969" y="1701251"/>
                </a:cubicBezTo>
                <a:cubicBezTo>
                  <a:pt x="561599" y="1698083"/>
                  <a:pt x="862565" y="1758277"/>
                  <a:pt x="1160362" y="1720259"/>
                </a:cubicBezTo>
                <a:cubicBezTo>
                  <a:pt x="1214219" y="1717092"/>
                  <a:pt x="1299758" y="1745604"/>
                  <a:pt x="1309262" y="1666403"/>
                </a:cubicBezTo>
                <a:cubicBezTo>
                  <a:pt x="1318765" y="1568192"/>
                  <a:pt x="1207884" y="1590368"/>
                  <a:pt x="1160362" y="1580864"/>
                </a:cubicBezTo>
                <a:cubicBezTo>
                  <a:pt x="967110" y="1549184"/>
                  <a:pt x="777027" y="1536512"/>
                  <a:pt x="580607" y="1517503"/>
                </a:cubicBezTo>
                <a:cubicBezTo>
                  <a:pt x="498238" y="1507999"/>
                  <a:pt x="396860" y="1527007"/>
                  <a:pt x="428540" y="1374940"/>
                </a:cubicBezTo>
                <a:cubicBezTo>
                  <a:pt x="403195" y="1229209"/>
                  <a:pt x="251129" y="1279898"/>
                  <a:pt x="171927" y="1210201"/>
                </a:cubicBezTo>
                <a:cubicBezTo>
                  <a:pt x="209944" y="1127831"/>
                  <a:pt x="317658" y="1184857"/>
                  <a:pt x="349338" y="1073974"/>
                </a:cubicBezTo>
                <a:cubicBezTo>
                  <a:pt x="197271" y="1108823"/>
                  <a:pt x="213112" y="868050"/>
                  <a:pt x="61044" y="871218"/>
                </a:cubicBezTo>
                <a:cubicBezTo>
                  <a:pt x="-65678" y="728655"/>
                  <a:pt x="26196" y="658957"/>
                  <a:pt x="143414" y="605101"/>
                </a:cubicBezTo>
                <a:cubicBezTo>
                  <a:pt x="295481" y="538572"/>
                  <a:pt x="463388" y="554411"/>
                  <a:pt x="628128" y="541739"/>
                </a:cubicBezTo>
                <a:cubicBezTo>
                  <a:pt x="846725" y="513227"/>
                  <a:pt x="1055817" y="446698"/>
                  <a:pt x="1277580" y="449865"/>
                </a:cubicBezTo>
                <a:cubicBezTo>
                  <a:pt x="1486673" y="383336"/>
                  <a:pt x="1717941" y="456201"/>
                  <a:pt x="1930202" y="370664"/>
                </a:cubicBezTo>
                <a:cubicBezTo>
                  <a:pt x="2145630" y="370664"/>
                  <a:pt x="2364226" y="370664"/>
                  <a:pt x="2582822" y="370664"/>
                </a:cubicBezTo>
                <a:cubicBezTo>
                  <a:pt x="2646185" y="373831"/>
                  <a:pt x="2706377" y="373831"/>
                  <a:pt x="2769739" y="377000"/>
                </a:cubicBezTo>
                <a:cubicBezTo>
                  <a:pt x="2769739" y="377000"/>
                  <a:pt x="2772907" y="377000"/>
                  <a:pt x="2772907" y="377000"/>
                </a:cubicBezTo>
                <a:cubicBezTo>
                  <a:pt x="3045361" y="386504"/>
                  <a:pt x="3314646" y="392840"/>
                  <a:pt x="3583931" y="405513"/>
                </a:cubicBezTo>
                <a:cubicBezTo>
                  <a:pt x="3685309" y="405513"/>
                  <a:pt x="3783519" y="408681"/>
                  <a:pt x="3884897" y="408681"/>
                </a:cubicBezTo>
                <a:cubicBezTo>
                  <a:pt x="4100325" y="424520"/>
                  <a:pt x="4318922" y="434025"/>
                  <a:pt x="4537518" y="411848"/>
                </a:cubicBezTo>
                <a:cubicBezTo>
                  <a:pt x="4756115" y="430857"/>
                  <a:pt x="4968375" y="418185"/>
                  <a:pt x="5186971" y="399176"/>
                </a:cubicBezTo>
                <a:cubicBezTo>
                  <a:pt x="5408735" y="421353"/>
                  <a:pt x="5627332" y="389672"/>
                  <a:pt x="5845928" y="361159"/>
                </a:cubicBezTo>
                <a:cubicBezTo>
                  <a:pt x="6064526" y="373831"/>
                  <a:pt x="6283122" y="373831"/>
                  <a:pt x="6495381" y="310470"/>
                </a:cubicBezTo>
                <a:cubicBezTo>
                  <a:pt x="6656953" y="380168"/>
                  <a:pt x="6736155" y="152067"/>
                  <a:pt x="6910398" y="196420"/>
                </a:cubicBezTo>
                <a:cubicBezTo>
                  <a:pt x="7084641" y="243941"/>
                  <a:pt x="7208196" y="63361"/>
                  <a:pt x="7360262" y="0"/>
                </a:cubicBezTo>
                <a:close/>
              </a:path>
            </a:pathLst>
          </a:custGeom>
          <a:solidFill>
            <a:srgbClr val="B79F2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D03A1D-4BF3-BA45-AEA5-6137B15223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2410" y="4169113"/>
            <a:ext cx="4054890" cy="1000067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/>
              <a:t>Lesson 8 Personalities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81254E-A0A0-F04F-8E70-6C9455CA9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323" y="5225936"/>
            <a:ext cx="3317064" cy="646785"/>
          </a:xfrm>
        </p:spPr>
        <p:txBody>
          <a:bodyPr>
            <a:normAutofit/>
          </a:bodyPr>
          <a:lstStyle/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8710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9990-1302-D745-8F79-7FF045FB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" y="-411387"/>
            <a:ext cx="10515600" cy="1325563"/>
          </a:xfrm>
        </p:spPr>
        <p:txBody>
          <a:bodyPr/>
          <a:lstStyle/>
          <a:p>
            <a:r>
              <a:rPr lang="en-US" dirty="0"/>
              <a:t>Family Members Personalities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0E4F-F337-F34D-9891-4D9B956ED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" y="65836"/>
            <a:ext cx="10515600" cy="66936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zh-TW" altLang="en-US" dirty="0"/>
              <a:t>爸		</a:t>
            </a:r>
            <a:r>
              <a:rPr lang="en-US" dirty="0" err="1"/>
              <a:t>bà</a:t>
            </a:r>
            <a:r>
              <a:rPr lang="en-US" dirty="0"/>
              <a:t> </a:t>
            </a:r>
          </a:p>
          <a:p>
            <a:r>
              <a:rPr lang="zh-TW" altLang="en-US" dirty="0"/>
              <a:t>妈	         </a:t>
            </a:r>
            <a:r>
              <a:rPr lang="zh-CN" altLang="en-US" dirty="0"/>
              <a:t>  </a:t>
            </a:r>
            <a:r>
              <a:rPr lang="en-US" dirty="0" err="1"/>
              <a:t>mā</a:t>
            </a:r>
            <a:endParaRPr lang="en-US" dirty="0"/>
          </a:p>
          <a:p>
            <a:r>
              <a:rPr lang="zh-TW" altLang="en-US" dirty="0"/>
              <a:t>姐		</a:t>
            </a:r>
            <a:r>
              <a:rPr lang="en-US" dirty="0" err="1"/>
              <a:t>jiě</a:t>
            </a:r>
            <a:r>
              <a:rPr lang="en-US" dirty="0"/>
              <a:t> </a:t>
            </a:r>
          </a:p>
          <a:p>
            <a:r>
              <a:rPr lang="zh-TW" altLang="en-US" dirty="0"/>
              <a:t>弟		</a:t>
            </a:r>
            <a:r>
              <a:rPr lang="en-US" dirty="0" err="1"/>
              <a:t>dì</a:t>
            </a:r>
            <a:endParaRPr lang="en-US" dirty="0"/>
          </a:p>
          <a:p>
            <a:r>
              <a:rPr lang="zh-TW" altLang="en-US" dirty="0"/>
              <a:t>哥		</a:t>
            </a:r>
            <a:r>
              <a:rPr lang="en-US" dirty="0" err="1"/>
              <a:t>gē</a:t>
            </a:r>
            <a:endParaRPr lang="en-US" dirty="0"/>
          </a:p>
          <a:p>
            <a:r>
              <a:rPr lang="zh-TW" altLang="en-US" dirty="0"/>
              <a:t>妹		</a:t>
            </a:r>
            <a:r>
              <a:rPr lang="en-US" dirty="0" err="1"/>
              <a:t>mèi</a:t>
            </a:r>
            <a:endParaRPr lang="en-US" dirty="0"/>
          </a:p>
          <a:p>
            <a:r>
              <a:rPr lang="zh-TW" altLang="en-US" dirty="0"/>
              <a:t>是             </a:t>
            </a:r>
            <a:r>
              <a:rPr lang="zh-CN" altLang="en-US" dirty="0"/>
              <a:t>  </a:t>
            </a:r>
            <a:r>
              <a:rPr lang="en-US" dirty="0" err="1"/>
              <a:t>shì</a:t>
            </a:r>
            <a:endParaRPr lang="en-US" dirty="0"/>
          </a:p>
          <a:p>
            <a:r>
              <a:rPr lang="zh-TW" altLang="en-US" dirty="0"/>
              <a:t>儿子		</a:t>
            </a:r>
            <a:r>
              <a:rPr lang="en-US" dirty="0" err="1"/>
              <a:t>ér</a:t>
            </a:r>
            <a:r>
              <a:rPr lang="en-US" dirty="0"/>
              <a:t> </a:t>
            </a:r>
            <a:r>
              <a:rPr lang="en-US" dirty="0" err="1"/>
              <a:t>zi</a:t>
            </a:r>
            <a:endParaRPr lang="en-US" dirty="0"/>
          </a:p>
          <a:p>
            <a:r>
              <a:rPr lang="zh-TW" altLang="en-US" dirty="0"/>
              <a:t>女儿         </a:t>
            </a:r>
            <a:r>
              <a:rPr lang="zh-CN" altLang="en-US" dirty="0"/>
              <a:t>   </a:t>
            </a:r>
            <a:r>
              <a:rPr lang="en-US" dirty="0" err="1"/>
              <a:t>nǚ</a:t>
            </a:r>
            <a:r>
              <a:rPr lang="en-US" dirty="0"/>
              <a:t> </a:t>
            </a:r>
            <a:r>
              <a:rPr lang="en-US" dirty="0" err="1"/>
              <a:t>ér</a:t>
            </a:r>
            <a:endParaRPr lang="en-US" dirty="0"/>
          </a:p>
          <a:p>
            <a:r>
              <a:rPr lang="zh-TW" altLang="en-US" dirty="0"/>
              <a:t>谁的		</a:t>
            </a:r>
            <a:r>
              <a:rPr lang="en-US" dirty="0" err="1"/>
              <a:t>shéi</a:t>
            </a:r>
            <a:r>
              <a:rPr lang="en-US" dirty="0"/>
              <a:t> de</a:t>
            </a:r>
          </a:p>
          <a:p>
            <a:r>
              <a:rPr lang="zh-TW" altLang="en-US" dirty="0"/>
              <a:t>女孩子	</a:t>
            </a:r>
            <a:r>
              <a:rPr lang="en-US" dirty="0" err="1"/>
              <a:t>nǚ</a:t>
            </a:r>
            <a:r>
              <a:rPr lang="en-US" dirty="0"/>
              <a:t> </a:t>
            </a:r>
            <a:r>
              <a:rPr lang="en-US" dirty="0" err="1"/>
              <a:t>hái</a:t>
            </a:r>
            <a:r>
              <a:rPr lang="en-US" dirty="0"/>
              <a:t> </a:t>
            </a:r>
            <a:r>
              <a:rPr lang="en-US" dirty="0" err="1"/>
              <a:t>zi</a:t>
            </a:r>
            <a:endParaRPr lang="en-US" dirty="0"/>
          </a:p>
          <a:p>
            <a:r>
              <a:rPr lang="zh-TW" altLang="en-US" dirty="0"/>
              <a:t>他		</a:t>
            </a:r>
            <a:r>
              <a:rPr lang="en-US" dirty="0" err="1"/>
              <a:t>tā</a:t>
            </a:r>
            <a:endParaRPr lang="en-US" dirty="0"/>
          </a:p>
          <a:p>
            <a:r>
              <a:rPr lang="zh-TW" altLang="en-US" dirty="0"/>
              <a:t>男		</a:t>
            </a:r>
            <a:r>
              <a:rPr lang="en-US" dirty="0" err="1"/>
              <a:t>nán</a:t>
            </a:r>
            <a:endParaRPr lang="en-US" dirty="0"/>
          </a:p>
          <a:p>
            <a:r>
              <a:rPr lang="zh-TW" altLang="en-US" dirty="0"/>
              <a:t>女	       </a:t>
            </a:r>
            <a:r>
              <a:rPr lang="zh-CN" altLang="en-US" dirty="0"/>
              <a:t>  </a:t>
            </a:r>
            <a:r>
              <a:rPr lang="zh-TW" altLang="en-US" dirty="0"/>
              <a:t>  </a:t>
            </a:r>
            <a:r>
              <a:rPr lang="en-US" dirty="0" err="1"/>
              <a:t>nǚ</a:t>
            </a:r>
            <a:r>
              <a:rPr lang="en-US" dirty="0"/>
              <a:t> </a:t>
            </a:r>
          </a:p>
          <a:p>
            <a:r>
              <a:rPr lang="zh-TW" altLang="en-US" dirty="0"/>
              <a:t>的		</a:t>
            </a:r>
            <a:r>
              <a:rPr lang="en-US" dirty="0"/>
              <a:t>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F1E79B-62EA-3849-B2BA-5AA570939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0206" y="32093"/>
            <a:ext cx="2218642" cy="17316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3231C6-9891-B347-8484-977ECA55A3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6865" y="4807848"/>
            <a:ext cx="2081958" cy="18728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57EFEB-A434-0E48-B551-7A49A7E049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4292" y="2395282"/>
            <a:ext cx="2407104" cy="18906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42D8FCD-6C8C-704E-AE71-C54F068CB6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21396" y="4934193"/>
            <a:ext cx="2407104" cy="17465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8E7908-E0AD-F64D-96BF-A6BDDB61CB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62560" y="2339926"/>
            <a:ext cx="2081958" cy="194599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AFBD240-4160-F347-ABE5-C266776C4078}"/>
              </a:ext>
            </a:extLst>
          </p:cNvPr>
          <p:cNvSpPr txBox="1"/>
          <p:nvPr/>
        </p:nvSpPr>
        <p:spPr>
          <a:xfrm>
            <a:off x="3235389" y="1832101"/>
            <a:ext cx="3879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Describe family members’ personality. </a:t>
            </a:r>
          </a:p>
          <a:p>
            <a:pPr marL="342900" indent="-342900">
              <a:buAutoNum type="arabicPeriod"/>
            </a:pPr>
            <a:r>
              <a:rPr lang="en-US" dirty="0" err="1">
                <a:latin typeface="Comic Sans MS" panose="030F0902030302020204" pitchFamily="66" charset="0"/>
              </a:rPr>
              <a:t>Wǒ</a:t>
            </a:r>
            <a:r>
              <a:rPr lang="en-US" dirty="0">
                <a:latin typeface="Comic Sans MS" panose="030F0902030302020204" pitchFamily="66" charset="0"/>
              </a:rPr>
              <a:t> de </a:t>
            </a:r>
            <a:r>
              <a:rPr lang="en-US" dirty="0" err="1">
                <a:latin typeface="Comic Sans MS" panose="030F0902030302020204" pitchFamily="66" charset="0"/>
              </a:rPr>
              <a:t>gè</a:t>
            </a:r>
            <a:r>
              <a:rPr lang="en-US" dirty="0">
                <a:latin typeface="Comic Sans MS" panose="030F0902030302020204" pitchFamily="66" charset="0"/>
              </a:rPr>
              <a:t> </a:t>
            </a:r>
            <a:r>
              <a:rPr lang="en-US" dirty="0" err="1">
                <a:latin typeface="Comic Sans MS" panose="030F0902030302020204" pitchFamily="66" charset="0"/>
              </a:rPr>
              <a:t>xìng</a:t>
            </a:r>
            <a:r>
              <a:rPr lang="en-US" dirty="0">
                <a:latin typeface="Comic Sans MS" panose="030F0902030302020204" pitchFamily="66" charset="0"/>
              </a:rPr>
              <a:t> </a:t>
            </a:r>
            <a:r>
              <a:rPr lang="en-US" dirty="0" err="1">
                <a:latin typeface="Comic Sans MS" panose="030F0902030302020204" pitchFamily="66" charset="0"/>
              </a:rPr>
              <a:t>shì</a:t>
            </a:r>
            <a:r>
              <a:rPr lang="en-US" dirty="0">
                <a:latin typeface="Comic Sans MS" panose="030F0902030302020204" pitchFamily="66" charset="0"/>
              </a:rPr>
              <a:t> </a:t>
            </a:r>
            <a:r>
              <a:rPr lang="en-US" dirty="0" err="1">
                <a:latin typeface="Comic Sans MS" panose="030F0902030302020204" pitchFamily="66" charset="0"/>
              </a:rPr>
              <a:t>yǔ</a:t>
            </a:r>
            <a:r>
              <a:rPr lang="en-US" dirty="0">
                <a:latin typeface="Comic Sans MS" panose="030F0902030302020204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dirty="0">
                <a:latin typeface="Comic Sans MS" panose="030F0902030302020204" pitchFamily="66" charset="0"/>
              </a:rPr>
              <a:t>(</a:t>
            </a:r>
            <a:r>
              <a:rPr lang="en-US" dirty="0" err="1">
                <a:latin typeface="Comic Sans MS" panose="030F0902030302020204" pitchFamily="66" charset="0"/>
              </a:rPr>
              <a:t>Wǒ</a:t>
            </a:r>
            <a:r>
              <a:rPr lang="en-US" dirty="0">
                <a:latin typeface="Comic Sans MS" panose="030F0902030302020204" pitchFamily="66" charset="0"/>
              </a:rPr>
              <a:t>) </a:t>
            </a:r>
            <a:r>
              <a:rPr lang="en-US" dirty="0" err="1">
                <a:latin typeface="Comic Sans MS" panose="030F0902030302020204" pitchFamily="66" charset="0"/>
              </a:rPr>
              <a:t>mā</a:t>
            </a:r>
            <a:r>
              <a:rPr lang="en-US" dirty="0">
                <a:latin typeface="Comic Sans MS" panose="030F0902030302020204" pitchFamily="66" charset="0"/>
              </a:rPr>
              <a:t> ma de </a:t>
            </a:r>
            <a:r>
              <a:rPr lang="en-US" dirty="0" err="1">
                <a:latin typeface="Comic Sans MS" panose="030F0902030302020204" pitchFamily="66" charset="0"/>
              </a:rPr>
              <a:t>gè</a:t>
            </a:r>
            <a:r>
              <a:rPr lang="en-US" dirty="0">
                <a:latin typeface="Comic Sans MS" panose="030F0902030302020204" pitchFamily="66" charset="0"/>
              </a:rPr>
              <a:t> </a:t>
            </a:r>
            <a:r>
              <a:rPr lang="en-US" dirty="0" err="1">
                <a:latin typeface="Comic Sans MS" panose="030F0902030302020204" pitchFamily="66" charset="0"/>
              </a:rPr>
              <a:t>xìng</a:t>
            </a:r>
            <a:r>
              <a:rPr lang="en-US" dirty="0">
                <a:latin typeface="Comic Sans MS" panose="030F0902030302020204" pitchFamily="66" charset="0"/>
              </a:rPr>
              <a:t> </a:t>
            </a:r>
            <a:r>
              <a:rPr lang="en-US" dirty="0" err="1">
                <a:latin typeface="Comic Sans MS" panose="030F0902030302020204" pitchFamily="66" charset="0"/>
              </a:rPr>
              <a:t>shì</a:t>
            </a:r>
            <a:r>
              <a:rPr lang="en-US" dirty="0">
                <a:latin typeface="Comic Sans MS" panose="030F0902030302020204" pitchFamily="66" charset="0"/>
              </a:rPr>
              <a:t> </a:t>
            </a:r>
            <a:r>
              <a:rPr lang="en-US" dirty="0" err="1">
                <a:latin typeface="Comic Sans MS" panose="030F0902030302020204" pitchFamily="66" charset="0"/>
              </a:rPr>
              <a:t>yún</a:t>
            </a:r>
            <a:r>
              <a:rPr lang="en-US" dirty="0">
                <a:latin typeface="Comic Sans MS" panose="030F0902030302020204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dirty="0">
                <a:latin typeface="Comic Sans MS" panose="030F0902030302020204" pitchFamily="66" charset="0"/>
              </a:rPr>
              <a:t>(</a:t>
            </a:r>
            <a:r>
              <a:rPr lang="en-US" dirty="0" err="1">
                <a:latin typeface="Comic Sans MS" panose="030F0902030302020204" pitchFamily="66" charset="0"/>
              </a:rPr>
              <a:t>Wǒ</a:t>
            </a:r>
            <a:r>
              <a:rPr lang="en-US" dirty="0">
                <a:latin typeface="Comic Sans MS" panose="030F0902030302020204" pitchFamily="66" charset="0"/>
              </a:rPr>
              <a:t> de) </a:t>
            </a:r>
            <a:r>
              <a:rPr lang="en-US" dirty="0" err="1">
                <a:latin typeface="Comic Sans MS" panose="030F0902030302020204" pitchFamily="66" charset="0"/>
              </a:rPr>
              <a:t>gǒu</a:t>
            </a:r>
            <a:r>
              <a:rPr lang="en-US" dirty="0">
                <a:latin typeface="Comic Sans MS" panose="030F0902030302020204" pitchFamily="66" charset="0"/>
              </a:rPr>
              <a:t> de </a:t>
            </a:r>
            <a:r>
              <a:rPr lang="en-US" dirty="0" err="1">
                <a:latin typeface="Comic Sans MS" panose="030F0902030302020204" pitchFamily="66" charset="0"/>
              </a:rPr>
              <a:t>gè</a:t>
            </a:r>
            <a:r>
              <a:rPr lang="en-US" dirty="0">
                <a:latin typeface="Comic Sans MS" panose="030F0902030302020204" pitchFamily="66" charset="0"/>
              </a:rPr>
              <a:t> </a:t>
            </a:r>
            <a:r>
              <a:rPr lang="en-US" dirty="0" err="1">
                <a:latin typeface="Comic Sans MS" panose="030F0902030302020204" pitchFamily="66" charset="0"/>
              </a:rPr>
              <a:t>xìng</a:t>
            </a:r>
            <a:r>
              <a:rPr lang="en-US" dirty="0">
                <a:latin typeface="Comic Sans MS" panose="030F0902030302020204" pitchFamily="66" charset="0"/>
              </a:rPr>
              <a:t> </a:t>
            </a:r>
            <a:r>
              <a:rPr lang="en-US" dirty="0" err="1">
                <a:latin typeface="Comic Sans MS" panose="030F0902030302020204" pitchFamily="66" charset="0"/>
              </a:rPr>
              <a:t>shì</a:t>
            </a:r>
            <a:r>
              <a:rPr lang="en-US" dirty="0">
                <a:latin typeface="Comic Sans MS" panose="030F0902030302020204" pitchFamily="66" charset="0"/>
              </a:rPr>
              <a:t> </a:t>
            </a:r>
            <a:r>
              <a:rPr lang="en-US" dirty="0" err="1">
                <a:latin typeface="Comic Sans MS" panose="030F0902030302020204" pitchFamily="66" charset="0"/>
              </a:rPr>
              <a:t>fēng</a:t>
            </a:r>
            <a:r>
              <a:rPr lang="en-US" dirty="0">
                <a:latin typeface="Comic Sans MS" panose="030F0902030302020204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dirty="0">
                <a:latin typeface="Comic Sans MS" panose="030F0902030302020204" pitchFamily="66" charset="0"/>
              </a:rPr>
              <a:t>Translate left side words into English.</a:t>
            </a: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5D0056EC-C57E-AD43-97EA-307E19123027}"/>
              </a:ext>
            </a:extLst>
          </p:cNvPr>
          <p:cNvSpPr/>
          <p:nvPr/>
        </p:nvSpPr>
        <p:spPr>
          <a:xfrm>
            <a:off x="3094225" y="1616821"/>
            <a:ext cx="3984171" cy="2944913"/>
          </a:xfrm>
          <a:prstGeom prst="frame">
            <a:avLst>
              <a:gd name="adj1" fmla="val 15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01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4083A-83F6-BE40-98F3-09BA15E3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Míng</a:t>
            </a:r>
            <a:r>
              <a:rPr lang="en-US" altLang="ja-JP" dirty="0"/>
              <a:t> </a:t>
            </a:r>
            <a:r>
              <a:rPr lang="en-US" dirty="0"/>
              <a:t>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72A9D-016B-D74D-84D0-D45D77FF4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4160520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err="1"/>
              <a:t>zhōng</a:t>
            </a:r>
            <a:r>
              <a:rPr lang="en-US" altLang="ja-JP" dirty="0"/>
              <a:t> </a:t>
            </a:r>
            <a:r>
              <a:rPr lang="en-US" altLang="ja-JP" dirty="0" err="1"/>
              <a:t>guó</a:t>
            </a:r>
            <a:r>
              <a:rPr lang="en-US" altLang="ja-JP" dirty="0"/>
              <a:t> </a:t>
            </a:r>
            <a:r>
              <a:rPr lang="en-US" altLang="ja-JP" dirty="0" err="1"/>
              <a:t>míng</a:t>
            </a:r>
            <a:r>
              <a:rPr lang="en-US" dirty="0" err="1"/>
              <a:t>人</a:t>
            </a:r>
            <a:r>
              <a:rPr lang="zh-CN" altLang="en-US" dirty="0"/>
              <a:t>。</a:t>
            </a:r>
            <a:r>
              <a:rPr lang="en-US" altLang="ja-JP" dirty="0" err="1"/>
              <a:t>Kàn</a:t>
            </a:r>
            <a:r>
              <a:rPr lang="en-US" altLang="ja-JP" dirty="0"/>
              <a:t> </a:t>
            </a:r>
            <a:r>
              <a:rPr lang="en-US" altLang="ja-JP" dirty="0" err="1"/>
              <a:t>yí</a:t>
            </a:r>
            <a:r>
              <a:rPr lang="en-US" altLang="ja-JP" dirty="0"/>
              <a:t> </a:t>
            </a:r>
            <a:r>
              <a:rPr lang="en-US" altLang="ja-JP" dirty="0" err="1"/>
              <a:t>kàn</a:t>
            </a:r>
            <a:r>
              <a:rPr lang="zh-CN" altLang="en-US" dirty="0"/>
              <a:t>，</a:t>
            </a:r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zuì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</a:t>
            </a:r>
            <a:r>
              <a:rPr lang="en-US" altLang="ja-JP" dirty="0" err="1"/>
              <a:t>shéi</a:t>
            </a:r>
            <a:r>
              <a:rPr lang="zh-CN" altLang="en-US" dirty="0"/>
              <a:t>？</a:t>
            </a:r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zuì</a:t>
            </a:r>
            <a:r>
              <a:rPr lang="en-US" altLang="ja-JP" dirty="0"/>
              <a:t> </a:t>
            </a:r>
            <a:r>
              <a:rPr lang="en-US" altLang="ja-JP" dirty="0" err="1"/>
              <a:t>bù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</a:t>
            </a:r>
            <a:r>
              <a:rPr lang="en-US" altLang="ja-JP" dirty="0" err="1"/>
              <a:t>shéi</a:t>
            </a:r>
            <a:r>
              <a:rPr lang="zh-CN" altLang="en-US" dirty="0"/>
              <a:t>？</a:t>
            </a:r>
            <a:r>
              <a:rPr lang="en-US" altLang="ja-JP" dirty="0" err="1"/>
              <a:t>Wèi</a:t>
            </a:r>
            <a:r>
              <a:rPr lang="en-US" altLang="ja-JP" dirty="0"/>
              <a:t> </a:t>
            </a:r>
            <a:r>
              <a:rPr lang="en-US" altLang="ja-JP" dirty="0" err="1"/>
              <a:t>shén</a:t>
            </a:r>
            <a:r>
              <a:rPr lang="en-US" altLang="ja-JP" dirty="0"/>
              <a:t> me</a:t>
            </a:r>
            <a:r>
              <a:rPr lang="zh-CN" altLang="en-US" dirty="0"/>
              <a:t>？</a:t>
            </a:r>
            <a:endParaRPr lang="en-AU" altLang="zh-CN" dirty="0"/>
          </a:p>
          <a:p>
            <a:r>
              <a:rPr lang="en-US" dirty="0" err="1"/>
              <a:t>Qíng</a:t>
            </a:r>
            <a:r>
              <a:rPr lang="en-US" dirty="0"/>
              <a:t> </a:t>
            </a:r>
            <a:r>
              <a:rPr lang="en-US" dirty="0" err="1"/>
              <a:t>Shǐ</a:t>
            </a:r>
            <a:r>
              <a:rPr lang="en-US" dirty="0"/>
              <a:t> </a:t>
            </a:r>
            <a:r>
              <a:rPr lang="en-US" dirty="0" err="1"/>
              <a:t>Huáng</a:t>
            </a:r>
            <a:r>
              <a:rPr lang="en-US" dirty="0"/>
              <a:t>: 221BC unified China. Great wall, terracotta </a:t>
            </a:r>
            <a:r>
              <a:rPr lang="en-US" dirty="0" err="1"/>
              <a:t>worriors</a:t>
            </a:r>
            <a:endParaRPr lang="en-US" dirty="0"/>
          </a:p>
          <a:p>
            <a:r>
              <a:rPr lang="en-US" dirty="0"/>
              <a:t>Genghis Khan: Great Khan of the Mongol Empire</a:t>
            </a:r>
          </a:p>
          <a:p>
            <a:r>
              <a:rPr lang="en-US" dirty="0"/>
              <a:t>Confucius(</a:t>
            </a:r>
            <a:r>
              <a:rPr lang="en-US" dirty="0" err="1"/>
              <a:t>kǒng</a:t>
            </a:r>
            <a:r>
              <a:rPr lang="en-US" dirty="0"/>
              <a:t> </a:t>
            </a:r>
            <a:r>
              <a:rPr lang="en-US" dirty="0" err="1"/>
              <a:t>zi孔子</a:t>
            </a:r>
            <a:r>
              <a:rPr lang="en-US" dirty="0"/>
              <a:t>): Philosopher, politician, editor, teacher</a:t>
            </a:r>
          </a:p>
          <a:p>
            <a:r>
              <a:rPr lang="en-US" dirty="0" err="1"/>
              <a:t>Sūn</a:t>
            </a:r>
            <a:r>
              <a:rPr lang="en-US" dirty="0"/>
              <a:t> </a:t>
            </a:r>
            <a:r>
              <a:rPr lang="en-US" dirty="0" err="1"/>
              <a:t>zǐ</a:t>
            </a:r>
            <a:r>
              <a:rPr lang="en-US" dirty="0"/>
              <a:t> </a:t>
            </a:r>
            <a:r>
              <a:rPr lang="en-US" dirty="0" err="1"/>
              <a:t>孙子</a:t>
            </a:r>
            <a:r>
              <a:rPr lang="en-US" dirty="0"/>
              <a:t>: Military strategist &lt;The Art of War&gt;</a:t>
            </a:r>
          </a:p>
          <a:p>
            <a:r>
              <a:rPr lang="en-US" dirty="0" err="1"/>
              <a:t>Máo</a:t>
            </a:r>
            <a:r>
              <a:rPr lang="en-US" dirty="0"/>
              <a:t> </a:t>
            </a:r>
            <a:r>
              <a:rPr lang="en-US" dirty="0" err="1"/>
              <a:t>Zé</a:t>
            </a:r>
            <a:r>
              <a:rPr lang="en-US" dirty="0"/>
              <a:t> </a:t>
            </a:r>
            <a:r>
              <a:rPr lang="en-US" dirty="0" err="1"/>
              <a:t>Dōng毛泽东</a:t>
            </a:r>
            <a:r>
              <a:rPr lang="en-US" dirty="0"/>
              <a:t>: Chairman of CCP 1949-1976</a:t>
            </a:r>
          </a:p>
          <a:p>
            <a:r>
              <a:rPr lang="en-AU" altLang="zh-TW" dirty="0" err="1"/>
              <a:t>Dèng</a:t>
            </a:r>
            <a:r>
              <a:rPr lang="en-AU" altLang="zh-TW" dirty="0"/>
              <a:t> </a:t>
            </a:r>
            <a:r>
              <a:rPr lang="en-AU" altLang="zh-TW" dirty="0" err="1"/>
              <a:t>Xiǎo</a:t>
            </a:r>
            <a:r>
              <a:rPr lang="en-AU" altLang="zh-TW" dirty="0"/>
              <a:t> </a:t>
            </a:r>
            <a:r>
              <a:rPr lang="en-AU" altLang="zh-TW" dirty="0" err="1"/>
              <a:t>Píng</a:t>
            </a:r>
            <a:r>
              <a:rPr lang="en-US" dirty="0"/>
              <a:t> </a:t>
            </a:r>
            <a:r>
              <a:rPr lang="en-US" dirty="0" err="1"/>
              <a:t>邓小平</a:t>
            </a:r>
            <a:r>
              <a:rPr lang="en-US" dirty="0"/>
              <a:t> </a:t>
            </a:r>
            <a:r>
              <a:rPr lang="en-AU" altLang="zh-TW" dirty="0"/>
              <a:t>: </a:t>
            </a:r>
            <a:r>
              <a:rPr lang="zh-TW" altLang="en-US" dirty="0"/>
              <a:t>韬光养晦（</a:t>
            </a:r>
            <a:r>
              <a:rPr lang="en-US" dirty="0"/>
              <a:t>hide your strength and bide your time)</a:t>
            </a:r>
          </a:p>
          <a:p>
            <a:r>
              <a:rPr lang="en-US" dirty="0" err="1"/>
              <a:t>Xí</a:t>
            </a:r>
            <a:r>
              <a:rPr lang="en-US" dirty="0"/>
              <a:t> </a:t>
            </a:r>
            <a:r>
              <a:rPr lang="en-US" dirty="0" err="1"/>
              <a:t>Jìn</a:t>
            </a:r>
            <a:r>
              <a:rPr lang="en-US" dirty="0"/>
              <a:t> </a:t>
            </a:r>
            <a:r>
              <a:rPr lang="en-US" dirty="0" err="1"/>
              <a:t>Píng</a:t>
            </a:r>
            <a:r>
              <a:rPr lang="zh-TW" altLang="en-AU" dirty="0"/>
              <a:t>习近平</a:t>
            </a:r>
            <a:r>
              <a:rPr lang="en-US" dirty="0"/>
              <a:t>: Current General Secretary of CCP</a:t>
            </a:r>
          </a:p>
          <a:p>
            <a:r>
              <a:rPr lang="en-US" dirty="0"/>
              <a:t>Bruce Li ( </a:t>
            </a:r>
            <a:r>
              <a:rPr lang="en-US" dirty="0" err="1"/>
              <a:t>Lǐ</a:t>
            </a:r>
            <a:r>
              <a:rPr lang="en-US" dirty="0"/>
              <a:t> </a:t>
            </a:r>
            <a:r>
              <a:rPr lang="en-US" dirty="0" err="1"/>
              <a:t>Xiǎo</a:t>
            </a:r>
            <a:r>
              <a:rPr lang="en-US" dirty="0"/>
              <a:t> </a:t>
            </a:r>
            <a:r>
              <a:rPr lang="en-US" dirty="0" err="1"/>
              <a:t>Lóng李小龙</a:t>
            </a:r>
            <a:r>
              <a:rPr lang="en-US" dirty="0"/>
              <a:t>): Hong Kong American martial artist, actor</a:t>
            </a:r>
          </a:p>
          <a:p>
            <a:endParaRPr lang="en-US" dirty="0"/>
          </a:p>
        </p:txBody>
      </p:sp>
      <p:pic>
        <p:nvPicPr>
          <p:cNvPr id="4" name="Picture 8" descr="What Is Feng Shui: Top Tips To Feng Shui Your Home">
            <a:extLst>
              <a:ext uri="{FF2B5EF4-FFF2-40B4-BE49-F238E27FC236}">
                <a16:creationId xmlns:a16="http://schemas.microsoft.com/office/drawing/2014/main" id="{176D0D08-651A-2E4B-B04B-FB9CEF3FD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022" y="225375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3D721E-B60C-4B01-A6F6-69DF16330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0484397"/>
              </p:ext>
            </p:extLst>
          </p:nvPr>
        </p:nvGraphicFramePr>
        <p:xfrm>
          <a:off x="6517745" y="299258"/>
          <a:ext cx="2543127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27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22002">
                <a:tc>
                  <a:txBody>
                    <a:bodyPr/>
                    <a:lstStyle/>
                    <a:p>
                      <a:r>
                        <a:rPr lang="en-US" altLang="ja-JP" dirty="0"/>
                        <a:t>Famous</a:t>
                      </a:r>
                      <a:r>
                        <a:rPr lang="ja-JP" altLang="en-US" dirty="0"/>
                        <a:t> </a:t>
                      </a:r>
                      <a:r>
                        <a:rPr lang="en-US" altLang="ja-JP" dirty="0"/>
                        <a:t>person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míng</a:t>
                      </a:r>
                      <a:r>
                        <a:rPr lang="en-US" altLang="ja-JP" dirty="0"/>
                        <a:t> </a:t>
                      </a:r>
                      <a:r>
                        <a:rPr lang="en-US" dirty="0"/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34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5085B-1670-4794-9242-929CBFAA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122"/>
            <a:ext cx="10515600" cy="1009044"/>
          </a:xfrm>
        </p:spPr>
        <p:txBody>
          <a:bodyPr/>
          <a:lstStyle/>
          <a:p>
            <a:r>
              <a:rPr lang="en-US" altLang="ja-JP" dirty="0"/>
              <a:t>Compare </a:t>
            </a:r>
            <a:r>
              <a:rPr lang="en-US" altLang="ja-JP" dirty="0" err="1"/>
              <a:t>bǐ</a:t>
            </a:r>
            <a:r>
              <a:rPr lang="en-US" altLang="ja-JP" dirty="0"/>
              <a:t>……. </a:t>
            </a:r>
            <a:r>
              <a:rPr lang="en-US" altLang="ja-JP" dirty="0" err="1"/>
              <a:t>gèng</a:t>
            </a:r>
            <a:r>
              <a:rPr lang="en-US" altLang="ja-JP" dirty="0"/>
              <a:t>(even more)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D00D0-47C1-413D-9C89-71444141A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04" y="1186165"/>
            <a:ext cx="11754196" cy="51980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/>
              <a:t>Q: </a:t>
            </a:r>
            <a:r>
              <a:rPr lang="en-US" altLang="ja-JP" dirty="0"/>
              <a:t>(</a:t>
            </a:r>
            <a:r>
              <a:rPr lang="en-US" altLang="ja-JP" dirty="0" err="1"/>
              <a:t>nǐ</a:t>
            </a:r>
            <a:r>
              <a:rPr lang="en-US" altLang="ja-JP" dirty="0"/>
              <a:t> de </a:t>
            </a:r>
            <a:r>
              <a:rPr lang="en-US" altLang="ja-JP" dirty="0" err="1"/>
              <a:t>jiā</a:t>
            </a:r>
            <a:r>
              <a:rPr lang="en-US" dirty="0"/>
              <a:t> 人</a:t>
            </a:r>
            <a:r>
              <a:rPr lang="en-US" altLang="ja-JP" dirty="0"/>
              <a:t>) </a:t>
            </a:r>
            <a:r>
              <a:rPr lang="en-US" altLang="ja-JP" dirty="0" err="1"/>
              <a:t>shéi</a:t>
            </a:r>
            <a:r>
              <a:rPr lang="en-US" altLang="ja-JP" dirty="0"/>
              <a:t> </a:t>
            </a:r>
            <a:r>
              <a:rPr lang="en-US" altLang="ja-JP" dirty="0" err="1"/>
              <a:t>gèng</a:t>
            </a:r>
            <a:r>
              <a:rPr lang="en-US" altLang="ja-JP" dirty="0"/>
              <a:t> </a:t>
            </a:r>
            <a:r>
              <a:rPr lang="en-US" altLang="ja-JP" dirty="0" err="1"/>
              <a:t>hǎo</a:t>
            </a:r>
            <a:r>
              <a:rPr lang="en-US" altLang="ja-JP" dirty="0"/>
              <a:t> </a:t>
            </a:r>
            <a:r>
              <a:rPr lang="en-US" altLang="ja-JP" dirty="0" err="1"/>
              <a:t>kàn</a:t>
            </a:r>
            <a:r>
              <a:rPr lang="en-US" altLang="ja-JP" dirty="0"/>
              <a:t>?</a:t>
            </a:r>
          </a:p>
          <a:p>
            <a:pPr marL="0" indent="0">
              <a:buNone/>
            </a:pPr>
            <a:r>
              <a:rPr lang="en-US" altLang="ja-JP" dirty="0"/>
              <a:t>A: </a:t>
            </a:r>
            <a:r>
              <a:rPr lang="en-US" altLang="ja-JP" dirty="0" err="1"/>
              <a:t>wǒ</a:t>
            </a:r>
            <a:r>
              <a:rPr lang="en-US" altLang="ja-JP" dirty="0"/>
              <a:t> </a:t>
            </a:r>
            <a:r>
              <a:rPr lang="en-US" altLang="ja-JP" dirty="0" err="1"/>
              <a:t>bǐ</a:t>
            </a:r>
            <a:r>
              <a:rPr lang="en-US" altLang="ja-JP" dirty="0"/>
              <a:t> </a:t>
            </a:r>
            <a:r>
              <a:rPr lang="en-US" altLang="ja-JP" dirty="0" err="1"/>
              <a:t>wǒ</a:t>
            </a:r>
            <a:r>
              <a:rPr lang="en-US" altLang="ja-JP" dirty="0"/>
              <a:t> </a:t>
            </a:r>
            <a:r>
              <a:rPr lang="en-US" altLang="ja-JP" dirty="0" err="1"/>
              <a:t>mèi</a:t>
            </a:r>
            <a:r>
              <a:rPr lang="en-US" altLang="ja-JP" dirty="0"/>
              <a:t> </a:t>
            </a:r>
            <a:r>
              <a:rPr lang="en-US" altLang="ja-JP" dirty="0" err="1"/>
              <a:t>mèi</a:t>
            </a:r>
            <a:r>
              <a:rPr lang="en-US" altLang="ja-JP" dirty="0"/>
              <a:t> </a:t>
            </a:r>
            <a:r>
              <a:rPr lang="en-US" altLang="ja-JP" dirty="0" err="1"/>
              <a:t>gèng</a:t>
            </a:r>
            <a:r>
              <a:rPr lang="en-US" altLang="ja-JP" dirty="0"/>
              <a:t> </a:t>
            </a:r>
            <a:r>
              <a:rPr lang="en-US" altLang="ja-JP" dirty="0" err="1"/>
              <a:t>hǎo</a:t>
            </a:r>
            <a:r>
              <a:rPr lang="en-US" altLang="ja-JP" dirty="0"/>
              <a:t> </a:t>
            </a:r>
            <a:r>
              <a:rPr lang="en-US" altLang="ja-JP" dirty="0" err="1"/>
              <a:t>kàn</a:t>
            </a:r>
            <a:r>
              <a:rPr lang="en-US" altLang="ja-JP" dirty="0"/>
              <a:t>.</a:t>
            </a:r>
          </a:p>
          <a:p>
            <a:pPr marL="0" indent="0">
              <a:buNone/>
            </a:pPr>
            <a:r>
              <a:rPr lang="en-AU" dirty="0"/>
              <a:t>Q: </a:t>
            </a:r>
            <a:r>
              <a:rPr lang="en-US" altLang="ja-JP" dirty="0" err="1"/>
              <a:t>shéi</a:t>
            </a:r>
            <a:r>
              <a:rPr lang="en-US" altLang="ja-JP" dirty="0"/>
              <a:t> </a:t>
            </a:r>
            <a:r>
              <a:rPr lang="en-US" altLang="ja-JP" dirty="0" err="1"/>
              <a:t>gèng</a:t>
            </a:r>
            <a:r>
              <a:rPr lang="en-US" altLang="ja-JP" dirty="0"/>
              <a:t> </a:t>
            </a:r>
            <a:r>
              <a:rPr lang="en-US" altLang="ja-JP" dirty="0" err="1"/>
              <a:t>kù</a:t>
            </a:r>
            <a:r>
              <a:rPr lang="en-US" altLang="ja-JP" dirty="0"/>
              <a:t>?</a:t>
            </a:r>
          </a:p>
          <a:p>
            <a:pPr marL="0" indent="0">
              <a:buNone/>
            </a:pPr>
            <a:r>
              <a:rPr lang="en-US" altLang="ja-JP" dirty="0"/>
              <a:t>A: </a:t>
            </a:r>
            <a:r>
              <a:rPr lang="en-US" altLang="ja-JP" dirty="0" err="1"/>
              <a:t>wǒ</a:t>
            </a:r>
            <a:r>
              <a:rPr lang="en-US" altLang="ja-JP" dirty="0"/>
              <a:t> </a:t>
            </a:r>
            <a:r>
              <a:rPr lang="en-US" altLang="ja-JP" dirty="0" err="1"/>
              <a:t>bǐ</a:t>
            </a:r>
            <a:r>
              <a:rPr lang="en-US" altLang="ja-JP" dirty="0"/>
              <a:t> </a:t>
            </a:r>
            <a:r>
              <a:rPr lang="en-US" altLang="ja-JP" dirty="0" err="1"/>
              <a:t>wǒ</a:t>
            </a:r>
            <a:r>
              <a:rPr lang="en-US" altLang="ja-JP" dirty="0"/>
              <a:t> </a:t>
            </a:r>
            <a:r>
              <a:rPr lang="en-US" altLang="ja-JP" dirty="0" err="1"/>
              <a:t>mèi</a:t>
            </a:r>
            <a:r>
              <a:rPr lang="en-US" altLang="ja-JP" dirty="0"/>
              <a:t> </a:t>
            </a:r>
            <a:r>
              <a:rPr lang="en-US" altLang="ja-JP" dirty="0" err="1"/>
              <a:t>mèi</a:t>
            </a:r>
            <a:r>
              <a:rPr lang="en-US" altLang="ja-JP" dirty="0"/>
              <a:t> </a:t>
            </a:r>
            <a:r>
              <a:rPr lang="en-US" altLang="ja-JP" dirty="0" err="1"/>
              <a:t>gèng</a:t>
            </a:r>
            <a:r>
              <a:rPr lang="en-US" altLang="ja-JP" dirty="0"/>
              <a:t> </a:t>
            </a:r>
            <a:r>
              <a:rPr lang="en-US" altLang="ja-JP" dirty="0" err="1"/>
              <a:t>kù</a:t>
            </a:r>
            <a:r>
              <a:rPr lang="en-US" altLang="ja-JP" dirty="0"/>
              <a:t>.</a:t>
            </a:r>
          </a:p>
          <a:p>
            <a:pPr marL="0" indent="0">
              <a:buNone/>
            </a:pPr>
            <a:r>
              <a:rPr lang="en-AU" dirty="0"/>
              <a:t>Q: </a:t>
            </a:r>
            <a:r>
              <a:rPr lang="en-US" altLang="ja-JP" dirty="0" err="1"/>
              <a:t>shéi</a:t>
            </a:r>
            <a:r>
              <a:rPr lang="en-US" altLang="ja-JP" dirty="0"/>
              <a:t> </a:t>
            </a:r>
            <a:r>
              <a:rPr lang="en-US" altLang="ja-JP" dirty="0" err="1"/>
              <a:t>gèng</a:t>
            </a:r>
            <a:r>
              <a:rPr lang="en-US" altLang="ja-JP" dirty="0"/>
              <a:t> </a:t>
            </a:r>
            <a:r>
              <a:rPr lang="en-US" altLang="ja-JP" dirty="0" err="1"/>
              <a:t>má</a:t>
            </a:r>
            <a:r>
              <a:rPr lang="en-US" altLang="ja-JP" dirty="0"/>
              <a:t> </a:t>
            </a:r>
            <a:r>
              <a:rPr lang="en-US" altLang="ja-JP" dirty="0" err="1"/>
              <a:t>fán</a:t>
            </a:r>
            <a:r>
              <a:rPr lang="en-US" altLang="ja-JP" dirty="0"/>
              <a:t>?</a:t>
            </a:r>
          </a:p>
          <a:p>
            <a:pPr marL="0" indent="0">
              <a:buNone/>
            </a:pPr>
            <a:r>
              <a:rPr lang="en-US" altLang="ja-JP" dirty="0"/>
              <a:t>A: </a:t>
            </a:r>
            <a:r>
              <a:rPr lang="en-US" altLang="ja-JP" dirty="0" err="1"/>
              <a:t>wǒ</a:t>
            </a:r>
            <a:r>
              <a:rPr lang="en-US" altLang="ja-JP" dirty="0"/>
              <a:t> </a:t>
            </a:r>
            <a:r>
              <a:rPr lang="en-US" altLang="ja-JP" dirty="0" err="1"/>
              <a:t>mèi</a:t>
            </a:r>
            <a:r>
              <a:rPr lang="en-US" altLang="ja-JP" dirty="0"/>
              <a:t> </a:t>
            </a:r>
            <a:r>
              <a:rPr lang="en-US" altLang="ja-JP" dirty="0" err="1"/>
              <a:t>mèi</a:t>
            </a:r>
            <a:r>
              <a:rPr lang="en-US" altLang="ja-JP" dirty="0"/>
              <a:t> </a:t>
            </a:r>
            <a:r>
              <a:rPr lang="en-US" altLang="ja-JP" dirty="0" err="1"/>
              <a:t>bǐ</a:t>
            </a:r>
            <a:r>
              <a:rPr lang="en-US" altLang="ja-JP" dirty="0"/>
              <a:t> </a:t>
            </a:r>
            <a:r>
              <a:rPr lang="en-US" altLang="ja-JP" dirty="0" err="1"/>
              <a:t>wǒ</a:t>
            </a:r>
            <a:r>
              <a:rPr lang="en-US" altLang="ja-JP" dirty="0"/>
              <a:t> </a:t>
            </a:r>
            <a:r>
              <a:rPr lang="en-US" altLang="ja-JP" dirty="0" err="1"/>
              <a:t>gèng</a:t>
            </a:r>
            <a:r>
              <a:rPr lang="en-US" altLang="ja-JP" dirty="0"/>
              <a:t> </a:t>
            </a:r>
            <a:r>
              <a:rPr lang="en-US" altLang="ja-JP" dirty="0" err="1"/>
              <a:t>má</a:t>
            </a:r>
            <a:r>
              <a:rPr lang="en-US" altLang="ja-JP" dirty="0"/>
              <a:t> </a:t>
            </a:r>
            <a:r>
              <a:rPr lang="en-US" altLang="ja-JP" dirty="0" err="1"/>
              <a:t>fán</a:t>
            </a:r>
            <a:r>
              <a:rPr lang="en-US" altLang="ja-JP" dirty="0"/>
              <a:t>.</a:t>
            </a:r>
          </a:p>
          <a:p>
            <a:pPr marL="0" indent="0">
              <a:buNone/>
            </a:pPr>
            <a:r>
              <a:rPr lang="en-AU" dirty="0"/>
              <a:t>Q: </a:t>
            </a:r>
            <a:r>
              <a:rPr lang="en-US" altLang="ja-JP" dirty="0" err="1"/>
              <a:t>shéi</a:t>
            </a:r>
            <a:r>
              <a:rPr lang="en-US" altLang="ja-JP" dirty="0"/>
              <a:t> </a:t>
            </a:r>
            <a:r>
              <a:rPr lang="en-US" altLang="ja-JP" dirty="0" err="1"/>
              <a:t>gèng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</a:t>
            </a:r>
            <a:r>
              <a:rPr lang="en-US" altLang="ja-JP" dirty="0" err="1"/>
              <a:t>chī</a:t>
            </a:r>
            <a:r>
              <a:rPr lang="en-US" altLang="ja-JP" dirty="0"/>
              <a:t>?</a:t>
            </a:r>
          </a:p>
          <a:p>
            <a:pPr marL="0" indent="0">
              <a:buNone/>
            </a:pPr>
            <a:r>
              <a:rPr lang="en-US" altLang="ja-JP" dirty="0"/>
              <a:t>A: </a:t>
            </a:r>
            <a:r>
              <a:rPr lang="en-US" altLang="ja-JP" dirty="0" err="1"/>
              <a:t>wǒ</a:t>
            </a:r>
            <a:r>
              <a:rPr lang="en-US" altLang="ja-JP" dirty="0"/>
              <a:t> </a:t>
            </a:r>
            <a:r>
              <a:rPr lang="en-US" altLang="ja-JP" dirty="0" err="1"/>
              <a:t>mèi</a:t>
            </a:r>
            <a:r>
              <a:rPr lang="en-US" altLang="ja-JP" dirty="0"/>
              <a:t> </a:t>
            </a:r>
            <a:r>
              <a:rPr lang="en-US" altLang="ja-JP" dirty="0" err="1"/>
              <a:t>mèi</a:t>
            </a:r>
            <a:r>
              <a:rPr lang="en-US" altLang="ja-JP" dirty="0"/>
              <a:t> </a:t>
            </a:r>
            <a:r>
              <a:rPr lang="en-US" altLang="ja-JP" dirty="0" err="1"/>
              <a:t>bǐ</a:t>
            </a:r>
            <a:r>
              <a:rPr lang="en-US" altLang="ja-JP" dirty="0"/>
              <a:t> </a:t>
            </a:r>
            <a:r>
              <a:rPr lang="en-US" altLang="ja-JP" dirty="0" err="1"/>
              <a:t>wǒ</a:t>
            </a:r>
            <a:r>
              <a:rPr lang="en-US" altLang="ja-JP" dirty="0"/>
              <a:t> </a:t>
            </a:r>
            <a:r>
              <a:rPr lang="en-US" altLang="ja-JP" dirty="0" err="1"/>
              <a:t>gèng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</a:t>
            </a:r>
            <a:r>
              <a:rPr lang="en-US" altLang="ja-JP" dirty="0" err="1"/>
              <a:t>chī</a:t>
            </a:r>
            <a:r>
              <a:rPr lang="en-US" altLang="ja-JP" dirty="0"/>
              <a:t>.</a:t>
            </a:r>
          </a:p>
          <a:p>
            <a:pPr marL="0" indent="0">
              <a:buNone/>
            </a:pPr>
            <a:r>
              <a:rPr lang="en-AU" dirty="0"/>
              <a:t>Q: </a:t>
            </a:r>
            <a:r>
              <a:rPr lang="en-US" altLang="ja-JP" dirty="0" err="1"/>
              <a:t>shéi</a:t>
            </a:r>
            <a:r>
              <a:rPr lang="en-US" altLang="ja-JP" dirty="0"/>
              <a:t> </a:t>
            </a:r>
            <a:r>
              <a:rPr lang="en-US" altLang="ja-JP" dirty="0" err="1"/>
              <a:t>gèng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</a:t>
            </a:r>
            <a:r>
              <a:rPr lang="en-US" altLang="ja-JP" dirty="0" err="1"/>
              <a:t>hǎo</a:t>
            </a:r>
            <a:r>
              <a:rPr lang="en-US" altLang="ja-JP" dirty="0"/>
              <a:t> </a:t>
            </a:r>
            <a:r>
              <a:rPr lang="en-US" altLang="ja-JP" dirty="0" err="1"/>
              <a:t>kàn</a:t>
            </a:r>
            <a:r>
              <a:rPr lang="en-US" altLang="ja-JP" dirty="0"/>
              <a:t> de</a:t>
            </a:r>
            <a:r>
              <a:rPr lang="ja-JP" altLang="en-US" dirty="0"/>
              <a:t> </a:t>
            </a:r>
            <a:r>
              <a:rPr lang="en-US" dirty="0"/>
              <a:t>人</a:t>
            </a:r>
            <a:r>
              <a:rPr lang="en-US" altLang="ja-JP" dirty="0"/>
              <a:t>?</a:t>
            </a:r>
          </a:p>
          <a:p>
            <a:pPr marL="0" indent="0">
              <a:buNone/>
            </a:pPr>
            <a:r>
              <a:rPr lang="en-US" altLang="ja-JP" dirty="0"/>
              <a:t>A: </a:t>
            </a:r>
            <a:r>
              <a:rPr lang="en-US" altLang="ja-JP" dirty="0" err="1"/>
              <a:t>wǒ</a:t>
            </a:r>
            <a:r>
              <a:rPr lang="en-US" altLang="ja-JP" dirty="0"/>
              <a:t> </a:t>
            </a:r>
            <a:r>
              <a:rPr lang="en-US" altLang="ja-JP" dirty="0" err="1"/>
              <a:t>bǐ</a:t>
            </a:r>
            <a:r>
              <a:rPr lang="en-US" altLang="ja-JP" dirty="0"/>
              <a:t> </a:t>
            </a:r>
            <a:r>
              <a:rPr lang="en-US" altLang="ja-JP" dirty="0" err="1"/>
              <a:t>wǒ</a:t>
            </a:r>
            <a:r>
              <a:rPr lang="en-US" altLang="ja-JP" dirty="0"/>
              <a:t> </a:t>
            </a:r>
            <a:r>
              <a:rPr lang="en-US" altLang="ja-JP" dirty="0" err="1"/>
              <a:t>mèi</a:t>
            </a:r>
            <a:r>
              <a:rPr lang="en-US" altLang="ja-JP" dirty="0"/>
              <a:t> </a:t>
            </a:r>
            <a:r>
              <a:rPr lang="en-US" altLang="ja-JP" dirty="0" err="1"/>
              <a:t>mèi</a:t>
            </a:r>
            <a:r>
              <a:rPr lang="en-US" altLang="ja-JP" dirty="0"/>
              <a:t> </a:t>
            </a:r>
            <a:r>
              <a:rPr lang="en-US" altLang="ja-JP" dirty="0" err="1"/>
              <a:t>gèng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</a:t>
            </a:r>
            <a:r>
              <a:rPr lang="en-US" altLang="ja-JP" dirty="0" err="1"/>
              <a:t>hǎo</a:t>
            </a:r>
            <a:r>
              <a:rPr lang="en-US" altLang="ja-JP" dirty="0"/>
              <a:t> </a:t>
            </a:r>
            <a:r>
              <a:rPr lang="en-US" altLang="ja-JP" dirty="0" err="1"/>
              <a:t>kàn</a:t>
            </a:r>
            <a:r>
              <a:rPr lang="en-US" altLang="ja-JP" dirty="0"/>
              <a:t> de </a:t>
            </a:r>
            <a:r>
              <a:rPr lang="en-US" dirty="0"/>
              <a:t>人</a:t>
            </a:r>
            <a:r>
              <a:rPr lang="en-US" altLang="ja-JP" dirty="0"/>
              <a:t>.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91D35B2-083F-43FC-930B-6AF53953FC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223920"/>
              </p:ext>
            </p:extLst>
          </p:nvPr>
        </p:nvGraphicFramePr>
        <p:xfrm>
          <a:off x="8810673" y="1529542"/>
          <a:ext cx="3248323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8323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22002">
                <a:tc>
                  <a:txBody>
                    <a:bodyPr/>
                    <a:lstStyle/>
                    <a:p>
                      <a:r>
                        <a:rPr lang="en-US" dirty="0"/>
                        <a:t>Compare…even more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bǐ</a:t>
                      </a:r>
                      <a:r>
                        <a:rPr lang="en-US" altLang="ja-JP" dirty="0"/>
                        <a:t>……. </a:t>
                      </a:r>
                      <a:r>
                        <a:rPr lang="en-US" altLang="ja-JP" dirty="0" err="1"/>
                        <a:t>gèng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C4B112-C39B-4397-9C2D-14941531ED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415965"/>
              </p:ext>
            </p:extLst>
          </p:nvPr>
        </p:nvGraphicFramePr>
        <p:xfrm>
          <a:off x="8810673" y="3220258"/>
          <a:ext cx="3248323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8323">
                  <a:extLst>
                    <a:ext uri="{9D8B030D-6E8A-4147-A177-3AD203B41FA5}">
                      <a16:colId xmlns:a16="http://schemas.microsoft.com/office/drawing/2014/main" val="318896976"/>
                    </a:ext>
                  </a:extLst>
                </a:gridCol>
              </a:tblGrid>
              <a:tr h="322002">
                <a:tc>
                  <a:txBody>
                    <a:bodyPr/>
                    <a:lstStyle/>
                    <a:p>
                      <a:r>
                        <a:rPr lang="en-US" dirty="0"/>
                        <a:t>To eat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001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chī</a:t>
                      </a:r>
                      <a:endParaRPr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13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441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8D937-4801-8446-9C17-CC9E8360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Gossip </a:t>
            </a:r>
            <a:r>
              <a:rPr lang="en-US" altLang="ja-JP" dirty="0" err="1"/>
              <a:t>bā</a:t>
            </a:r>
            <a:r>
              <a:rPr lang="zh-CN" altLang="en-US" dirty="0"/>
              <a:t> </a:t>
            </a:r>
            <a:r>
              <a:rPr lang="en-US" altLang="zh-CN" dirty="0" err="1"/>
              <a:t>guà</a:t>
            </a:r>
            <a:r>
              <a:rPr lang="en-US" altLang="zh-CN" dirty="0"/>
              <a:t> --</a:t>
            </a:r>
            <a:r>
              <a:rPr lang="en-US" altLang="ja-JP" dirty="0" err="1"/>
              <a:t>míng</a:t>
            </a:r>
            <a:r>
              <a:rPr lang="en-US" dirty="0" err="1"/>
              <a:t>人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DCF55-9BA9-5941-828C-07B388C4D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your own picture. You Can collage few photos.</a:t>
            </a:r>
          </a:p>
          <a:p>
            <a:r>
              <a:rPr lang="en-US" dirty="0"/>
              <a:t>Write a paragraph to introduce your picture.</a:t>
            </a:r>
          </a:p>
          <a:p>
            <a:r>
              <a:rPr lang="en-US" dirty="0"/>
              <a:t>Present to class.</a:t>
            </a:r>
          </a:p>
          <a:p>
            <a:r>
              <a:rPr lang="en-US" dirty="0"/>
              <a:t>Classmates and teachers to ask questions as many as they can about your pictures.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D241777-EFE1-43E5-BF2D-FDB94CCDAA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21934"/>
              </p:ext>
            </p:extLst>
          </p:nvPr>
        </p:nvGraphicFramePr>
        <p:xfrm>
          <a:off x="7554883" y="528839"/>
          <a:ext cx="3248323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8323">
                  <a:extLst>
                    <a:ext uri="{9D8B030D-6E8A-4147-A177-3AD203B41FA5}">
                      <a16:colId xmlns:a16="http://schemas.microsoft.com/office/drawing/2014/main" val="318896976"/>
                    </a:ext>
                  </a:extLst>
                </a:gridCol>
              </a:tblGrid>
              <a:tr h="322002">
                <a:tc>
                  <a:txBody>
                    <a:bodyPr/>
                    <a:lstStyle/>
                    <a:p>
                      <a:r>
                        <a:rPr lang="en-US" dirty="0"/>
                        <a:t>Gossip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001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bā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 err="1"/>
                        <a:t>guà</a:t>
                      </a:r>
                      <a:r>
                        <a:rPr lang="en-US" altLang="zh-CN"/>
                        <a:t> </a:t>
                      </a:r>
                      <a:endParaRPr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13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716673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412A24"/>
      </a:dk2>
      <a:lt2>
        <a:srgbClr val="E2E3E8"/>
      </a:lt2>
      <a:accent1>
        <a:srgbClr val="B79F20"/>
      </a:accent1>
      <a:accent2>
        <a:srgbClr val="D56817"/>
      </a:accent2>
      <a:accent3>
        <a:srgbClr val="E72B29"/>
      </a:accent3>
      <a:accent4>
        <a:srgbClr val="D51764"/>
      </a:accent4>
      <a:accent5>
        <a:srgbClr val="E729C5"/>
      </a:accent5>
      <a:accent6>
        <a:srgbClr val="A817D5"/>
      </a:accent6>
      <a:hlink>
        <a:srgbClr val="C34C9A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>
            <a:latin typeface="Comic Sans MS" panose="030F0902030302020204" pitchFamily="66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423</Words>
  <Application>Microsoft Office PowerPoint</Application>
  <PresentationFormat>Widescreen</PresentationFormat>
  <Paragraphs>59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Comic Sans MS</vt:lpstr>
      <vt:lpstr>Elephant</vt:lpstr>
      <vt:lpstr>BrushVTI</vt:lpstr>
      <vt:lpstr>Lesson 8 Personalities</vt:lpstr>
      <vt:lpstr>Family Members Personalities</vt:lpstr>
      <vt:lpstr>Míng 人</vt:lpstr>
      <vt:lpstr>Compare bǐ……. gèng(even more)</vt:lpstr>
      <vt:lpstr>Gossip bā guà --míng人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Yongmei Zhang</dc:creator>
  <cp:lastModifiedBy>Lyn ZHANG</cp:lastModifiedBy>
  <cp:revision>15</cp:revision>
  <dcterms:created xsi:type="dcterms:W3CDTF">2020-10-26T22:52:19Z</dcterms:created>
  <dcterms:modified xsi:type="dcterms:W3CDTF">2021-03-08T21:12:32Z</dcterms:modified>
</cp:coreProperties>
</file>