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7"/>
  </p:notesMasterIdLst>
  <p:sldIdLst>
    <p:sldId id="256" r:id="rId2"/>
    <p:sldId id="274" r:id="rId3"/>
    <p:sldId id="352" r:id="rId4"/>
    <p:sldId id="354" r:id="rId5"/>
    <p:sldId id="353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9216"/>
    <p:restoredTop sz="85818"/>
  </p:normalViewPr>
  <p:slideViewPr>
    <p:cSldViewPr snapToGrid="0" snapToObjects="1">
      <p:cViewPr varScale="1">
        <p:scale>
          <a:sx n="58" d="100"/>
          <a:sy n="58" d="100"/>
        </p:scale>
        <p:origin x="72" y="2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39D725-C3B2-2049-8D45-2752B0F035E6}" type="datetimeFigureOut">
              <a:rPr lang="en-US" smtClean="0"/>
              <a:t>3/9/2021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0DF149-A777-9344-9F8D-0ADFBC1B9A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4386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/>
              <a:t>Me and my siblings/best friends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0DF149-A777-9344-9F8D-0ADFBC1B9A6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40755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raphic 1" descr="Tag=AccentColor&#10;Flavor=Light&#10;Target=Fill">
            <a:extLst>
              <a:ext uri="{FF2B5EF4-FFF2-40B4-BE49-F238E27FC236}">
                <a16:creationId xmlns:a16="http://schemas.microsoft.com/office/drawing/2014/main" id="{0D57E7FA-E8FC-45AC-868F-CDC8144939D6}"/>
              </a:ext>
            </a:extLst>
          </p:cNvPr>
          <p:cNvSpPr/>
          <p:nvPr/>
        </p:nvSpPr>
        <p:spPr>
          <a:xfrm rot="10800000" flipV="1">
            <a:off x="2599854" y="527562"/>
            <a:ext cx="6992292" cy="5102484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07094A5-EB6F-441D-88F8-CD7A30C847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8760" y="1591056"/>
            <a:ext cx="5705856" cy="3264408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7CE1E3-3929-42A6-81B7-056BD88EF3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928616"/>
            <a:ext cx="5705856" cy="996696"/>
          </a:xfrm>
        </p:spPr>
        <p:txBody>
          <a:bodyPr/>
          <a:lstStyle>
            <a:lvl1pPr marL="0" indent="0" algn="l">
              <a:buNone/>
              <a:defRPr sz="2400" cap="all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E951E3-0794-422C-AF76-0AD4A7FB19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3/9/2021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4EBFA8-0291-4D77-A9D9-B17FC2382A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7AC4D4-C4EE-4624-A329-C608A1D5AF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64032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raphic 1" descr="Tag=AccentColor&#10;Flavor=Light&#10;Target=Fill">
            <a:extLst>
              <a:ext uri="{FF2B5EF4-FFF2-40B4-BE49-F238E27FC236}">
                <a16:creationId xmlns:a16="http://schemas.microsoft.com/office/drawing/2014/main" id="{0EE21C0F-70D8-4F3C-9392-07559C90EE6E}"/>
              </a:ext>
            </a:extLst>
          </p:cNvPr>
          <p:cNvSpPr/>
          <p:nvPr/>
        </p:nvSpPr>
        <p:spPr>
          <a:xfrm rot="10800000" flipH="1" flipV="1">
            <a:off x="684965" y="1332237"/>
            <a:ext cx="5263732" cy="3841102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B1DFE-8154-440D-93CF-FEF7860E89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9032" y="2523744"/>
            <a:ext cx="3831336" cy="1453896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CD9D1F5-05CC-48F3-A314-315EF17030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711696" y="640079"/>
            <a:ext cx="4837176" cy="556869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1807DE-1178-4BBB-89D8-9046239C2D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655064" y="4087368"/>
            <a:ext cx="3319272" cy="649224"/>
          </a:xfrm>
        </p:spPr>
        <p:txBody>
          <a:bodyPr>
            <a:noAutofit/>
          </a:bodyPr>
          <a:lstStyle>
            <a:lvl1pPr marL="0" indent="0" algn="ctr">
              <a:buNone/>
              <a:defRPr sz="2000" cap="all" baseline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48EA59-A1BC-48B7-9495-6D5C6035B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3/9/2021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F85A72-B50F-440E-AAD3-53C099F6D9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C2D00B-4207-4720-8C68-605CAFDD5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21196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1C888B-58B8-4428-8B1D-4E26FC5DD5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14F67B-D516-42FA-A2CA-2DCD37CFE8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2BA5FF-4919-4FF8-9C04-06CE156B76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3/9/2021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EDA970-128E-4150-8E5A-A1B056E835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EC6CD1-EE5E-42EF-B76D-BB803BA6AB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2381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50C2A1B-34CA-4877-9435-D77DF32575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F255E5E-4A81-44CC-8D99-F56E625D46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9CEECF-A221-4ECC-AD9C-E197D516D2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3/9/2021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8F41AE-0DDE-49ED-9F0C-E0E16F599A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B47FB7-77F0-4C43-B81E-D04B31C953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90123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 descr="Tag=AccentColor&#10;Flavor=Light&#10;Target=Fill">
            <a:extLst>
              <a:ext uri="{FF2B5EF4-FFF2-40B4-BE49-F238E27FC236}">
                <a16:creationId xmlns:a16="http://schemas.microsoft.com/office/drawing/2014/main" id="{13B7BB51-92B8-4089-8DAB-1202A4D1C6A3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6030E26-A86A-417A-AA64-699AA8DD3D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CF97E-0E6E-41E9-B75B-0371E744D1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11680"/>
            <a:ext cx="1051560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BAE770-8363-44CD-8A22-AB26C5C536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3/9/2021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E618F2-3B8E-4449-91E7-F8AA49609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3428F0-E5C2-42A1-AB2F-1A19FFAD1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84836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raphic 9" descr="Tag=AccentColor&#10;Flavor=Light&#10;Target=Fill">
            <a:extLst>
              <a:ext uri="{FF2B5EF4-FFF2-40B4-BE49-F238E27FC236}">
                <a16:creationId xmlns:a16="http://schemas.microsoft.com/office/drawing/2014/main" id="{DB2CE8D6-5B4E-4EBE-9ED5-A1DA7E2A5CDA}"/>
              </a:ext>
            </a:extLst>
          </p:cNvPr>
          <p:cNvSpPr/>
          <p:nvPr/>
        </p:nvSpPr>
        <p:spPr>
          <a:xfrm>
            <a:off x="7209816" y="0"/>
            <a:ext cx="4143984" cy="5747660"/>
          </a:xfrm>
          <a:custGeom>
            <a:avLst/>
            <a:gdLst>
              <a:gd name="connsiteX0" fmla="*/ 0 w 3843750"/>
              <a:gd name="connsiteY0" fmla="*/ 346 h 5956080"/>
              <a:gd name="connsiteX1" fmla="*/ 72373 w 3843750"/>
              <a:gd name="connsiteY1" fmla="*/ 2447534 h 5956080"/>
              <a:gd name="connsiteX2" fmla="*/ 145093 w 3843750"/>
              <a:gd name="connsiteY2" fmla="*/ 3878724 h 5956080"/>
              <a:gd name="connsiteX3" fmla="*/ 237897 w 3843750"/>
              <a:gd name="connsiteY3" fmla="*/ 4208041 h 5956080"/>
              <a:gd name="connsiteX4" fmla="*/ 281875 w 3843750"/>
              <a:gd name="connsiteY4" fmla="*/ 4677601 h 5956080"/>
              <a:gd name="connsiteX5" fmla="*/ 360135 w 3843750"/>
              <a:gd name="connsiteY5" fmla="*/ 5287407 h 5956080"/>
              <a:gd name="connsiteX6" fmla="*/ 414155 w 3843750"/>
              <a:gd name="connsiteY6" fmla="*/ 5817914 h 5956080"/>
              <a:gd name="connsiteX7" fmla="*/ 681487 w 3843750"/>
              <a:gd name="connsiteY7" fmla="*/ 5914873 h 5956080"/>
              <a:gd name="connsiteX8" fmla="*/ 892373 w 3843750"/>
              <a:gd name="connsiteY8" fmla="*/ 5605295 h 5956080"/>
              <a:gd name="connsiteX9" fmla="*/ 1027770 w 3843750"/>
              <a:gd name="connsiteY9" fmla="*/ 5804063 h 5956080"/>
              <a:gd name="connsiteX10" fmla="*/ 1200566 w 3843750"/>
              <a:gd name="connsiteY10" fmla="*/ 5527036 h 5956080"/>
              <a:gd name="connsiteX11" fmla="*/ 1348083 w 3843750"/>
              <a:gd name="connsiteY11" fmla="*/ 5363590 h 5956080"/>
              <a:gd name="connsiteX12" fmla="*/ 1425997 w 3843750"/>
              <a:gd name="connsiteY12" fmla="*/ 4800532 h 5956080"/>
              <a:gd name="connsiteX13" fmla="*/ 1517416 w 3843750"/>
              <a:gd name="connsiteY13" fmla="*/ 4640549 h 5956080"/>
              <a:gd name="connsiteX14" fmla="*/ 1569705 w 3843750"/>
              <a:gd name="connsiteY14" fmla="*/ 4803995 h 5956080"/>
              <a:gd name="connsiteX15" fmla="*/ 1530921 w 3843750"/>
              <a:gd name="connsiteY15" fmla="*/ 5433885 h 5956080"/>
              <a:gd name="connsiteX16" fmla="*/ 1614721 w 3843750"/>
              <a:gd name="connsiteY16" fmla="*/ 5319957 h 5956080"/>
              <a:gd name="connsiteX17" fmla="*/ 1800676 w 3843750"/>
              <a:gd name="connsiteY17" fmla="*/ 4608691 h 5956080"/>
              <a:gd name="connsiteX18" fmla="*/ 1918759 w 3843750"/>
              <a:gd name="connsiteY18" fmla="*/ 4486799 h 5956080"/>
              <a:gd name="connsiteX19" fmla="*/ 2009139 w 3843750"/>
              <a:gd name="connsiteY19" fmla="*/ 4715000 h 5956080"/>
              <a:gd name="connsiteX20" fmla="*/ 2135532 w 3843750"/>
              <a:gd name="connsiteY20" fmla="*/ 5321689 h 5956080"/>
              <a:gd name="connsiteX21" fmla="*/ 2209291 w 3843750"/>
              <a:gd name="connsiteY21" fmla="*/ 5028733 h 5956080"/>
              <a:gd name="connsiteX22" fmla="*/ 2501208 w 3843750"/>
              <a:gd name="connsiteY22" fmla="*/ 4457711 h 5956080"/>
              <a:gd name="connsiteX23" fmla="*/ 2695127 w 3843750"/>
              <a:gd name="connsiteY23" fmla="*/ 4973674 h 5956080"/>
              <a:gd name="connsiteX24" fmla="*/ 2825329 w 3843750"/>
              <a:gd name="connsiteY24" fmla="*/ 4563328 h 5956080"/>
              <a:gd name="connsiteX25" fmla="*/ 2904628 w 3843750"/>
              <a:gd name="connsiteY25" fmla="*/ 4466368 h 5956080"/>
              <a:gd name="connsiteX26" fmla="*/ 2922635 w 3843750"/>
              <a:gd name="connsiteY26" fmla="*/ 4519696 h 5956080"/>
              <a:gd name="connsiteX27" fmla="*/ 3089544 w 3843750"/>
              <a:gd name="connsiteY27" fmla="*/ 3606545 h 5956080"/>
              <a:gd name="connsiteX28" fmla="*/ 3150490 w 3843750"/>
              <a:gd name="connsiteY28" fmla="*/ 3989882 h 5956080"/>
              <a:gd name="connsiteX29" fmla="*/ 3755448 w 3843750"/>
              <a:gd name="connsiteY29" fmla="*/ 1538193 h 5956080"/>
              <a:gd name="connsiteX30" fmla="*/ 3850330 w 3843750"/>
              <a:gd name="connsiteY30" fmla="*/ 0 h 5956080"/>
              <a:gd name="connsiteX31" fmla="*/ 0 w 3843750"/>
              <a:gd name="connsiteY31" fmla="*/ 0 h 5956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3843750" h="5956080">
                <a:moveTo>
                  <a:pt x="0" y="346"/>
                </a:moveTo>
                <a:cubicBezTo>
                  <a:pt x="12120" y="1234155"/>
                  <a:pt x="72720" y="2447534"/>
                  <a:pt x="72373" y="2447534"/>
                </a:cubicBezTo>
                <a:cubicBezTo>
                  <a:pt x="72720" y="2449265"/>
                  <a:pt x="114274" y="3641520"/>
                  <a:pt x="145093" y="3878724"/>
                </a:cubicBezTo>
                <a:cubicBezTo>
                  <a:pt x="176258" y="4119392"/>
                  <a:pt x="210194" y="3969797"/>
                  <a:pt x="237897" y="4208041"/>
                </a:cubicBezTo>
                <a:cubicBezTo>
                  <a:pt x="250017" y="4367677"/>
                  <a:pt x="237204" y="4527661"/>
                  <a:pt x="281875" y="4677601"/>
                </a:cubicBezTo>
                <a:cubicBezTo>
                  <a:pt x="278758" y="4908226"/>
                  <a:pt x="338319" y="5059552"/>
                  <a:pt x="360135" y="5287407"/>
                </a:cubicBezTo>
                <a:cubicBezTo>
                  <a:pt x="370177" y="5468860"/>
                  <a:pt x="348015" y="5649274"/>
                  <a:pt x="414155" y="5817914"/>
                </a:cubicBezTo>
                <a:cubicBezTo>
                  <a:pt x="467137" y="5947770"/>
                  <a:pt x="534662" y="6049578"/>
                  <a:pt x="681487" y="5914873"/>
                </a:cubicBezTo>
                <a:cubicBezTo>
                  <a:pt x="680448" y="5747964"/>
                  <a:pt x="925963" y="5772897"/>
                  <a:pt x="892373" y="5605295"/>
                </a:cubicBezTo>
                <a:cubicBezTo>
                  <a:pt x="1003184" y="5641309"/>
                  <a:pt x="945009" y="5759046"/>
                  <a:pt x="1027770" y="5804063"/>
                </a:cubicBezTo>
                <a:cubicBezTo>
                  <a:pt x="1099105" y="5719915"/>
                  <a:pt x="1051664" y="5551968"/>
                  <a:pt x="1200566" y="5527036"/>
                </a:cubicBezTo>
                <a:cubicBezTo>
                  <a:pt x="1352931" y="5564088"/>
                  <a:pt x="1336655" y="5453970"/>
                  <a:pt x="1348083" y="5363590"/>
                </a:cubicBezTo>
                <a:cubicBezTo>
                  <a:pt x="1370938" y="5149586"/>
                  <a:pt x="1389291" y="5009687"/>
                  <a:pt x="1425997" y="4800532"/>
                </a:cubicBezTo>
                <a:cubicBezTo>
                  <a:pt x="1436385" y="4748243"/>
                  <a:pt x="1415608" y="4628775"/>
                  <a:pt x="1517416" y="4640549"/>
                </a:cubicBezTo>
                <a:cubicBezTo>
                  <a:pt x="1596022" y="4651976"/>
                  <a:pt x="1566242" y="4746512"/>
                  <a:pt x="1569705" y="4803995"/>
                </a:cubicBezTo>
                <a:cubicBezTo>
                  <a:pt x="1600177" y="5128809"/>
                  <a:pt x="1532998" y="5109763"/>
                  <a:pt x="1530921" y="5433885"/>
                </a:cubicBezTo>
                <a:cubicBezTo>
                  <a:pt x="1530574" y="5446697"/>
                  <a:pt x="1580786" y="5458125"/>
                  <a:pt x="1614721" y="5319957"/>
                </a:cubicBezTo>
                <a:cubicBezTo>
                  <a:pt x="1681208" y="5047432"/>
                  <a:pt x="1760507" y="4832736"/>
                  <a:pt x="1800676" y="4608691"/>
                </a:cubicBezTo>
                <a:cubicBezTo>
                  <a:pt x="1848463" y="4656824"/>
                  <a:pt x="1889671" y="4439704"/>
                  <a:pt x="1918759" y="4486799"/>
                </a:cubicBezTo>
                <a:cubicBezTo>
                  <a:pt x="1932264" y="4566098"/>
                  <a:pt x="1956503" y="4642626"/>
                  <a:pt x="2009139" y="4715000"/>
                </a:cubicBezTo>
                <a:cubicBezTo>
                  <a:pt x="2054502" y="4933851"/>
                  <a:pt x="2004983" y="5137812"/>
                  <a:pt x="2135532" y="5321689"/>
                </a:cubicBezTo>
                <a:cubicBezTo>
                  <a:pt x="2135532" y="5321689"/>
                  <a:pt x="2137610" y="5265245"/>
                  <a:pt x="2209291" y="5028733"/>
                </a:cubicBezTo>
                <a:cubicBezTo>
                  <a:pt x="2267120" y="4838277"/>
                  <a:pt x="2341225" y="4936622"/>
                  <a:pt x="2501208" y="4457711"/>
                </a:cubicBezTo>
                <a:cubicBezTo>
                  <a:pt x="2545186" y="4641934"/>
                  <a:pt x="2446495" y="4877753"/>
                  <a:pt x="2695127" y="4973674"/>
                </a:cubicBezTo>
                <a:cubicBezTo>
                  <a:pt x="2743260" y="4833775"/>
                  <a:pt x="2706208" y="4662365"/>
                  <a:pt x="2825329" y="4563328"/>
                </a:cubicBezTo>
                <a:cubicBezTo>
                  <a:pt x="2859958" y="4534586"/>
                  <a:pt x="2884890" y="4501689"/>
                  <a:pt x="2904628" y="4466368"/>
                </a:cubicBezTo>
                <a:cubicBezTo>
                  <a:pt x="2910515" y="4484375"/>
                  <a:pt x="2916749" y="4503074"/>
                  <a:pt x="2922635" y="4519696"/>
                </a:cubicBezTo>
                <a:cubicBezTo>
                  <a:pt x="2946529" y="4491647"/>
                  <a:pt x="3082618" y="3784882"/>
                  <a:pt x="3089544" y="3606545"/>
                </a:cubicBezTo>
                <a:cubicBezTo>
                  <a:pt x="3124172" y="3733285"/>
                  <a:pt x="3150490" y="3989882"/>
                  <a:pt x="3150490" y="3989882"/>
                </a:cubicBezTo>
                <a:cubicBezTo>
                  <a:pt x="3150490" y="3989882"/>
                  <a:pt x="3300085" y="3936900"/>
                  <a:pt x="3755448" y="1538193"/>
                </a:cubicBezTo>
                <a:cubicBezTo>
                  <a:pt x="3791461" y="1348775"/>
                  <a:pt x="3824704" y="697762"/>
                  <a:pt x="3850330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4AD5705-B027-4C44-B38A-60296E29E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078991"/>
            <a:ext cx="5266944" cy="3136392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8BBAC4-9088-44CF-BA2D-B8DD24FB52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279392"/>
            <a:ext cx="5266944" cy="1500187"/>
          </a:xfrm>
        </p:spPr>
        <p:txBody>
          <a:bodyPr/>
          <a:lstStyle>
            <a:lvl1pPr marL="0" indent="0">
              <a:buNone/>
              <a:defRPr sz="240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93FB3F-D2A6-4919-B57B-C08861D463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3/9/2021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9049E0-6BE5-43FA-A4D4-ACAFC871A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F8C28D-1479-4F15-B906-0AEBBCCA8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02567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 descr="Tag=AccentColor&#10;Flavor=Light&#10;Target=Fill">
            <a:extLst>
              <a:ext uri="{FF2B5EF4-FFF2-40B4-BE49-F238E27FC236}">
                <a16:creationId xmlns:a16="http://schemas.microsoft.com/office/drawing/2014/main" id="{FD51F360-8860-4FB5-A0A5-773473DD8B39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2A77EC9-372A-4ECA-9088-780532AF05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C882CE-1B27-414A-9B06-AA5D2DB683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011680"/>
            <a:ext cx="493776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0397E60-5D92-4530-96D1-FC09AF3C27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19088" y="2011680"/>
            <a:ext cx="493776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4240FE-0C6A-47E9-9B0A-7B3C60877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3/9/2021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71AE1B-BB18-4C7E-AA77-3A4D401A5F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FA7B1D-FEDD-4E29-A352-29E5F498B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80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 descr="Tag=AccentColor&#10;Flavor=Light&#10;Target=Fill">
            <a:extLst>
              <a:ext uri="{FF2B5EF4-FFF2-40B4-BE49-F238E27FC236}">
                <a16:creationId xmlns:a16="http://schemas.microsoft.com/office/drawing/2014/main" id="{527D753D-3426-457C-9082-B92894509EC0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64D2B94-0682-4185-BCE3-89AF214A4F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65C47E-B85E-4B3E-A669-DEEC7F5DF2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2011680"/>
            <a:ext cx="4937760" cy="950976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24517F-FE8C-49AD-9A52-0F43010526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3127248"/>
            <a:ext cx="4937760" cy="30632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80C73EC-7117-4DC2-9075-14102F2E28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19088" y="2011680"/>
            <a:ext cx="4937760" cy="950976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D9A323-865B-4177-8F98-9BA304E022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19088" y="3127248"/>
            <a:ext cx="4937760" cy="30632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AA4E5D6-7075-4584-BD43-D966F0B58E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3/9/2021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C38B83D-8A05-4F3C-A409-1602C96307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AD250E7-8A73-449C-A140-A2A2582D7F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3926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raphic 1" descr="Tag=AccentColor&#10;Flavor=Light&#10;Target=Fill">
            <a:extLst>
              <a:ext uri="{FF2B5EF4-FFF2-40B4-BE49-F238E27FC236}">
                <a16:creationId xmlns:a16="http://schemas.microsoft.com/office/drawing/2014/main" id="{AAFBE1F6-FC6D-4C3D-9AC3-97028E6F18C7}"/>
              </a:ext>
            </a:extLst>
          </p:cNvPr>
          <p:cNvSpPr/>
          <p:nvPr/>
        </p:nvSpPr>
        <p:spPr>
          <a:xfrm rot="10800000" flipV="1">
            <a:off x="1969639" y="181596"/>
            <a:ext cx="8252722" cy="6022258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92825A4-268B-4301-8432-F9E9B2661A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43784" y="1572768"/>
            <a:ext cx="6501384" cy="4096512"/>
          </a:xfrm>
        </p:spPr>
        <p:txBody>
          <a:bodyPr>
            <a:normAutofit/>
          </a:bodyPr>
          <a:lstStyle>
            <a:lvl1pPr algn="ct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A33410F-8A90-47F6-BD39-4AC0E43583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3/9/2021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D819A9-F8DE-4E5C-AFC3-E0105ACD8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4E25320-A12F-4F3E-8EC9-11292FF36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0451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C9756B-145D-4BA8-AA43-904C1E7CB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3/9/2021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1DB60F-139E-4C44-89AF-3F8F5EC24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8226C9-C193-4B47-9717-4BC86C909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16643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: Shape 5" descr="Mask ID=&#10;Mask position=bottom, center&#10;Mask family= brushstroke, landscape, wide">
            <a:extLst>
              <a:ext uri="{FF2B5EF4-FFF2-40B4-BE49-F238E27FC236}">
                <a16:creationId xmlns:a16="http://schemas.microsoft.com/office/drawing/2014/main" id="{736BF44D-E8DD-45FA-931D-CBCC67D57944}"/>
              </a:ext>
            </a:extLst>
          </p:cNvPr>
          <p:cNvSpPr/>
          <p:nvPr/>
        </p:nvSpPr>
        <p:spPr>
          <a:xfrm>
            <a:off x="1768100" y="-1"/>
            <a:ext cx="10423900" cy="5920155"/>
          </a:xfrm>
          <a:custGeom>
            <a:avLst/>
            <a:gdLst>
              <a:gd name="connsiteX0" fmla="*/ 10423900 w 10423900"/>
              <a:gd name="connsiteY0" fmla="*/ 0 h 5491534"/>
              <a:gd name="connsiteX1" fmla="*/ 3493157 w 10423900"/>
              <a:gd name="connsiteY1" fmla="*/ 0 h 5491534"/>
              <a:gd name="connsiteX2" fmla="*/ 3493018 w 10423900"/>
              <a:gd name="connsiteY2" fmla="*/ 31 h 5491534"/>
              <a:gd name="connsiteX3" fmla="*/ 3245493 w 10423900"/>
              <a:gd name="connsiteY3" fmla="*/ 104839 h 5491534"/>
              <a:gd name="connsiteX4" fmla="*/ 4434802 w 10423900"/>
              <a:gd name="connsiteY4" fmla="*/ 284558 h 5491534"/>
              <a:gd name="connsiteX5" fmla="*/ 4011937 w 10423900"/>
              <a:gd name="connsiteY5" fmla="*/ 395559 h 5491534"/>
              <a:gd name="connsiteX6" fmla="*/ 3573213 w 10423900"/>
              <a:gd name="connsiteY6" fmla="*/ 474847 h 5491534"/>
              <a:gd name="connsiteX7" fmla="*/ 3097489 w 10423900"/>
              <a:gd name="connsiteY7" fmla="*/ 532990 h 5491534"/>
              <a:gd name="connsiteX8" fmla="*/ 2664052 w 10423900"/>
              <a:gd name="connsiteY8" fmla="*/ 649279 h 5491534"/>
              <a:gd name="connsiteX9" fmla="*/ 3795218 w 10423900"/>
              <a:gd name="connsiteY9" fmla="*/ 696852 h 5491534"/>
              <a:gd name="connsiteX10" fmla="*/ 3208492 w 10423900"/>
              <a:gd name="connsiteY10" fmla="*/ 802568 h 5491534"/>
              <a:gd name="connsiteX11" fmla="*/ 2727483 w 10423900"/>
              <a:gd name="connsiteY11" fmla="*/ 939999 h 5491534"/>
              <a:gd name="connsiteX12" fmla="*/ 2389190 w 10423900"/>
              <a:gd name="connsiteY12" fmla="*/ 1003429 h 5491534"/>
              <a:gd name="connsiteX13" fmla="*/ 2029754 w 10423900"/>
              <a:gd name="connsiteY13" fmla="*/ 1019287 h 5491534"/>
              <a:gd name="connsiteX14" fmla="*/ 1945181 w 10423900"/>
              <a:gd name="connsiteY14" fmla="*/ 1119716 h 5491534"/>
              <a:gd name="connsiteX15" fmla="*/ 2056184 w 10423900"/>
              <a:gd name="connsiteY15" fmla="*/ 1225434 h 5491534"/>
              <a:gd name="connsiteX16" fmla="*/ 2225329 w 10423900"/>
              <a:gd name="connsiteY16" fmla="*/ 1236004 h 5491534"/>
              <a:gd name="connsiteX17" fmla="*/ 3234920 w 10423900"/>
              <a:gd name="connsiteY17" fmla="*/ 1262435 h 5491534"/>
              <a:gd name="connsiteX18" fmla="*/ 0 w 10423900"/>
              <a:gd name="connsiteY18" fmla="*/ 1495009 h 5491534"/>
              <a:gd name="connsiteX19" fmla="*/ 438724 w 10423900"/>
              <a:gd name="connsiteY19" fmla="*/ 1637728 h 5491534"/>
              <a:gd name="connsiteX20" fmla="*/ 586726 w 10423900"/>
              <a:gd name="connsiteY20" fmla="*/ 2028877 h 5491534"/>
              <a:gd name="connsiteX21" fmla="*/ 1125878 w 10423900"/>
              <a:gd name="connsiteY21" fmla="*/ 2250882 h 5491534"/>
              <a:gd name="connsiteX22" fmla="*/ 1474744 w 10423900"/>
              <a:gd name="connsiteY22" fmla="*/ 2330169 h 5491534"/>
              <a:gd name="connsiteX23" fmla="*/ 2272901 w 10423900"/>
              <a:gd name="connsiteY23" fmla="*/ 2446458 h 5491534"/>
              <a:gd name="connsiteX24" fmla="*/ 2389190 w 10423900"/>
              <a:gd name="connsiteY24" fmla="*/ 2636747 h 5491534"/>
              <a:gd name="connsiteX25" fmla="*/ 2489621 w 10423900"/>
              <a:gd name="connsiteY25" fmla="*/ 2848179 h 5491534"/>
              <a:gd name="connsiteX26" fmla="*/ 2701053 w 10423900"/>
              <a:gd name="connsiteY26" fmla="*/ 2985611 h 5491534"/>
              <a:gd name="connsiteX27" fmla="*/ 1057165 w 10423900"/>
              <a:gd name="connsiteY27" fmla="*/ 2964468 h 5491534"/>
              <a:gd name="connsiteX28" fmla="*/ 2912485 w 10423900"/>
              <a:gd name="connsiteY28" fmla="*/ 3408477 h 5491534"/>
              <a:gd name="connsiteX29" fmla="*/ 2748626 w 10423900"/>
              <a:gd name="connsiteY29" fmla="*/ 3582909 h 5491534"/>
              <a:gd name="connsiteX30" fmla="*/ 3763503 w 10423900"/>
              <a:gd name="connsiteY30" fmla="*/ 3820771 h 5491534"/>
              <a:gd name="connsiteX31" fmla="*/ 3219063 w 10423900"/>
              <a:gd name="connsiteY31" fmla="*/ 3847199 h 5491534"/>
              <a:gd name="connsiteX32" fmla="*/ 6385269 w 10423900"/>
              <a:gd name="connsiteY32" fmla="*/ 4840933 h 5491534"/>
              <a:gd name="connsiteX33" fmla="*/ 10285854 w 10423900"/>
              <a:gd name="connsiteY33" fmla="*/ 5471118 h 5491534"/>
              <a:gd name="connsiteX34" fmla="*/ 10423900 w 10423900"/>
              <a:gd name="connsiteY34" fmla="*/ 5491534 h 5491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10423900" h="5491534">
                <a:moveTo>
                  <a:pt x="10423900" y="0"/>
                </a:moveTo>
                <a:lnTo>
                  <a:pt x="3493157" y="0"/>
                </a:lnTo>
                <a:lnTo>
                  <a:pt x="3493018" y="31"/>
                </a:lnTo>
                <a:cubicBezTo>
                  <a:pt x="3414969" y="12668"/>
                  <a:pt x="3328744" y="21588"/>
                  <a:pt x="3245493" y="104839"/>
                </a:cubicBezTo>
                <a:cubicBezTo>
                  <a:pt x="3668357" y="162984"/>
                  <a:pt x="4075366" y="51981"/>
                  <a:pt x="4434802" y="284558"/>
                </a:cubicBezTo>
                <a:cubicBezTo>
                  <a:pt x="4302656" y="400846"/>
                  <a:pt x="4154654" y="374416"/>
                  <a:pt x="4011937" y="395559"/>
                </a:cubicBezTo>
                <a:cubicBezTo>
                  <a:pt x="3863934" y="416704"/>
                  <a:pt x="3721217" y="453704"/>
                  <a:pt x="3573213" y="474847"/>
                </a:cubicBezTo>
                <a:cubicBezTo>
                  <a:pt x="3414639" y="501275"/>
                  <a:pt x="3256063" y="506562"/>
                  <a:pt x="3097489" y="532990"/>
                </a:cubicBezTo>
                <a:cubicBezTo>
                  <a:pt x="2965345" y="554135"/>
                  <a:pt x="2822627" y="517133"/>
                  <a:pt x="2664052" y="649279"/>
                </a:cubicBezTo>
                <a:cubicBezTo>
                  <a:pt x="3055203" y="744424"/>
                  <a:pt x="3409352" y="601706"/>
                  <a:pt x="3795218" y="696852"/>
                </a:cubicBezTo>
                <a:cubicBezTo>
                  <a:pt x="3567928" y="781425"/>
                  <a:pt x="3382924" y="754995"/>
                  <a:pt x="3208492" y="802568"/>
                </a:cubicBezTo>
                <a:cubicBezTo>
                  <a:pt x="3049916" y="850140"/>
                  <a:pt x="2859627" y="797282"/>
                  <a:pt x="2727483" y="939999"/>
                </a:cubicBezTo>
                <a:cubicBezTo>
                  <a:pt x="2627052" y="1051000"/>
                  <a:pt x="2521336" y="1066858"/>
                  <a:pt x="2389190" y="1003429"/>
                </a:cubicBezTo>
                <a:cubicBezTo>
                  <a:pt x="2272901" y="945284"/>
                  <a:pt x="2146043" y="961142"/>
                  <a:pt x="2029754" y="1019287"/>
                </a:cubicBezTo>
                <a:cubicBezTo>
                  <a:pt x="1987468" y="1040430"/>
                  <a:pt x="1945181" y="1066858"/>
                  <a:pt x="1945181" y="1119716"/>
                </a:cubicBezTo>
                <a:cubicBezTo>
                  <a:pt x="1945181" y="1193719"/>
                  <a:pt x="1998039" y="1214862"/>
                  <a:pt x="2056184" y="1225434"/>
                </a:cubicBezTo>
                <a:cubicBezTo>
                  <a:pt x="2109042" y="1236004"/>
                  <a:pt x="2172471" y="1246577"/>
                  <a:pt x="2225329" y="1236004"/>
                </a:cubicBezTo>
                <a:cubicBezTo>
                  <a:pt x="2563622" y="1177861"/>
                  <a:pt x="2896629" y="1273005"/>
                  <a:pt x="3234920" y="1262435"/>
                </a:cubicBezTo>
                <a:cubicBezTo>
                  <a:pt x="2172471" y="1489724"/>
                  <a:pt x="1099450" y="1415723"/>
                  <a:pt x="0" y="1495009"/>
                </a:cubicBezTo>
                <a:cubicBezTo>
                  <a:pt x="142717" y="1653583"/>
                  <a:pt x="327721" y="1521439"/>
                  <a:pt x="438724" y="1637728"/>
                </a:cubicBezTo>
                <a:cubicBezTo>
                  <a:pt x="333006" y="1880875"/>
                  <a:pt x="375293" y="2013020"/>
                  <a:pt x="586726" y="2028877"/>
                </a:cubicBezTo>
                <a:cubicBezTo>
                  <a:pt x="792873" y="2044734"/>
                  <a:pt x="1014877" y="1960161"/>
                  <a:pt x="1125878" y="2250882"/>
                </a:cubicBezTo>
                <a:cubicBezTo>
                  <a:pt x="1157593" y="2340740"/>
                  <a:pt x="1353170" y="2314312"/>
                  <a:pt x="1474744" y="2330169"/>
                </a:cubicBezTo>
                <a:cubicBezTo>
                  <a:pt x="1739034" y="2367170"/>
                  <a:pt x="2019183" y="2330169"/>
                  <a:pt x="2272901" y="2446458"/>
                </a:cubicBezTo>
                <a:cubicBezTo>
                  <a:pt x="2373332" y="2488744"/>
                  <a:pt x="2442048" y="2520459"/>
                  <a:pt x="2389190" y="2636747"/>
                </a:cubicBezTo>
                <a:cubicBezTo>
                  <a:pt x="2336332" y="2758321"/>
                  <a:pt x="2405048" y="2800607"/>
                  <a:pt x="2489621" y="2848179"/>
                </a:cubicBezTo>
                <a:cubicBezTo>
                  <a:pt x="2553051" y="2885180"/>
                  <a:pt x="2648195" y="2874609"/>
                  <a:pt x="2701053" y="2985611"/>
                </a:cubicBezTo>
                <a:cubicBezTo>
                  <a:pt x="2146043" y="2969753"/>
                  <a:pt x="1606888" y="2879895"/>
                  <a:pt x="1057165" y="2964468"/>
                </a:cubicBezTo>
                <a:cubicBezTo>
                  <a:pt x="1659748" y="3175900"/>
                  <a:pt x="2320474" y="3165328"/>
                  <a:pt x="2912485" y="3408477"/>
                </a:cubicBezTo>
                <a:cubicBezTo>
                  <a:pt x="2891342" y="3493050"/>
                  <a:pt x="2753911" y="3456048"/>
                  <a:pt x="2748626" y="3582909"/>
                </a:cubicBezTo>
                <a:cubicBezTo>
                  <a:pt x="3060489" y="3715055"/>
                  <a:pt x="3435782" y="3625195"/>
                  <a:pt x="3763503" y="3820771"/>
                </a:cubicBezTo>
                <a:cubicBezTo>
                  <a:pt x="3573213" y="3910629"/>
                  <a:pt x="3398782" y="3762626"/>
                  <a:pt x="3219063" y="3847199"/>
                </a:cubicBezTo>
                <a:cubicBezTo>
                  <a:pt x="3277208" y="3974060"/>
                  <a:pt x="5909545" y="4756360"/>
                  <a:pt x="6385269" y="4840933"/>
                </a:cubicBezTo>
                <a:cubicBezTo>
                  <a:pt x="7171204" y="4982659"/>
                  <a:pt x="9157515" y="5302348"/>
                  <a:pt x="10285854" y="5471118"/>
                </a:cubicBezTo>
                <a:lnTo>
                  <a:pt x="10423900" y="5491534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C9756B-145D-4BA8-AA43-904C1E7CB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3/9/2021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1DB60F-139E-4C44-89AF-3F8F5EC24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8226C9-C193-4B47-9717-4BC86C909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35349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 descr="Tag=AccentColor&#10;Flavor=Light&#10;Target=Fill">
            <a:extLst>
              <a:ext uri="{FF2B5EF4-FFF2-40B4-BE49-F238E27FC236}">
                <a16:creationId xmlns:a16="http://schemas.microsoft.com/office/drawing/2014/main" id="{76C5A8FA-6B61-4934-AF55-C595090CA5DC}"/>
              </a:ext>
            </a:extLst>
          </p:cNvPr>
          <p:cNvSpPr/>
          <p:nvPr/>
        </p:nvSpPr>
        <p:spPr>
          <a:xfrm>
            <a:off x="4726728" y="0"/>
            <a:ext cx="7472381" cy="6858000"/>
          </a:xfrm>
          <a:custGeom>
            <a:avLst/>
            <a:gdLst>
              <a:gd name="connsiteX0" fmla="*/ 1232666 w 7472381"/>
              <a:gd name="connsiteY0" fmla="*/ 0 h 6886575"/>
              <a:gd name="connsiteX1" fmla="*/ 7472381 w 7472381"/>
              <a:gd name="connsiteY1" fmla="*/ 0 h 6886575"/>
              <a:gd name="connsiteX2" fmla="*/ 7472381 w 7472381"/>
              <a:gd name="connsiteY2" fmla="*/ 814388 h 6886575"/>
              <a:gd name="connsiteX3" fmla="*/ 7472381 w 7472381"/>
              <a:gd name="connsiteY3" fmla="*/ 6411516 h 6886575"/>
              <a:gd name="connsiteX4" fmla="*/ 7472381 w 7472381"/>
              <a:gd name="connsiteY4" fmla="*/ 6886575 h 6886575"/>
              <a:gd name="connsiteX5" fmla="*/ 6992676 w 7472381"/>
              <a:gd name="connsiteY5" fmla="*/ 6886575 h 6886575"/>
              <a:gd name="connsiteX6" fmla="*/ 1946893 w 7472381"/>
              <a:gd name="connsiteY6" fmla="*/ 6886575 h 6886575"/>
              <a:gd name="connsiteX7" fmla="*/ 1506276 w 7472381"/>
              <a:gd name="connsiteY7" fmla="*/ 6686550 h 6886575"/>
              <a:gd name="connsiteX8" fmla="*/ 1314394 w 7472381"/>
              <a:gd name="connsiteY8" fmla="*/ 6457949 h 6886575"/>
              <a:gd name="connsiteX9" fmla="*/ 1246880 w 7472381"/>
              <a:gd name="connsiteY9" fmla="*/ 6393656 h 6886575"/>
              <a:gd name="connsiteX10" fmla="*/ 1079872 w 7472381"/>
              <a:gd name="connsiteY10" fmla="*/ 6307931 h 6886575"/>
              <a:gd name="connsiteX11" fmla="*/ 788495 w 7472381"/>
              <a:gd name="connsiteY11" fmla="*/ 6125765 h 6886575"/>
              <a:gd name="connsiteX12" fmla="*/ 895097 w 7472381"/>
              <a:gd name="connsiteY12" fmla="*/ 6082903 h 6886575"/>
              <a:gd name="connsiteX13" fmla="*/ 1204239 w 7472381"/>
              <a:gd name="connsiteY13" fmla="*/ 6193631 h 6886575"/>
              <a:gd name="connsiteX14" fmla="*/ 1428102 w 7472381"/>
              <a:gd name="connsiteY14" fmla="*/ 6222206 h 6886575"/>
              <a:gd name="connsiteX15" fmla="*/ 1111852 w 7472381"/>
              <a:gd name="connsiteY15" fmla="*/ 6029325 h 6886575"/>
              <a:gd name="connsiteX16" fmla="*/ 806262 w 7472381"/>
              <a:gd name="connsiteY16" fmla="*/ 5779294 h 6886575"/>
              <a:gd name="connsiteX17" fmla="*/ 1040785 w 7472381"/>
              <a:gd name="connsiteY17" fmla="*/ 5825728 h 6886575"/>
              <a:gd name="connsiteX18" fmla="*/ 1051445 w 7472381"/>
              <a:gd name="connsiteY18" fmla="*/ 5793581 h 6886575"/>
              <a:gd name="connsiteX19" fmla="*/ 845349 w 7472381"/>
              <a:gd name="connsiteY19" fmla="*/ 5497115 h 6886575"/>
              <a:gd name="connsiteX20" fmla="*/ 745855 w 7472381"/>
              <a:gd name="connsiteY20" fmla="*/ 5375672 h 6886575"/>
              <a:gd name="connsiteX21" fmla="*/ 291024 w 7472381"/>
              <a:gd name="connsiteY21" fmla="*/ 5014913 h 6886575"/>
              <a:gd name="connsiteX22" fmla="*/ 724535 w 7472381"/>
              <a:gd name="connsiteY22" fmla="*/ 5175647 h 6886575"/>
              <a:gd name="connsiteX23" fmla="*/ 276811 w 7472381"/>
              <a:gd name="connsiteY23" fmla="*/ 4825603 h 6886575"/>
              <a:gd name="connsiteX24" fmla="*/ 60055 w 7472381"/>
              <a:gd name="connsiteY24" fmla="*/ 4697016 h 6886575"/>
              <a:gd name="connsiteX25" fmla="*/ 6755 w 7472381"/>
              <a:gd name="connsiteY25" fmla="*/ 4622006 h 6886575"/>
              <a:gd name="connsiteX26" fmla="*/ 102696 w 7472381"/>
              <a:gd name="connsiteY26" fmla="*/ 4604146 h 6886575"/>
              <a:gd name="connsiteX27" fmla="*/ 397625 w 7472381"/>
              <a:gd name="connsiteY27" fmla="*/ 4632722 h 6886575"/>
              <a:gd name="connsiteX28" fmla="*/ 31628 w 7472381"/>
              <a:gd name="connsiteY28" fmla="*/ 4396978 h 6886575"/>
              <a:gd name="connsiteX29" fmla="*/ 305237 w 7472381"/>
              <a:gd name="connsiteY29" fmla="*/ 4432697 h 6886575"/>
              <a:gd name="connsiteX30" fmla="*/ 383412 w 7472381"/>
              <a:gd name="connsiteY30" fmla="*/ 4339828 h 6886575"/>
              <a:gd name="connsiteX31" fmla="*/ 511333 w 7472381"/>
              <a:gd name="connsiteY31" fmla="*/ 4189810 h 6886575"/>
              <a:gd name="connsiteX32" fmla="*/ 600167 w 7472381"/>
              <a:gd name="connsiteY32" fmla="*/ 4107656 h 6886575"/>
              <a:gd name="connsiteX33" fmla="*/ 635701 w 7472381"/>
              <a:gd name="connsiteY33" fmla="*/ 3843337 h 6886575"/>
              <a:gd name="connsiteX34" fmla="*/ 561080 w 7472381"/>
              <a:gd name="connsiteY34" fmla="*/ 3554015 h 6886575"/>
              <a:gd name="connsiteX35" fmla="*/ 354985 w 7472381"/>
              <a:gd name="connsiteY35" fmla="*/ 3407569 h 6886575"/>
              <a:gd name="connsiteX36" fmla="*/ 415392 w 7472381"/>
              <a:gd name="connsiteY36" fmla="*/ 3243263 h 6886575"/>
              <a:gd name="connsiteX37" fmla="*/ 852456 w 7472381"/>
              <a:gd name="connsiteY37" fmla="*/ 3343275 h 6886575"/>
              <a:gd name="connsiteX38" fmla="*/ 202190 w 7472381"/>
              <a:gd name="connsiteY38" fmla="*/ 2953940 h 6886575"/>
              <a:gd name="connsiteX39" fmla="*/ 312344 w 7472381"/>
              <a:gd name="connsiteY39" fmla="*/ 2936081 h 6886575"/>
              <a:gd name="connsiteX40" fmla="*/ 706768 w 7472381"/>
              <a:gd name="connsiteY40" fmla="*/ 2714625 h 6886575"/>
              <a:gd name="connsiteX41" fmla="*/ 728088 w 7472381"/>
              <a:gd name="connsiteY41" fmla="*/ 2703909 h 6886575"/>
              <a:gd name="connsiteX42" fmla="*/ 795602 w 7472381"/>
              <a:gd name="connsiteY42" fmla="*/ 2564606 h 6886575"/>
              <a:gd name="connsiteX43" fmla="*/ 1008804 w 7472381"/>
              <a:gd name="connsiteY43" fmla="*/ 2543175 h 6886575"/>
              <a:gd name="connsiteX44" fmla="*/ 1186473 w 7472381"/>
              <a:gd name="connsiteY44" fmla="*/ 2575322 h 6886575"/>
              <a:gd name="connsiteX45" fmla="*/ 1378355 w 7472381"/>
              <a:gd name="connsiteY45" fmla="*/ 2536031 h 6886575"/>
              <a:gd name="connsiteX46" fmla="*/ 1548916 w 7472381"/>
              <a:gd name="connsiteY46" fmla="*/ 2553891 h 6886575"/>
              <a:gd name="connsiteX47" fmla="*/ 1694604 w 7472381"/>
              <a:gd name="connsiteY47" fmla="*/ 2528888 h 6886575"/>
              <a:gd name="connsiteX48" fmla="*/ 1552469 w 7472381"/>
              <a:gd name="connsiteY48" fmla="*/ 2411015 h 6886575"/>
              <a:gd name="connsiteX49" fmla="*/ 1353481 w 7472381"/>
              <a:gd name="connsiteY49" fmla="*/ 2411015 h 6886575"/>
              <a:gd name="connsiteX50" fmla="*/ 1211346 w 7472381"/>
              <a:gd name="connsiteY50" fmla="*/ 2336007 h 6886575"/>
              <a:gd name="connsiteX51" fmla="*/ 1076318 w 7472381"/>
              <a:gd name="connsiteY51" fmla="*/ 2200275 h 6886575"/>
              <a:gd name="connsiteX52" fmla="*/ 600167 w 7472381"/>
              <a:gd name="connsiteY52" fmla="*/ 1982390 h 6886575"/>
              <a:gd name="connsiteX53" fmla="*/ 514886 w 7472381"/>
              <a:gd name="connsiteY53" fmla="*/ 1900238 h 6886575"/>
              <a:gd name="connsiteX54" fmla="*/ 1872273 w 7472381"/>
              <a:gd name="connsiteY54" fmla="*/ 2218135 h 6886575"/>
              <a:gd name="connsiteX55" fmla="*/ 1452975 w 7472381"/>
              <a:gd name="connsiteY55" fmla="*/ 2085975 h 6886575"/>
              <a:gd name="connsiteX56" fmla="*/ 1737245 w 7472381"/>
              <a:gd name="connsiteY56" fmla="*/ 2110978 h 6886575"/>
              <a:gd name="connsiteX57" fmla="*/ 1893593 w 7472381"/>
              <a:gd name="connsiteY57" fmla="*/ 2021681 h 6886575"/>
              <a:gd name="connsiteX58" fmla="*/ 1893593 w 7472381"/>
              <a:gd name="connsiteY58" fmla="*/ 1993106 h 6886575"/>
              <a:gd name="connsiteX59" fmla="*/ 1776332 w 7472381"/>
              <a:gd name="connsiteY59" fmla="*/ 1910953 h 6886575"/>
              <a:gd name="connsiteX60" fmla="*/ 1708818 w 7472381"/>
              <a:gd name="connsiteY60" fmla="*/ 1857375 h 6886575"/>
              <a:gd name="connsiteX61" fmla="*/ 1524043 w 7472381"/>
              <a:gd name="connsiteY61" fmla="*/ 1664493 h 6886575"/>
              <a:gd name="connsiteX62" fmla="*/ 1655517 w 7472381"/>
              <a:gd name="connsiteY62" fmla="*/ 1643062 h 6886575"/>
              <a:gd name="connsiteX63" fmla="*/ 1705264 w 7472381"/>
              <a:gd name="connsiteY63" fmla="*/ 1603772 h 6886575"/>
              <a:gd name="connsiteX64" fmla="*/ 1669731 w 7472381"/>
              <a:gd name="connsiteY64" fmla="*/ 1546622 h 6886575"/>
              <a:gd name="connsiteX65" fmla="*/ 1261093 w 7472381"/>
              <a:gd name="connsiteY65" fmla="*/ 1371600 h 6886575"/>
              <a:gd name="connsiteX66" fmla="*/ 1229113 w 7472381"/>
              <a:gd name="connsiteY66" fmla="*/ 1235869 h 6886575"/>
              <a:gd name="connsiteX67" fmla="*/ 1307287 w 7472381"/>
              <a:gd name="connsiteY67" fmla="*/ 1214437 h 6886575"/>
              <a:gd name="connsiteX68" fmla="*/ 1396121 w 7472381"/>
              <a:gd name="connsiteY68" fmla="*/ 1225153 h 6886575"/>
              <a:gd name="connsiteX69" fmla="*/ 1325054 w 7472381"/>
              <a:gd name="connsiteY69" fmla="*/ 1117997 h 6886575"/>
              <a:gd name="connsiteX70" fmla="*/ 1037231 w 7472381"/>
              <a:gd name="connsiteY70" fmla="*/ 1010841 h 6886575"/>
              <a:gd name="connsiteX71" fmla="*/ 983931 w 7472381"/>
              <a:gd name="connsiteY71" fmla="*/ 953690 h 6886575"/>
              <a:gd name="connsiteX72" fmla="*/ 1054998 w 7472381"/>
              <a:gd name="connsiteY72" fmla="*/ 925115 h 6886575"/>
              <a:gd name="connsiteX73" fmla="*/ 1108299 w 7472381"/>
              <a:gd name="connsiteY73" fmla="*/ 914400 h 6886575"/>
              <a:gd name="connsiteX74" fmla="*/ 6755 w 7472381"/>
              <a:gd name="connsiteY74" fmla="*/ 467915 h 6886575"/>
              <a:gd name="connsiteX75" fmla="*/ 255490 w 7472381"/>
              <a:gd name="connsiteY75" fmla="*/ 464344 h 6886575"/>
              <a:gd name="connsiteX76" fmla="*/ 500673 w 7472381"/>
              <a:gd name="connsiteY76" fmla="*/ 535781 h 6886575"/>
              <a:gd name="connsiteX77" fmla="*/ 760069 w 7472381"/>
              <a:gd name="connsiteY77" fmla="*/ 525066 h 6886575"/>
              <a:gd name="connsiteX78" fmla="*/ 1005251 w 7472381"/>
              <a:gd name="connsiteY78" fmla="*/ 560785 h 6886575"/>
              <a:gd name="connsiteX79" fmla="*/ 1218453 w 7472381"/>
              <a:gd name="connsiteY79" fmla="*/ 560785 h 6886575"/>
              <a:gd name="connsiteX80" fmla="*/ 1019464 w 7472381"/>
              <a:gd name="connsiteY80" fmla="*/ 507206 h 6886575"/>
              <a:gd name="connsiteX81" fmla="*/ 944844 w 7472381"/>
              <a:gd name="connsiteY81" fmla="*/ 417909 h 6886575"/>
              <a:gd name="connsiteX82" fmla="*/ 969717 w 7472381"/>
              <a:gd name="connsiteY82" fmla="*/ 335757 h 6886575"/>
              <a:gd name="connsiteX83" fmla="*/ 1051445 w 7472381"/>
              <a:gd name="connsiteY83" fmla="*/ 360759 h 6886575"/>
              <a:gd name="connsiteX84" fmla="*/ 1147386 w 7472381"/>
              <a:gd name="connsiteY84" fmla="*/ 453629 h 6886575"/>
              <a:gd name="connsiteX85" fmla="*/ 1168706 w 7472381"/>
              <a:gd name="connsiteY85" fmla="*/ 396478 h 6886575"/>
              <a:gd name="connsiteX86" fmla="*/ 1225560 w 7472381"/>
              <a:gd name="connsiteY86" fmla="*/ 353615 h 6886575"/>
              <a:gd name="connsiteX87" fmla="*/ 1552469 w 7472381"/>
              <a:gd name="connsiteY87" fmla="*/ 375047 h 6886575"/>
              <a:gd name="connsiteX88" fmla="*/ 1335714 w 7472381"/>
              <a:gd name="connsiteY88" fmla="*/ 192881 h 6886575"/>
              <a:gd name="connsiteX89" fmla="*/ 1197133 w 7472381"/>
              <a:gd name="connsiteY89" fmla="*/ 164306 h 6886575"/>
              <a:gd name="connsiteX90" fmla="*/ 1165153 w 7472381"/>
              <a:gd name="connsiteY90" fmla="*/ 89297 h 6886575"/>
              <a:gd name="connsiteX91" fmla="*/ 1229113 w 7472381"/>
              <a:gd name="connsiteY91" fmla="*/ 71437 h 6886575"/>
              <a:gd name="connsiteX92" fmla="*/ 1548916 w 7472381"/>
              <a:gd name="connsiteY92" fmla="*/ 135731 h 6886575"/>
              <a:gd name="connsiteX93" fmla="*/ 1602217 w 7472381"/>
              <a:gd name="connsiteY93" fmla="*/ 110728 h 6886575"/>
              <a:gd name="connsiteX94" fmla="*/ 1232666 w 7472381"/>
              <a:gd name="connsiteY94" fmla="*/ 0 h 6886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</a:cxnLst>
            <a:rect l="l" t="t" r="r" b="b"/>
            <a:pathLst>
              <a:path w="7472381" h="6886575">
                <a:moveTo>
                  <a:pt x="1232666" y="0"/>
                </a:moveTo>
                <a:lnTo>
                  <a:pt x="7472381" y="0"/>
                </a:lnTo>
                <a:lnTo>
                  <a:pt x="7472381" y="814388"/>
                </a:lnTo>
                <a:lnTo>
                  <a:pt x="7472381" y="6411516"/>
                </a:lnTo>
                <a:lnTo>
                  <a:pt x="7472381" y="6886575"/>
                </a:lnTo>
                <a:lnTo>
                  <a:pt x="6992676" y="6886575"/>
                </a:lnTo>
                <a:lnTo>
                  <a:pt x="1946893" y="6886575"/>
                </a:lnTo>
                <a:cubicBezTo>
                  <a:pt x="1801205" y="6815137"/>
                  <a:pt x="1662624" y="6729412"/>
                  <a:pt x="1506276" y="6686550"/>
                </a:cubicBezTo>
                <a:cubicBezTo>
                  <a:pt x="1399675" y="6657975"/>
                  <a:pt x="1296627" y="6607969"/>
                  <a:pt x="1314394" y="6457949"/>
                </a:cubicBezTo>
                <a:cubicBezTo>
                  <a:pt x="1317947" y="6415087"/>
                  <a:pt x="1289520" y="6382941"/>
                  <a:pt x="1246880" y="6393656"/>
                </a:cubicBezTo>
                <a:cubicBezTo>
                  <a:pt x="1165153" y="6415087"/>
                  <a:pt x="1126065" y="6354365"/>
                  <a:pt x="1079872" y="6307931"/>
                </a:cubicBezTo>
                <a:cubicBezTo>
                  <a:pt x="998144" y="6225779"/>
                  <a:pt x="919970" y="6140052"/>
                  <a:pt x="788495" y="6125765"/>
                </a:cubicBezTo>
                <a:cubicBezTo>
                  <a:pt x="813369" y="6061471"/>
                  <a:pt x="856009" y="6068615"/>
                  <a:pt x="895097" y="6082903"/>
                </a:cubicBezTo>
                <a:cubicBezTo>
                  <a:pt x="998144" y="6118622"/>
                  <a:pt x="1101192" y="6157912"/>
                  <a:pt x="1204239" y="6193631"/>
                </a:cubicBezTo>
                <a:cubicBezTo>
                  <a:pt x="1271754" y="6215062"/>
                  <a:pt x="1339267" y="6247209"/>
                  <a:pt x="1428102" y="6222206"/>
                </a:cubicBezTo>
                <a:cubicBezTo>
                  <a:pt x="1349928" y="6093619"/>
                  <a:pt x="1218453" y="6068615"/>
                  <a:pt x="1111852" y="6029325"/>
                </a:cubicBezTo>
                <a:cubicBezTo>
                  <a:pt x="980377" y="5979319"/>
                  <a:pt x="902203" y="5886450"/>
                  <a:pt x="806262" y="5779294"/>
                </a:cubicBezTo>
                <a:cubicBezTo>
                  <a:pt x="902203" y="5750719"/>
                  <a:pt x="962610" y="5829300"/>
                  <a:pt x="1040785" y="5825728"/>
                </a:cubicBezTo>
                <a:cubicBezTo>
                  <a:pt x="1044338" y="5815012"/>
                  <a:pt x="1051445" y="5793581"/>
                  <a:pt x="1051445" y="5793581"/>
                </a:cubicBezTo>
                <a:cubicBezTo>
                  <a:pt x="923523" y="5736431"/>
                  <a:pt x="866670" y="5629275"/>
                  <a:pt x="845349" y="5497115"/>
                </a:cubicBezTo>
                <a:cubicBezTo>
                  <a:pt x="838243" y="5429250"/>
                  <a:pt x="792049" y="5407819"/>
                  <a:pt x="745855" y="5375672"/>
                </a:cubicBezTo>
                <a:cubicBezTo>
                  <a:pt x="589507" y="5264943"/>
                  <a:pt x="422499" y="5164931"/>
                  <a:pt x="291024" y="5014913"/>
                </a:cubicBezTo>
                <a:cubicBezTo>
                  <a:pt x="443819" y="5032771"/>
                  <a:pt x="564633" y="5132784"/>
                  <a:pt x="724535" y="5175647"/>
                </a:cubicBezTo>
                <a:cubicBezTo>
                  <a:pt x="596614" y="5011340"/>
                  <a:pt x="429605" y="4925615"/>
                  <a:pt x="276811" y="4825603"/>
                </a:cubicBezTo>
                <a:cubicBezTo>
                  <a:pt x="205743" y="4779169"/>
                  <a:pt x="141783" y="4722018"/>
                  <a:pt x="60055" y="4697016"/>
                </a:cubicBezTo>
                <a:cubicBezTo>
                  <a:pt x="31628" y="4689872"/>
                  <a:pt x="-18119" y="4672013"/>
                  <a:pt x="6755" y="4622006"/>
                </a:cubicBezTo>
                <a:cubicBezTo>
                  <a:pt x="28075" y="4579144"/>
                  <a:pt x="67162" y="4593432"/>
                  <a:pt x="102696" y="4604146"/>
                </a:cubicBezTo>
                <a:cubicBezTo>
                  <a:pt x="187976" y="4632722"/>
                  <a:pt x="280364" y="4632722"/>
                  <a:pt x="397625" y="4632722"/>
                </a:cubicBezTo>
                <a:cubicBezTo>
                  <a:pt x="298131" y="4496990"/>
                  <a:pt x="116909" y="4539853"/>
                  <a:pt x="31628" y="4396978"/>
                </a:cubicBezTo>
                <a:cubicBezTo>
                  <a:pt x="138229" y="4371976"/>
                  <a:pt x="219957" y="4421982"/>
                  <a:pt x="305237" y="4432697"/>
                </a:cubicBezTo>
                <a:cubicBezTo>
                  <a:pt x="383412" y="4443413"/>
                  <a:pt x="401178" y="4418409"/>
                  <a:pt x="383412" y="4339828"/>
                </a:cubicBezTo>
                <a:cubicBezTo>
                  <a:pt x="354985" y="4218385"/>
                  <a:pt x="397625" y="4157662"/>
                  <a:pt x="511333" y="4189810"/>
                </a:cubicBezTo>
                <a:cubicBezTo>
                  <a:pt x="617934" y="4221956"/>
                  <a:pt x="628594" y="4175522"/>
                  <a:pt x="600167" y="4107656"/>
                </a:cubicBezTo>
                <a:cubicBezTo>
                  <a:pt x="557527" y="4007644"/>
                  <a:pt x="603720" y="3929063"/>
                  <a:pt x="635701" y="3843337"/>
                </a:cubicBezTo>
                <a:cubicBezTo>
                  <a:pt x="685448" y="3714750"/>
                  <a:pt x="664128" y="3650456"/>
                  <a:pt x="561080" y="3554015"/>
                </a:cubicBezTo>
                <a:cubicBezTo>
                  <a:pt x="500673" y="3500438"/>
                  <a:pt x="440265" y="3454003"/>
                  <a:pt x="354985" y="3407569"/>
                </a:cubicBezTo>
                <a:cubicBezTo>
                  <a:pt x="550420" y="3382565"/>
                  <a:pt x="347878" y="3296841"/>
                  <a:pt x="415392" y="3243263"/>
                </a:cubicBezTo>
                <a:cubicBezTo>
                  <a:pt x="553973" y="3221831"/>
                  <a:pt x="664128" y="3393282"/>
                  <a:pt x="852456" y="3343275"/>
                </a:cubicBezTo>
                <a:cubicBezTo>
                  <a:pt x="625041" y="3196828"/>
                  <a:pt x="369198" y="3150393"/>
                  <a:pt x="202190" y="2953940"/>
                </a:cubicBezTo>
                <a:cubicBezTo>
                  <a:pt x="241277" y="2911078"/>
                  <a:pt x="280364" y="2953940"/>
                  <a:pt x="312344" y="2936081"/>
                </a:cubicBezTo>
                <a:cubicBezTo>
                  <a:pt x="312344" y="2925365"/>
                  <a:pt x="685448" y="2993232"/>
                  <a:pt x="706768" y="2714625"/>
                </a:cubicBezTo>
                <a:cubicBezTo>
                  <a:pt x="713875" y="2714625"/>
                  <a:pt x="720982" y="2714625"/>
                  <a:pt x="728088" y="2703909"/>
                </a:cubicBezTo>
                <a:cubicBezTo>
                  <a:pt x="767175" y="2664619"/>
                  <a:pt x="731642" y="2571750"/>
                  <a:pt x="795602" y="2564606"/>
                </a:cubicBezTo>
                <a:cubicBezTo>
                  <a:pt x="866670" y="2557462"/>
                  <a:pt x="934184" y="2525315"/>
                  <a:pt x="1008804" y="2543175"/>
                </a:cubicBezTo>
                <a:cubicBezTo>
                  <a:pt x="1065658" y="2557462"/>
                  <a:pt x="1126065" y="2575322"/>
                  <a:pt x="1186473" y="2575322"/>
                </a:cubicBezTo>
                <a:cubicBezTo>
                  <a:pt x="1250433" y="2575322"/>
                  <a:pt x="1339267" y="2696766"/>
                  <a:pt x="1378355" y="2536031"/>
                </a:cubicBezTo>
                <a:cubicBezTo>
                  <a:pt x="1378355" y="2528888"/>
                  <a:pt x="1488509" y="2546747"/>
                  <a:pt x="1548916" y="2553891"/>
                </a:cubicBezTo>
                <a:cubicBezTo>
                  <a:pt x="1598663" y="2561035"/>
                  <a:pt x="1659071" y="2593181"/>
                  <a:pt x="1694604" y="2528888"/>
                </a:cubicBezTo>
                <a:cubicBezTo>
                  <a:pt x="1712371" y="2489596"/>
                  <a:pt x="1627090" y="2418159"/>
                  <a:pt x="1552469" y="2411015"/>
                </a:cubicBezTo>
                <a:cubicBezTo>
                  <a:pt x="1484956" y="2403872"/>
                  <a:pt x="1417442" y="2396728"/>
                  <a:pt x="1353481" y="2411015"/>
                </a:cubicBezTo>
                <a:cubicBezTo>
                  <a:pt x="1275307" y="2428875"/>
                  <a:pt x="1232666" y="2400300"/>
                  <a:pt x="1211346" y="2336007"/>
                </a:cubicBezTo>
                <a:cubicBezTo>
                  <a:pt x="1186473" y="2268141"/>
                  <a:pt x="1140279" y="2232422"/>
                  <a:pt x="1076318" y="2200275"/>
                </a:cubicBezTo>
                <a:cubicBezTo>
                  <a:pt x="919970" y="2121694"/>
                  <a:pt x="770729" y="2028825"/>
                  <a:pt x="600167" y="1982390"/>
                </a:cubicBezTo>
                <a:cubicBezTo>
                  <a:pt x="568187" y="1975246"/>
                  <a:pt x="529100" y="1960959"/>
                  <a:pt x="514886" y="1900238"/>
                </a:cubicBezTo>
                <a:cubicBezTo>
                  <a:pt x="976824" y="1993106"/>
                  <a:pt x="1396121" y="2232422"/>
                  <a:pt x="1872273" y="2218135"/>
                </a:cubicBezTo>
                <a:cubicBezTo>
                  <a:pt x="1744351" y="2143125"/>
                  <a:pt x="1591557" y="2139554"/>
                  <a:pt x="1452975" y="2085975"/>
                </a:cubicBezTo>
                <a:cubicBezTo>
                  <a:pt x="1552469" y="2046685"/>
                  <a:pt x="1644857" y="2089547"/>
                  <a:pt x="1737245" y="2110978"/>
                </a:cubicBezTo>
                <a:cubicBezTo>
                  <a:pt x="1815419" y="2128837"/>
                  <a:pt x="1886486" y="2132410"/>
                  <a:pt x="1893593" y="2021681"/>
                </a:cubicBezTo>
                <a:cubicBezTo>
                  <a:pt x="1893593" y="2010965"/>
                  <a:pt x="1893593" y="2003821"/>
                  <a:pt x="1893593" y="1993106"/>
                </a:cubicBezTo>
                <a:cubicBezTo>
                  <a:pt x="1865166" y="1946672"/>
                  <a:pt x="1826079" y="1925240"/>
                  <a:pt x="1776332" y="1910953"/>
                </a:cubicBezTo>
                <a:cubicBezTo>
                  <a:pt x="1747905" y="1903809"/>
                  <a:pt x="1708818" y="1889522"/>
                  <a:pt x="1708818" y="1857375"/>
                </a:cubicBezTo>
                <a:cubicBezTo>
                  <a:pt x="1712371" y="1735931"/>
                  <a:pt x="1616430" y="1700212"/>
                  <a:pt x="1524043" y="1664493"/>
                </a:cubicBezTo>
                <a:cubicBezTo>
                  <a:pt x="1573790" y="1603772"/>
                  <a:pt x="1616430" y="1646635"/>
                  <a:pt x="1655517" y="1643062"/>
                </a:cubicBezTo>
                <a:cubicBezTo>
                  <a:pt x="1680391" y="1639491"/>
                  <a:pt x="1705264" y="1635919"/>
                  <a:pt x="1705264" y="1603772"/>
                </a:cubicBezTo>
                <a:cubicBezTo>
                  <a:pt x="1705264" y="1578769"/>
                  <a:pt x="1694604" y="1546622"/>
                  <a:pt x="1669731" y="1546622"/>
                </a:cubicBezTo>
                <a:cubicBezTo>
                  <a:pt x="1513383" y="1543050"/>
                  <a:pt x="1424548" y="1371600"/>
                  <a:pt x="1261093" y="1371600"/>
                </a:cubicBezTo>
                <a:cubicBezTo>
                  <a:pt x="1161599" y="1371600"/>
                  <a:pt x="1310841" y="1275159"/>
                  <a:pt x="1229113" y="1235869"/>
                </a:cubicBezTo>
                <a:cubicBezTo>
                  <a:pt x="1211346" y="1225153"/>
                  <a:pt x="1278860" y="1210866"/>
                  <a:pt x="1307287" y="1214437"/>
                </a:cubicBezTo>
                <a:cubicBezTo>
                  <a:pt x="1335714" y="1218009"/>
                  <a:pt x="1360588" y="1243013"/>
                  <a:pt x="1396121" y="1225153"/>
                </a:cubicBezTo>
                <a:cubicBezTo>
                  <a:pt x="1413888" y="1160860"/>
                  <a:pt x="1367694" y="1135856"/>
                  <a:pt x="1325054" y="1117997"/>
                </a:cubicBezTo>
                <a:cubicBezTo>
                  <a:pt x="1232666" y="1075135"/>
                  <a:pt x="1140279" y="1025129"/>
                  <a:pt x="1037231" y="1010841"/>
                </a:cubicBezTo>
                <a:cubicBezTo>
                  <a:pt x="1001698" y="1007269"/>
                  <a:pt x="980377" y="989409"/>
                  <a:pt x="983931" y="953690"/>
                </a:cubicBezTo>
                <a:cubicBezTo>
                  <a:pt x="991037" y="907256"/>
                  <a:pt x="1026571" y="921544"/>
                  <a:pt x="1054998" y="925115"/>
                </a:cubicBezTo>
                <a:cubicBezTo>
                  <a:pt x="1072765" y="928688"/>
                  <a:pt x="1090532" y="939403"/>
                  <a:pt x="1108299" y="914400"/>
                </a:cubicBezTo>
                <a:cubicBezTo>
                  <a:pt x="692555" y="660797"/>
                  <a:pt x="472246" y="675085"/>
                  <a:pt x="6755" y="467915"/>
                </a:cubicBezTo>
                <a:cubicBezTo>
                  <a:pt x="109802" y="428625"/>
                  <a:pt x="184423" y="457200"/>
                  <a:pt x="255490" y="464344"/>
                </a:cubicBezTo>
                <a:cubicBezTo>
                  <a:pt x="433159" y="482203"/>
                  <a:pt x="323004" y="514350"/>
                  <a:pt x="500673" y="535781"/>
                </a:cubicBezTo>
                <a:cubicBezTo>
                  <a:pt x="585954" y="546497"/>
                  <a:pt x="664128" y="582216"/>
                  <a:pt x="760069" y="525066"/>
                </a:cubicBezTo>
                <a:cubicBezTo>
                  <a:pt x="824029" y="485775"/>
                  <a:pt x="927077" y="528637"/>
                  <a:pt x="1005251" y="560785"/>
                </a:cubicBezTo>
                <a:cubicBezTo>
                  <a:pt x="1069212" y="589360"/>
                  <a:pt x="1133172" y="596503"/>
                  <a:pt x="1218453" y="560785"/>
                </a:cubicBezTo>
                <a:cubicBezTo>
                  <a:pt x="1140279" y="539354"/>
                  <a:pt x="1079872" y="521494"/>
                  <a:pt x="1019464" y="507206"/>
                </a:cubicBezTo>
                <a:cubicBezTo>
                  <a:pt x="969717" y="496491"/>
                  <a:pt x="941290" y="471488"/>
                  <a:pt x="944844" y="417909"/>
                </a:cubicBezTo>
                <a:cubicBezTo>
                  <a:pt x="944844" y="389334"/>
                  <a:pt x="934184" y="350044"/>
                  <a:pt x="969717" y="335757"/>
                </a:cubicBezTo>
                <a:cubicBezTo>
                  <a:pt x="998144" y="321469"/>
                  <a:pt x="1037231" y="335757"/>
                  <a:pt x="1051445" y="360759"/>
                </a:cubicBezTo>
                <a:cubicBezTo>
                  <a:pt x="1069212" y="407194"/>
                  <a:pt x="1086978" y="450056"/>
                  <a:pt x="1147386" y="453629"/>
                </a:cubicBezTo>
                <a:cubicBezTo>
                  <a:pt x="1229113" y="460771"/>
                  <a:pt x="1182919" y="432197"/>
                  <a:pt x="1168706" y="396478"/>
                </a:cubicBezTo>
                <a:cubicBezTo>
                  <a:pt x="1154492" y="357188"/>
                  <a:pt x="1197133" y="346472"/>
                  <a:pt x="1225560" y="353615"/>
                </a:cubicBezTo>
                <a:cubicBezTo>
                  <a:pt x="1332161" y="385763"/>
                  <a:pt x="1442315" y="328613"/>
                  <a:pt x="1552469" y="375047"/>
                </a:cubicBezTo>
                <a:cubicBezTo>
                  <a:pt x="1524043" y="260747"/>
                  <a:pt x="1463635" y="210741"/>
                  <a:pt x="1335714" y="192881"/>
                </a:cubicBezTo>
                <a:cubicBezTo>
                  <a:pt x="1289520" y="189310"/>
                  <a:pt x="1239773" y="196453"/>
                  <a:pt x="1197133" y="164306"/>
                </a:cubicBezTo>
                <a:cubicBezTo>
                  <a:pt x="1172259" y="146447"/>
                  <a:pt x="1147386" y="125016"/>
                  <a:pt x="1165153" y="89297"/>
                </a:cubicBezTo>
                <a:cubicBezTo>
                  <a:pt x="1175813" y="64294"/>
                  <a:pt x="1204239" y="64294"/>
                  <a:pt x="1229113" y="71437"/>
                </a:cubicBezTo>
                <a:cubicBezTo>
                  <a:pt x="1332161" y="110728"/>
                  <a:pt x="1442315" y="121444"/>
                  <a:pt x="1548916" y="135731"/>
                </a:cubicBezTo>
                <a:cubicBezTo>
                  <a:pt x="1566683" y="139303"/>
                  <a:pt x="1584450" y="146447"/>
                  <a:pt x="1602217" y="110728"/>
                </a:cubicBezTo>
                <a:cubicBezTo>
                  <a:pt x="1477849" y="78581"/>
                  <a:pt x="1357034" y="35719"/>
                  <a:pt x="1232666" y="0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46AD042-DE90-4088-8A07-B9A64C2CE0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40080"/>
            <a:ext cx="3886200" cy="295351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2FFC98-62A0-445A-BEDA-785BE925A1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59168" y="640080"/>
            <a:ext cx="4489704" cy="5596128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4D7827-8489-4EE4-88EE-16685FE6DE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776472"/>
            <a:ext cx="3886200" cy="246888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33534F-EA91-4A50-B0F6-10D689E458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3/9/2021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20F3F7-8B4B-4015-AA9C-109D05B2F1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0B6EE2-78A1-4D01-87BE-A1487FBD2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0368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8615C6B-1C98-4B1C-AB4B-1E1898E593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8DFF97-B7FD-47F9-BC7F-DD4B4C5EA2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831D22-079E-43E3-86A4-BA12DB888C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4E684-10F4-4CC3-A0B9-F03AA7BE37CF}" type="datetimeFigureOut">
              <a:rPr lang="en-US" smtClean="0"/>
              <a:t>3/9/2021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4C30A2-140B-4A5D-BEEC-C1314AF1F3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71BA8F-7826-496D-91F8-B3ECDF34DA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674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0" r:id="rId3"/>
    <p:sldLayoutId id="2147483669" r:id="rId4"/>
    <p:sldLayoutId id="2147483668" r:id="rId5"/>
    <p:sldLayoutId id="2147483667" r:id="rId6"/>
    <p:sldLayoutId id="2147483666" r:id="rId7"/>
    <p:sldLayoutId id="2147483665" r:id="rId8"/>
    <p:sldLayoutId id="2147483664" r:id="rId9"/>
    <p:sldLayoutId id="2147483663" r:id="rId10"/>
    <p:sldLayoutId id="2147483661" r:id="rId11"/>
    <p:sldLayoutId id="214748366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i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27F3F19-5A4B-42AD-9A79-B8279086A6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6365B79-06A8-4D26-90D7-0C905C2D49A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3265" b="2465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8202C37C-3123-4850-965F-F823CD438B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14441" y="3562564"/>
            <a:ext cx="6007383" cy="2746580"/>
          </a:xfrm>
          <a:custGeom>
            <a:avLst/>
            <a:gdLst>
              <a:gd name="connsiteX0" fmla="*/ 7360262 w 8491753"/>
              <a:gd name="connsiteY0" fmla="*/ 0 h 3882436"/>
              <a:gd name="connsiteX1" fmla="*/ 7800623 w 8491753"/>
              <a:gd name="connsiteY1" fmla="*/ 266118 h 3882436"/>
              <a:gd name="connsiteX2" fmla="*/ 8418395 w 8491753"/>
              <a:gd name="connsiteY2" fmla="*/ 817361 h 3882436"/>
              <a:gd name="connsiteX3" fmla="*/ 8469084 w 8491753"/>
              <a:gd name="connsiteY3" fmla="*/ 2062410 h 3882436"/>
              <a:gd name="connsiteX4" fmla="*/ 7993875 w 8491753"/>
              <a:gd name="connsiteY4" fmla="*/ 3538728 h 3882436"/>
              <a:gd name="connsiteX5" fmla="*/ 7486985 w 8491753"/>
              <a:gd name="connsiteY5" fmla="*/ 3877711 h 3882436"/>
              <a:gd name="connsiteX6" fmla="*/ 4198536 w 8491753"/>
              <a:gd name="connsiteY6" fmla="*/ 3808014 h 3882436"/>
              <a:gd name="connsiteX7" fmla="*/ 1942874 w 8491753"/>
              <a:gd name="connsiteY7" fmla="*/ 3259939 h 3882436"/>
              <a:gd name="connsiteX8" fmla="*/ 2291361 w 8491753"/>
              <a:gd name="connsiteY8" fmla="*/ 3193410 h 3882436"/>
              <a:gd name="connsiteX9" fmla="*/ 1451824 w 8491753"/>
              <a:gd name="connsiteY9" fmla="*/ 3047678 h 3882436"/>
              <a:gd name="connsiteX10" fmla="*/ 1499345 w 8491753"/>
              <a:gd name="connsiteY10" fmla="*/ 3028670 h 3882436"/>
              <a:gd name="connsiteX11" fmla="*/ 1407471 w 8491753"/>
              <a:gd name="connsiteY11" fmla="*/ 2952636 h 3882436"/>
              <a:gd name="connsiteX12" fmla="*/ 1030471 w 8491753"/>
              <a:gd name="connsiteY12" fmla="*/ 2832250 h 3882436"/>
              <a:gd name="connsiteX13" fmla="*/ 1499345 w 8491753"/>
              <a:gd name="connsiteY13" fmla="*/ 2629494 h 3882436"/>
              <a:gd name="connsiteX14" fmla="*/ 970279 w 8491753"/>
              <a:gd name="connsiteY14" fmla="*/ 2353873 h 3882436"/>
              <a:gd name="connsiteX15" fmla="*/ 700993 w 8491753"/>
              <a:gd name="connsiteY15" fmla="*/ 2287343 h 3882436"/>
              <a:gd name="connsiteX16" fmla="*/ 1588051 w 8491753"/>
              <a:gd name="connsiteY16" fmla="*/ 1942023 h 3882436"/>
              <a:gd name="connsiteX17" fmla="*/ 149751 w 8491753"/>
              <a:gd name="connsiteY17" fmla="*/ 1770949 h 3882436"/>
              <a:gd name="connsiteX18" fmla="*/ 266969 w 8491753"/>
              <a:gd name="connsiteY18" fmla="*/ 1701251 h 3882436"/>
              <a:gd name="connsiteX19" fmla="*/ 1160362 w 8491753"/>
              <a:gd name="connsiteY19" fmla="*/ 1720259 h 3882436"/>
              <a:gd name="connsiteX20" fmla="*/ 1309262 w 8491753"/>
              <a:gd name="connsiteY20" fmla="*/ 1666403 h 3882436"/>
              <a:gd name="connsiteX21" fmla="*/ 1160362 w 8491753"/>
              <a:gd name="connsiteY21" fmla="*/ 1580864 h 3882436"/>
              <a:gd name="connsiteX22" fmla="*/ 580607 w 8491753"/>
              <a:gd name="connsiteY22" fmla="*/ 1517503 h 3882436"/>
              <a:gd name="connsiteX23" fmla="*/ 428540 w 8491753"/>
              <a:gd name="connsiteY23" fmla="*/ 1374940 h 3882436"/>
              <a:gd name="connsiteX24" fmla="*/ 171927 w 8491753"/>
              <a:gd name="connsiteY24" fmla="*/ 1210201 h 3882436"/>
              <a:gd name="connsiteX25" fmla="*/ 349338 w 8491753"/>
              <a:gd name="connsiteY25" fmla="*/ 1073974 h 3882436"/>
              <a:gd name="connsiteX26" fmla="*/ 61044 w 8491753"/>
              <a:gd name="connsiteY26" fmla="*/ 871218 h 3882436"/>
              <a:gd name="connsiteX27" fmla="*/ 143414 w 8491753"/>
              <a:gd name="connsiteY27" fmla="*/ 605101 h 3882436"/>
              <a:gd name="connsiteX28" fmla="*/ 628128 w 8491753"/>
              <a:gd name="connsiteY28" fmla="*/ 541739 h 3882436"/>
              <a:gd name="connsiteX29" fmla="*/ 1277580 w 8491753"/>
              <a:gd name="connsiteY29" fmla="*/ 449865 h 3882436"/>
              <a:gd name="connsiteX30" fmla="*/ 1930202 w 8491753"/>
              <a:gd name="connsiteY30" fmla="*/ 370664 h 3882436"/>
              <a:gd name="connsiteX31" fmla="*/ 2582822 w 8491753"/>
              <a:gd name="connsiteY31" fmla="*/ 370664 h 3882436"/>
              <a:gd name="connsiteX32" fmla="*/ 2769739 w 8491753"/>
              <a:gd name="connsiteY32" fmla="*/ 377000 h 3882436"/>
              <a:gd name="connsiteX33" fmla="*/ 2772907 w 8491753"/>
              <a:gd name="connsiteY33" fmla="*/ 377000 h 3882436"/>
              <a:gd name="connsiteX34" fmla="*/ 3583931 w 8491753"/>
              <a:gd name="connsiteY34" fmla="*/ 405513 h 3882436"/>
              <a:gd name="connsiteX35" fmla="*/ 3884897 w 8491753"/>
              <a:gd name="connsiteY35" fmla="*/ 408681 h 3882436"/>
              <a:gd name="connsiteX36" fmla="*/ 4537518 w 8491753"/>
              <a:gd name="connsiteY36" fmla="*/ 411848 h 3882436"/>
              <a:gd name="connsiteX37" fmla="*/ 5186971 w 8491753"/>
              <a:gd name="connsiteY37" fmla="*/ 399176 h 3882436"/>
              <a:gd name="connsiteX38" fmla="*/ 5845928 w 8491753"/>
              <a:gd name="connsiteY38" fmla="*/ 361159 h 3882436"/>
              <a:gd name="connsiteX39" fmla="*/ 6495381 w 8491753"/>
              <a:gd name="connsiteY39" fmla="*/ 310470 h 3882436"/>
              <a:gd name="connsiteX40" fmla="*/ 6910398 w 8491753"/>
              <a:gd name="connsiteY40" fmla="*/ 196420 h 3882436"/>
              <a:gd name="connsiteX41" fmla="*/ 7360262 w 8491753"/>
              <a:gd name="connsiteY41" fmla="*/ 0 h 3882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8491753" h="3882436">
                <a:moveTo>
                  <a:pt x="7360262" y="0"/>
                </a:moveTo>
                <a:cubicBezTo>
                  <a:pt x="7477481" y="142563"/>
                  <a:pt x="7651725" y="183748"/>
                  <a:pt x="7800623" y="266118"/>
                </a:cubicBezTo>
                <a:cubicBezTo>
                  <a:pt x="7946354" y="329479"/>
                  <a:pt x="8361371" y="696974"/>
                  <a:pt x="8418395" y="817361"/>
                </a:cubicBezTo>
                <a:cubicBezTo>
                  <a:pt x="8519774" y="1026453"/>
                  <a:pt x="8494429" y="1793125"/>
                  <a:pt x="8469084" y="2062410"/>
                </a:cubicBezTo>
                <a:cubicBezTo>
                  <a:pt x="8374043" y="2734040"/>
                  <a:pt x="8025556" y="3507048"/>
                  <a:pt x="7993875" y="3538728"/>
                </a:cubicBezTo>
                <a:cubicBezTo>
                  <a:pt x="7892497" y="3516552"/>
                  <a:pt x="7661229" y="3865039"/>
                  <a:pt x="7486985" y="3877711"/>
                </a:cubicBezTo>
                <a:cubicBezTo>
                  <a:pt x="7303237" y="3890384"/>
                  <a:pt x="4604047" y="3880880"/>
                  <a:pt x="4198536" y="3808014"/>
                </a:cubicBezTo>
                <a:cubicBezTo>
                  <a:pt x="1993563" y="3405670"/>
                  <a:pt x="1942874" y="3259939"/>
                  <a:pt x="1942874" y="3259939"/>
                </a:cubicBezTo>
                <a:cubicBezTo>
                  <a:pt x="1942874" y="3259939"/>
                  <a:pt x="2177311" y="3231426"/>
                  <a:pt x="2291361" y="3193410"/>
                </a:cubicBezTo>
                <a:cubicBezTo>
                  <a:pt x="2126622" y="3190241"/>
                  <a:pt x="1477169" y="3069855"/>
                  <a:pt x="1451824" y="3047678"/>
                </a:cubicBezTo>
                <a:cubicBezTo>
                  <a:pt x="1464497" y="3041343"/>
                  <a:pt x="1483505" y="3035006"/>
                  <a:pt x="1499345" y="3028670"/>
                </a:cubicBezTo>
                <a:cubicBezTo>
                  <a:pt x="1464497" y="3009662"/>
                  <a:pt x="1435984" y="2987486"/>
                  <a:pt x="1407471" y="2952636"/>
                </a:cubicBezTo>
                <a:cubicBezTo>
                  <a:pt x="1315597" y="2835418"/>
                  <a:pt x="1160362" y="2876603"/>
                  <a:pt x="1030471" y="2832250"/>
                </a:cubicBezTo>
                <a:cubicBezTo>
                  <a:pt x="1112841" y="2585141"/>
                  <a:pt x="1331438" y="2677015"/>
                  <a:pt x="1499345" y="2629494"/>
                </a:cubicBezTo>
                <a:cubicBezTo>
                  <a:pt x="1058984" y="2483763"/>
                  <a:pt x="1144523" y="2407729"/>
                  <a:pt x="970279" y="2353873"/>
                </a:cubicBezTo>
                <a:cubicBezTo>
                  <a:pt x="751682" y="2287343"/>
                  <a:pt x="700993" y="2287343"/>
                  <a:pt x="700993" y="2287343"/>
                </a:cubicBezTo>
                <a:cubicBezTo>
                  <a:pt x="957606" y="2084587"/>
                  <a:pt x="1264908" y="2303184"/>
                  <a:pt x="1588051" y="1942023"/>
                </a:cubicBezTo>
                <a:cubicBezTo>
                  <a:pt x="1277580" y="1891335"/>
                  <a:pt x="349338" y="1865990"/>
                  <a:pt x="149751" y="1770949"/>
                </a:cubicBezTo>
                <a:cubicBezTo>
                  <a:pt x="225784" y="1805797"/>
                  <a:pt x="232120" y="1701251"/>
                  <a:pt x="266969" y="1701251"/>
                </a:cubicBezTo>
                <a:cubicBezTo>
                  <a:pt x="561599" y="1698083"/>
                  <a:pt x="862565" y="1758277"/>
                  <a:pt x="1160362" y="1720259"/>
                </a:cubicBezTo>
                <a:cubicBezTo>
                  <a:pt x="1214219" y="1717092"/>
                  <a:pt x="1299758" y="1745604"/>
                  <a:pt x="1309262" y="1666403"/>
                </a:cubicBezTo>
                <a:cubicBezTo>
                  <a:pt x="1318765" y="1568192"/>
                  <a:pt x="1207884" y="1590368"/>
                  <a:pt x="1160362" y="1580864"/>
                </a:cubicBezTo>
                <a:cubicBezTo>
                  <a:pt x="967110" y="1549184"/>
                  <a:pt x="777027" y="1536512"/>
                  <a:pt x="580607" y="1517503"/>
                </a:cubicBezTo>
                <a:cubicBezTo>
                  <a:pt x="498238" y="1507999"/>
                  <a:pt x="396860" y="1527007"/>
                  <a:pt x="428540" y="1374940"/>
                </a:cubicBezTo>
                <a:cubicBezTo>
                  <a:pt x="403195" y="1229209"/>
                  <a:pt x="251129" y="1279898"/>
                  <a:pt x="171927" y="1210201"/>
                </a:cubicBezTo>
                <a:cubicBezTo>
                  <a:pt x="209944" y="1127831"/>
                  <a:pt x="317658" y="1184857"/>
                  <a:pt x="349338" y="1073974"/>
                </a:cubicBezTo>
                <a:cubicBezTo>
                  <a:pt x="197271" y="1108823"/>
                  <a:pt x="213112" y="868050"/>
                  <a:pt x="61044" y="871218"/>
                </a:cubicBezTo>
                <a:cubicBezTo>
                  <a:pt x="-65678" y="728655"/>
                  <a:pt x="26196" y="658957"/>
                  <a:pt x="143414" y="605101"/>
                </a:cubicBezTo>
                <a:cubicBezTo>
                  <a:pt x="295481" y="538572"/>
                  <a:pt x="463388" y="554411"/>
                  <a:pt x="628128" y="541739"/>
                </a:cubicBezTo>
                <a:cubicBezTo>
                  <a:pt x="846725" y="513227"/>
                  <a:pt x="1055817" y="446698"/>
                  <a:pt x="1277580" y="449865"/>
                </a:cubicBezTo>
                <a:cubicBezTo>
                  <a:pt x="1486673" y="383336"/>
                  <a:pt x="1717941" y="456201"/>
                  <a:pt x="1930202" y="370664"/>
                </a:cubicBezTo>
                <a:cubicBezTo>
                  <a:pt x="2145630" y="370664"/>
                  <a:pt x="2364226" y="370664"/>
                  <a:pt x="2582822" y="370664"/>
                </a:cubicBezTo>
                <a:cubicBezTo>
                  <a:pt x="2646185" y="373831"/>
                  <a:pt x="2706377" y="373831"/>
                  <a:pt x="2769739" y="377000"/>
                </a:cubicBezTo>
                <a:cubicBezTo>
                  <a:pt x="2769739" y="377000"/>
                  <a:pt x="2772907" y="377000"/>
                  <a:pt x="2772907" y="377000"/>
                </a:cubicBezTo>
                <a:cubicBezTo>
                  <a:pt x="3045361" y="386504"/>
                  <a:pt x="3314646" y="392840"/>
                  <a:pt x="3583931" y="405513"/>
                </a:cubicBezTo>
                <a:cubicBezTo>
                  <a:pt x="3685309" y="405513"/>
                  <a:pt x="3783519" y="408681"/>
                  <a:pt x="3884897" y="408681"/>
                </a:cubicBezTo>
                <a:cubicBezTo>
                  <a:pt x="4100325" y="424520"/>
                  <a:pt x="4318922" y="434025"/>
                  <a:pt x="4537518" y="411848"/>
                </a:cubicBezTo>
                <a:cubicBezTo>
                  <a:pt x="4756115" y="430857"/>
                  <a:pt x="4968375" y="418185"/>
                  <a:pt x="5186971" y="399176"/>
                </a:cubicBezTo>
                <a:cubicBezTo>
                  <a:pt x="5408735" y="421353"/>
                  <a:pt x="5627332" y="389672"/>
                  <a:pt x="5845928" y="361159"/>
                </a:cubicBezTo>
                <a:cubicBezTo>
                  <a:pt x="6064526" y="373831"/>
                  <a:pt x="6283122" y="373831"/>
                  <a:pt x="6495381" y="310470"/>
                </a:cubicBezTo>
                <a:cubicBezTo>
                  <a:pt x="6656953" y="380168"/>
                  <a:pt x="6736155" y="152067"/>
                  <a:pt x="6910398" y="196420"/>
                </a:cubicBezTo>
                <a:cubicBezTo>
                  <a:pt x="7084641" y="243941"/>
                  <a:pt x="7208196" y="63361"/>
                  <a:pt x="7360262" y="0"/>
                </a:cubicBezTo>
                <a:close/>
              </a:path>
            </a:pathLst>
          </a:custGeom>
          <a:solidFill>
            <a:schemeClr val="bg1">
              <a:alpha val="30000"/>
            </a:schemeClr>
          </a:solidFill>
          <a:ln>
            <a:noFill/>
          </a:ln>
          <a:effectLst>
            <a:outerShdw blurRad="50800" dist="50800" dir="2700000" algn="tl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9C7604DA-1A80-47FD-9F09-D72DC278D2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11393" y="3562564"/>
            <a:ext cx="6007383" cy="2746580"/>
          </a:xfrm>
          <a:custGeom>
            <a:avLst/>
            <a:gdLst>
              <a:gd name="connsiteX0" fmla="*/ 7360262 w 8491753"/>
              <a:gd name="connsiteY0" fmla="*/ 0 h 3882436"/>
              <a:gd name="connsiteX1" fmla="*/ 7800623 w 8491753"/>
              <a:gd name="connsiteY1" fmla="*/ 266118 h 3882436"/>
              <a:gd name="connsiteX2" fmla="*/ 8418395 w 8491753"/>
              <a:gd name="connsiteY2" fmla="*/ 817361 h 3882436"/>
              <a:gd name="connsiteX3" fmla="*/ 8469084 w 8491753"/>
              <a:gd name="connsiteY3" fmla="*/ 2062410 h 3882436"/>
              <a:gd name="connsiteX4" fmla="*/ 7993875 w 8491753"/>
              <a:gd name="connsiteY4" fmla="*/ 3538728 h 3882436"/>
              <a:gd name="connsiteX5" fmla="*/ 7486985 w 8491753"/>
              <a:gd name="connsiteY5" fmla="*/ 3877711 h 3882436"/>
              <a:gd name="connsiteX6" fmla="*/ 4198536 w 8491753"/>
              <a:gd name="connsiteY6" fmla="*/ 3808014 h 3882436"/>
              <a:gd name="connsiteX7" fmla="*/ 1942874 w 8491753"/>
              <a:gd name="connsiteY7" fmla="*/ 3259939 h 3882436"/>
              <a:gd name="connsiteX8" fmla="*/ 2291361 w 8491753"/>
              <a:gd name="connsiteY8" fmla="*/ 3193410 h 3882436"/>
              <a:gd name="connsiteX9" fmla="*/ 1451824 w 8491753"/>
              <a:gd name="connsiteY9" fmla="*/ 3047678 h 3882436"/>
              <a:gd name="connsiteX10" fmla="*/ 1499345 w 8491753"/>
              <a:gd name="connsiteY10" fmla="*/ 3028670 h 3882436"/>
              <a:gd name="connsiteX11" fmla="*/ 1407471 w 8491753"/>
              <a:gd name="connsiteY11" fmla="*/ 2952636 h 3882436"/>
              <a:gd name="connsiteX12" fmla="*/ 1030471 w 8491753"/>
              <a:gd name="connsiteY12" fmla="*/ 2832250 h 3882436"/>
              <a:gd name="connsiteX13" fmla="*/ 1499345 w 8491753"/>
              <a:gd name="connsiteY13" fmla="*/ 2629494 h 3882436"/>
              <a:gd name="connsiteX14" fmla="*/ 970279 w 8491753"/>
              <a:gd name="connsiteY14" fmla="*/ 2353873 h 3882436"/>
              <a:gd name="connsiteX15" fmla="*/ 700993 w 8491753"/>
              <a:gd name="connsiteY15" fmla="*/ 2287343 h 3882436"/>
              <a:gd name="connsiteX16" fmla="*/ 1588051 w 8491753"/>
              <a:gd name="connsiteY16" fmla="*/ 1942023 h 3882436"/>
              <a:gd name="connsiteX17" fmla="*/ 149751 w 8491753"/>
              <a:gd name="connsiteY17" fmla="*/ 1770949 h 3882436"/>
              <a:gd name="connsiteX18" fmla="*/ 266969 w 8491753"/>
              <a:gd name="connsiteY18" fmla="*/ 1701251 h 3882436"/>
              <a:gd name="connsiteX19" fmla="*/ 1160362 w 8491753"/>
              <a:gd name="connsiteY19" fmla="*/ 1720259 h 3882436"/>
              <a:gd name="connsiteX20" fmla="*/ 1309262 w 8491753"/>
              <a:gd name="connsiteY20" fmla="*/ 1666403 h 3882436"/>
              <a:gd name="connsiteX21" fmla="*/ 1160362 w 8491753"/>
              <a:gd name="connsiteY21" fmla="*/ 1580864 h 3882436"/>
              <a:gd name="connsiteX22" fmla="*/ 580607 w 8491753"/>
              <a:gd name="connsiteY22" fmla="*/ 1517503 h 3882436"/>
              <a:gd name="connsiteX23" fmla="*/ 428540 w 8491753"/>
              <a:gd name="connsiteY23" fmla="*/ 1374940 h 3882436"/>
              <a:gd name="connsiteX24" fmla="*/ 171927 w 8491753"/>
              <a:gd name="connsiteY24" fmla="*/ 1210201 h 3882436"/>
              <a:gd name="connsiteX25" fmla="*/ 349338 w 8491753"/>
              <a:gd name="connsiteY25" fmla="*/ 1073974 h 3882436"/>
              <a:gd name="connsiteX26" fmla="*/ 61044 w 8491753"/>
              <a:gd name="connsiteY26" fmla="*/ 871218 h 3882436"/>
              <a:gd name="connsiteX27" fmla="*/ 143414 w 8491753"/>
              <a:gd name="connsiteY27" fmla="*/ 605101 h 3882436"/>
              <a:gd name="connsiteX28" fmla="*/ 628128 w 8491753"/>
              <a:gd name="connsiteY28" fmla="*/ 541739 h 3882436"/>
              <a:gd name="connsiteX29" fmla="*/ 1277580 w 8491753"/>
              <a:gd name="connsiteY29" fmla="*/ 449865 h 3882436"/>
              <a:gd name="connsiteX30" fmla="*/ 1930202 w 8491753"/>
              <a:gd name="connsiteY30" fmla="*/ 370664 h 3882436"/>
              <a:gd name="connsiteX31" fmla="*/ 2582822 w 8491753"/>
              <a:gd name="connsiteY31" fmla="*/ 370664 h 3882436"/>
              <a:gd name="connsiteX32" fmla="*/ 2769739 w 8491753"/>
              <a:gd name="connsiteY32" fmla="*/ 377000 h 3882436"/>
              <a:gd name="connsiteX33" fmla="*/ 2772907 w 8491753"/>
              <a:gd name="connsiteY33" fmla="*/ 377000 h 3882436"/>
              <a:gd name="connsiteX34" fmla="*/ 3583931 w 8491753"/>
              <a:gd name="connsiteY34" fmla="*/ 405513 h 3882436"/>
              <a:gd name="connsiteX35" fmla="*/ 3884897 w 8491753"/>
              <a:gd name="connsiteY35" fmla="*/ 408681 h 3882436"/>
              <a:gd name="connsiteX36" fmla="*/ 4537518 w 8491753"/>
              <a:gd name="connsiteY36" fmla="*/ 411848 h 3882436"/>
              <a:gd name="connsiteX37" fmla="*/ 5186971 w 8491753"/>
              <a:gd name="connsiteY37" fmla="*/ 399176 h 3882436"/>
              <a:gd name="connsiteX38" fmla="*/ 5845928 w 8491753"/>
              <a:gd name="connsiteY38" fmla="*/ 361159 h 3882436"/>
              <a:gd name="connsiteX39" fmla="*/ 6495381 w 8491753"/>
              <a:gd name="connsiteY39" fmla="*/ 310470 h 3882436"/>
              <a:gd name="connsiteX40" fmla="*/ 6910398 w 8491753"/>
              <a:gd name="connsiteY40" fmla="*/ 196420 h 3882436"/>
              <a:gd name="connsiteX41" fmla="*/ 7360262 w 8491753"/>
              <a:gd name="connsiteY41" fmla="*/ 0 h 3882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8491753" h="3882436">
                <a:moveTo>
                  <a:pt x="7360262" y="0"/>
                </a:moveTo>
                <a:cubicBezTo>
                  <a:pt x="7477481" y="142563"/>
                  <a:pt x="7651725" y="183748"/>
                  <a:pt x="7800623" y="266118"/>
                </a:cubicBezTo>
                <a:cubicBezTo>
                  <a:pt x="7946354" y="329479"/>
                  <a:pt x="8361371" y="696974"/>
                  <a:pt x="8418395" y="817361"/>
                </a:cubicBezTo>
                <a:cubicBezTo>
                  <a:pt x="8519774" y="1026453"/>
                  <a:pt x="8494429" y="1793125"/>
                  <a:pt x="8469084" y="2062410"/>
                </a:cubicBezTo>
                <a:cubicBezTo>
                  <a:pt x="8374043" y="2734040"/>
                  <a:pt x="8025556" y="3507048"/>
                  <a:pt x="7993875" y="3538728"/>
                </a:cubicBezTo>
                <a:cubicBezTo>
                  <a:pt x="7892497" y="3516552"/>
                  <a:pt x="7661229" y="3865039"/>
                  <a:pt x="7486985" y="3877711"/>
                </a:cubicBezTo>
                <a:cubicBezTo>
                  <a:pt x="7303237" y="3890384"/>
                  <a:pt x="4604047" y="3880880"/>
                  <a:pt x="4198536" y="3808014"/>
                </a:cubicBezTo>
                <a:cubicBezTo>
                  <a:pt x="1993563" y="3405670"/>
                  <a:pt x="1942874" y="3259939"/>
                  <a:pt x="1942874" y="3259939"/>
                </a:cubicBezTo>
                <a:cubicBezTo>
                  <a:pt x="1942874" y="3259939"/>
                  <a:pt x="2177311" y="3231426"/>
                  <a:pt x="2291361" y="3193410"/>
                </a:cubicBezTo>
                <a:cubicBezTo>
                  <a:pt x="2126622" y="3190241"/>
                  <a:pt x="1477169" y="3069855"/>
                  <a:pt x="1451824" y="3047678"/>
                </a:cubicBezTo>
                <a:cubicBezTo>
                  <a:pt x="1464497" y="3041343"/>
                  <a:pt x="1483505" y="3035006"/>
                  <a:pt x="1499345" y="3028670"/>
                </a:cubicBezTo>
                <a:cubicBezTo>
                  <a:pt x="1464497" y="3009662"/>
                  <a:pt x="1435984" y="2987486"/>
                  <a:pt x="1407471" y="2952636"/>
                </a:cubicBezTo>
                <a:cubicBezTo>
                  <a:pt x="1315597" y="2835418"/>
                  <a:pt x="1160362" y="2876603"/>
                  <a:pt x="1030471" y="2832250"/>
                </a:cubicBezTo>
                <a:cubicBezTo>
                  <a:pt x="1112841" y="2585141"/>
                  <a:pt x="1331438" y="2677015"/>
                  <a:pt x="1499345" y="2629494"/>
                </a:cubicBezTo>
                <a:cubicBezTo>
                  <a:pt x="1058984" y="2483763"/>
                  <a:pt x="1144523" y="2407729"/>
                  <a:pt x="970279" y="2353873"/>
                </a:cubicBezTo>
                <a:cubicBezTo>
                  <a:pt x="751682" y="2287343"/>
                  <a:pt x="700993" y="2287343"/>
                  <a:pt x="700993" y="2287343"/>
                </a:cubicBezTo>
                <a:cubicBezTo>
                  <a:pt x="957606" y="2084587"/>
                  <a:pt x="1264908" y="2303184"/>
                  <a:pt x="1588051" y="1942023"/>
                </a:cubicBezTo>
                <a:cubicBezTo>
                  <a:pt x="1277580" y="1891335"/>
                  <a:pt x="349338" y="1865990"/>
                  <a:pt x="149751" y="1770949"/>
                </a:cubicBezTo>
                <a:cubicBezTo>
                  <a:pt x="225784" y="1805797"/>
                  <a:pt x="232120" y="1701251"/>
                  <a:pt x="266969" y="1701251"/>
                </a:cubicBezTo>
                <a:cubicBezTo>
                  <a:pt x="561599" y="1698083"/>
                  <a:pt x="862565" y="1758277"/>
                  <a:pt x="1160362" y="1720259"/>
                </a:cubicBezTo>
                <a:cubicBezTo>
                  <a:pt x="1214219" y="1717092"/>
                  <a:pt x="1299758" y="1745604"/>
                  <a:pt x="1309262" y="1666403"/>
                </a:cubicBezTo>
                <a:cubicBezTo>
                  <a:pt x="1318765" y="1568192"/>
                  <a:pt x="1207884" y="1590368"/>
                  <a:pt x="1160362" y="1580864"/>
                </a:cubicBezTo>
                <a:cubicBezTo>
                  <a:pt x="967110" y="1549184"/>
                  <a:pt x="777027" y="1536512"/>
                  <a:pt x="580607" y="1517503"/>
                </a:cubicBezTo>
                <a:cubicBezTo>
                  <a:pt x="498238" y="1507999"/>
                  <a:pt x="396860" y="1527007"/>
                  <a:pt x="428540" y="1374940"/>
                </a:cubicBezTo>
                <a:cubicBezTo>
                  <a:pt x="403195" y="1229209"/>
                  <a:pt x="251129" y="1279898"/>
                  <a:pt x="171927" y="1210201"/>
                </a:cubicBezTo>
                <a:cubicBezTo>
                  <a:pt x="209944" y="1127831"/>
                  <a:pt x="317658" y="1184857"/>
                  <a:pt x="349338" y="1073974"/>
                </a:cubicBezTo>
                <a:cubicBezTo>
                  <a:pt x="197271" y="1108823"/>
                  <a:pt x="213112" y="868050"/>
                  <a:pt x="61044" y="871218"/>
                </a:cubicBezTo>
                <a:cubicBezTo>
                  <a:pt x="-65678" y="728655"/>
                  <a:pt x="26196" y="658957"/>
                  <a:pt x="143414" y="605101"/>
                </a:cubicBezTo>
                <a:cubicBezTo>
                  <a:pt x="295481" y="538572"/>
                  <a:pt x="463388" y="554411"/>
                  <a:pt x="628128" y="541739"/>
                </a:cubicBezTo>
                <a:cubicBezTo>
                  <a:pt x="846725" y="513227"/>
                  <a:pt x="1055817" y="446698"/>
                  <a:pt x="1277580" y="449865"/>
                </a:cubicBezTo>
                <a:cubicBezTo>
                  <a:pt x="1486673" y="383336"/>
                  <a:pt x="1717941" y="456201"/>
                  <a:pt x="1930202" y="370664"/>
                </a:cubicBezTo>
                <a:cubicBezTo>
                  <a:pt x="2145630" y="370664"/>
                  <a:pt x="2364226" y="370664"/>
                  <a:pt x="2582822" y="370664"/>
                </a:cubicBezTo>
                <a:cubicBezTo>
                  <a:pt x="2646185" y="373831"/>
                  <a:pt x="2706377" y="373831"/>
                  <a:pt x="2769739" y="377000"/>
                </a:cubicBezTo>
                <a:cubicBezTo>
                  <a:pt x="2769739" y="377000"/>
                  <a:pt x="2772907" y="377000"/>
                  <a:pt x="2772907" y="377000"/>
                </a:cubicBezTo>
                <a:cubicBezTo>
                  <a:pt x="3045361" y="386504"/>
                  <a:pt x="3314646" y="392840"/>
                  <a:pt x="3583931" y="405513"/>
                </a:cubicBezTo>
                <a:cubicBezTo>
                  <a:pt x="3685309" y="405513"/>
                  <a:pt x="3783519" y="408681"/>
                  <a:pt x="3884897" y="408681"/>
                </a:cubicBezTo>
                <a:cubicBezTo>
                  <a:pt x="4100325" y="424520"/>
                  <a:pt x="4318922" y="434025"/>
                  <a:pt x="4537518" y="411848"/>
                </a:cubicBezTo>
                <a:cubicBezTo>
                  <a:pt x="4756115" y="430857"/>
                  <a:pt x="4968375" y="418185"/>
                  <a:pt x="5186971" y="399176"/>
                </a:cubicBezTo>
                <a:cubicBezTo>
                  <a:pt x="5408735" y="421353"/>
                  <a:pt x="5627332" y="389672"/>
                  <a:pt x="5845928" y="361159"/>
                </a:cubicBezTo>
                <a:cubicBezTo>
                  <a:pt x="6064526" y="373831"/>
                  <a:pt x="6283122" y="373831"/>
                  <a:pt x="6495381" y="310470"/>
                </a:cubicBezTo>
                <a:cubicBezTo>
                  <a:pt x="6656953" y="380168"/>
                  <a:pt x="6736155" y="152067"/>
                  <a:pt x="6910398" y="196420"/>
                </a:cubicBezTo>
                <a:cubicBezTo>
                  <a:pt x="7084641" y="243941"/>
                  <a:pt x="7208196" y="63361"/>
                  <a:pt x="7360262" y="0"/>
                </a:cubicBezTo>
                <a:close/>
              </a:path>
            </a:pathLst>
          </a:custGeom>
          <a:solidFill>
            <a:srgbClr val="B79F2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AD03A1D-4BF3-BA45-AEA5-6137B152239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92410" y="4169113"/>
            <a:ext cx="4054890" cy="1000067"/>
          </a:xfrm>
        </p:spPr>
        <p:txBody>
          <a:bodyPr anchor="b">
            <a:normAutofit/>
          </a:bodyPr>
          <a:lstStyle/>
          <a:p>
            <a:pPr algn="ctr"/>
            <a:r>
              <a:rPr lang="en-US" sz="3200" dirty="0"/>
              <a:t>Lesson 8 Personalities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181254E-A0A0-F04F-8E70-6C9455CA9D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261323" y="5225936"/>
            <a:ext cx="3317064" cy="646785"/>
          </a:xfrm>
        </p:spPr>
        <p:txBody>
          <a:bodyPr>
            <a:normAutofit/>
          </a:bodyPr>
          <a:lstStyle/>
          <a:p>
            <a:pPr algn="ctr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59871036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449990-1302-D745-8F79-7FF045FB0D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500" y="-411387"/>
            <a:ext cx="10515600" cy="1325563"/>
          </a:xfrm>
        </p:spPr>
        <p:txBody>
          <a:bodyPr/>
          <a:lstStyle/>
          <a:p>
            <a:r>
              <a:rPr lang="en-US" dirty="0"/>
              <a:t>Family Members Personalities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030E4F-F337-F34D-9891-4D9B956ED5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500" y="65836"/>
            <a:ext cx="10515600" cy="6693694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en-US" dirty="0"/>
          </a:p>
          <a:p>
            <a:r>
              <a:rPr lang="zh-TW" altLang="en-US" dirty="0"/>
              <a:t>爸		</a:t>
            </a:r>
            <a:r>
              <a:rPr lang="en-US" dirty="0" err="1"/>
              <a:t>bà</a:t>
            </a:r>
            <a:r>
              <a:rPr lang="en-US" dirty="0"/>
              <a:t> </a:t>
            </a:r>
          </a:p>
          <a:p>
            <a:r>
              <a:rPr lang="zh-TW" altLang="en-US" dirty="0"/>
              <a:t>妈	         </a:t>
            </a:r>
            <a:r>
              <a:rPr lang="zh-CN" altLang="en-US" dirty="0"/>
              <a:t>  </a:t>
            </a:r>
            <a:r>
              <a:rPr lang="en-US" dirty="0" err="1"/>
              <a:t>mā</a:t>
            </a:r>
            <a:endParaRPr lang="en-US" dirty="0"/>
          </a:p>
          <a:p>
            <a:r>
              <a:rPr lang="zh-TW" altLang="en-US" dirty="0"/>
              <a:t>姐		</a:t>
            </a:r>
            <a:r>
              <a:rPr lang="en-US" dirty="0" err="1"/>
              <a:t>jiě</a:t>
            </a:r>
            <a:r>
              <a:rPr lang="en-US" dirty="0"/>
              <a:t> </a:t>
            </a:r>
          </a:p>
          <a:p>
            <a:r>
              <a:rPr lang="zh-TW" altLang="en-US" dirty="0"/>
              <a:t>弟		</a:t>
            </a:r>
            <a:r>
              <a:rPr lang="en-US" dirty="0" err="1"/>
              <a:t>dì</a:t>
            </a:r>
            <a:endParaRPr lang="en-US" dirty="0"/>
          </a:p>
          <a:p>
            <a:r>
              <a:rPr lang="zh-TW" altLang="en-US" dirty="0"/>
              <a:t>哥		</a:t>
            </a:r>
            <a:r>
              <a:rPr lang="en-US" dirty="0" err="1"/>
              <a:t>gē</a:t>
            </a:r>
            <a:endParaRPr lang="en-US" dirty="0"/>
          </a:p>
          <a:p>
            <a:r>
              <a:rPr lang="zh-TW" altLang="en-US" dirty="0"/>
              <a:t>妹		</a:t>
            </a:r>
            <a:r>
              <a:rPr lang="en-US" dirty="0" err="1"/>
              <a:t>mèi</a:t>
            </a:r>
            <a:endParaRPr lang="en-US" dirty="0"/>
          </a:p>
          <a:p>
            <a:r>
              <a:rPr lang="zh-TW" altLang="en-US" dirty="0"/>
              <a:t>是             </a:t>
            </a:r>
            <a:r>
              <a:rPr lang="zh-CN" altLang="en-US" dirty="0"/>
              <a:t>  </a:t>
            </a:r>
            <a:r>
              <a:rPr lang="en-US" dirty="0" err="1"/>
              <a:t>shì</a:t>
            </a:r>
            <a:endParaRPr lang="en-US" dirty="0"/>
          </a:p>
          <a:p>
            <a:r>
              <a:rPr lang="zh-TW" altLang="en-US" dirty="0"/>
              <a:t>儿子		</a:t>
            </a:r>
            <a:r>
              <a:rPr lang="en-US" dirty="0" err="1"/>
              <a:t>ér</a:t>
            </a:r>
            <a:r>
              <a:rPr lang="en-US" dirty="0"/>
              <a:t> </a:t>
            </a:r>
            <a:r>
              <a:rPr lang="en-US" dirty="0" err="1"/>
              <a:t>zi</a:t>
            </a:r>
            <a:endParaRPr lang="en-US" dirty="0"/>
          </a:p>
          <a:p>
            <a:r>
              <a:rPr lang="zh-TW" altLang="en-US" dirty="0"/>
              <a:t>女儿         </a:t>
            </a:r>
            <a:r>
              <a:rPr lang="zh-CN" altLang="en-US" dirty="0"/>
              <a:t>   </a:t>
            </a:r>
            <a:r>
              <a:rPr lang="en-US" dirty="0" err="1"/>
              <a:t>nǚ</a:t>
            </a:r>
            <a:r>
              <a:rPr lang="en-US" dirty="0"/>
              <a:t> </a:t>
            </a:r>
            <a:r>
              <a:rPr lang="en-US" dirty="0" err="1"/>
              <a:t>ér</a:t>
            </a:r>
            <a:endParaRPr lang="en-US" dirty="0"/>
          </a:p>
          <a:p>
            <a:r>
              <a:rPr lang="zh-TW" altLang="en-US" dirty="0"/>
              <a:t>谁的		</a:t>
            </a:r>
            <a:r>
              <a:rPr lang="en-US" dirty="0" err="1"/>
              <a:t>shéi</a:t>
            </a:r>
            <a:r>
              <a:rPr lang="en-US" dirty="0"/>
              <a:t> de</a:t>
            </a:r>
          </a:p>
          <a:p>
            <a:r>
              <a:rPr lang="zh-TW" altLang="en-US" dirty="0"/>
              <a:t>女孩子	</a:t>
            </a:r>
            <a:r>
              <a:rPr lang="en-US" dirty="0" err="1"/>
              <a:t>nǚ</a:t>
            </a:r>
            <a:r>
              <a:rPr lang="en-US" dirty="0"/>
              <a:t> </a:t>
            </a:r>
            <a:r>
              <a:rPr lang="en-US" dirty="0" err="1"/>
              <a:t>hái</a:t>
            </a:r>
            <a:r>
              <a:rPr lang="en-US" dirty="0"/>
              <a:t> </a:t>
            </a:r>
            <a:r>
              <a:rPr lang="en-US" dirty="0" err="1"/>
              <a:t>zi</a:t>
            </a:r>
            <a:endParaRPr lang="en-US" dirty="0"/>
          </a:p>
          <a:p>
            <a:r>
              <a:rPr lang="zh-TW" altLang="en-US" dirty="0"/>
              <a:t>他		</a:t>
            </a:r>
            <a:r>
              <a:rPr lang="en-US" dirty="0" err="1"/>
              <a:t>tā</a:t>
            </a:r>
            <a:endParaRPr lang="en-US" dirty="0"/>
          </a:p>
          <a:p>
            <a:r>
              <a:rPr lang="zh-TW" altLang="en-US" dirty="0"/>
              <a:t>男		</a:t>
            </a:r>
            <a:r>
              <a:rPr lang="en-US" dirty="0" err="1"/>
              <a:t>nán</a:t>
            </a:r>
            <a:endParaRPr lang="en-US" dirty="0"/>
          </a:p>
          <a:p>
            <a:r>
              <a:rPr lang="zh-TW" altLang="en-US" dirty="0"/>
              <a:t>女	       </a:t>
            </a:r>
            <a:r>
              <a:rPr lang="zh-CN" altLang="en-US" dirty="0"/>
              <a:t>  </a:t>
            </a:r>
            <a:r>
              <a:rPr lang="zh-TW" altLang="en-US" dirty="0"/>
              <a:t>  </a:t>
            </a:r>
            <a:r>
              <a:rPr lang="en-US" dirty="0" err="1"/>
              <a:t>nǚ</a:t>
            </a:r>
            <a:r>
              <a:rPr lang="en-US" dirty="0"/>
              <a:t> </a:t>
            </a:r>
          </a:p>
          <a:p>
            <a:r>
              <a:rPr lang="zh-TW" altLang="en-US" dirty="0"/>
              <a:t>的		</a:t>
            </a:r>
            <a:r>
              <a:rPr lang="en-US" dirty="0"/>
              <a:t>de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BF1E79B-62EA-3849-B2BA-5AA5709399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20206" y="32093"/>
            <a:ext cx="2218642" cy="1731623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603231C6-9891-B347-8484-977ECA55A39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76865" y="4807848"/>
            <a:ext cx="2081958" cy="1872853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2B57EFEB-A434-0E48-B551-7A49A7E049C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14292" y="2395282"/>
            <a:ext cx="2407104" cy="1890637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542D8FCD-6C8C-704E-AE71-C54F068CB67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721396" y="4934193"/>
            <a:ext cx="2407104" cy="1746508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798E7908-E0AD-F64D-96BF-A6BDDB61CB6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862560" y="2339926"/>
            <a:ext cx="2081958" cy="1945993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AAFBD240-4160-F347-ABE5-C266776C4078}"/>
              </a:ext>
            </a:extLst>
          </p:cNvPr>
          <p:cNvSpPr txBox="1"/>
          <p:nvPr/>
        </p:nvSpPr>
        <p:spPr>
          <a:xfrm>
            <a:off x="3235389" y="1832101"/>
            <a:ext cx="387991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mic Sans MS" panose="030F0902030302020204" pitchFamily="66" charset="0"/>
              </a:rPr>
              <a:t>Describe family members’ personality. </a:t>
            </a:r>
          </a:p>
          <a:p>
            <a:pPr marL="342900" indent="-342900">
              <a:buAutoNum type="arabicPeriod"/>
            </a:pPr>
            <a:r>
              <a:rPr lang="en-US" dirty="0" err="1">
                <a:latin typeface="Comic Sans MS" panose="030F0902030302020204" pitchFamily="66" charset="0"/>
              </a:rPr>
              <a:t>Wǒ</a:t>
            </a:r>
            <a:r>
              <a:rPr lang="en-US" dirty="0">
                <a:latin typeface="Comic Sans MS" panose="030F0902030302020204" pitchFamily="66" charset="0"/>
              </a:rPr>
              <a:t> de </a:t>
            </a:r>
            <a:r>
              <a:rPr lang="en-US" dirty="0" err="1">
                <a:latin typeface="Comic Sans MS" panose="030F0902030302020204" pitchFamily="66" charset="0"/>
              </a:rPr>
              <a:t>gè</a:t>
            </a:r>
            <a:r>
              <a:rPr lang="en-US" dirty="0">
                <a:latin typeface="Comic Sans MS" panose="030F0902030302020204" pitchFamily="66" charset="0"/>
              </a:rPr>
              <a:t> </a:t>
            </a:r>
            <a:r>
              <a:rPr lang="en-US" dirty="0" err="1">
                <a:latin typeface="Comic Sans MS" panose="030F0902030302020204" pitchFamily="66" charset="0"/>
              </a:rPr>
              <a:t>xìng</a:t>
            </a:r>
            <a:r>
              <a:rPr lang="en-US" dirty="0">
                <a:latin typeface="Comic Sans MS" panose="030F0902030302020204" pitchFamily="66" charset="0"/>
              </a:rPr>
              <a:t> </a:t>
            </a:r>
            <a:r>
              <a:rPr lang="en-US" dirty="0" err="1">
                <a:latin typeface="Comic Sans MS" panose="030F0902030302020204" pitchFamily="66" charset="0"/>
              </a:rPr>
              <a:t>shì</a:t>
            </a:r>
            <a:r>
              <a:rPr lang="en-US" dirty="0">
                <a:latin typeface="Comic Sans MS" panose="030F0902030302020204" pitchFamily="66" charset="0"/>
              </a:rPr>
              <a:t> </a:t>
            </a:r>
            <a:r>
              <a:rPr lang="en-US" dirty="0" err="1">
                <a:latin typeface="Comic Sans MS" panose="030F0902030302020204" pitchFamily="66" charset="0"/>
              </a:rPr>
              <a:t>yǔ</a:t>
            </a:r>
            <a:r>
              <a:rPr lang="en-US" dirty="0">
                <a:latin typeface="Comic Sans MS" panose="030F0902030302020204" pitchFamily="66" charset="0"/>
              </a:rPr>
              <a:t>.</a:t>
            </a:r>
          </a:p>
          <a:p>
            <a:pPr marL="342900" indent="-342900">
              <a:buAutoNum type="arabicPeriod"/>
            </a:pPr>
            <a:r>
              <a:rPr lang="en-US" dirty="0">
                <a:latin typeface="Comic Sans MS" panose="030F0902030302020204" pitchFamily="66" charset="0"/>
              </a:rPr>
              <a:t>(</a:t>
            </a:r>
            <a:r>
              <a:rPr lang="en-US" dirty="0" err="1">
                <a:latin typeface="Comic Sans MS" panose="030F0902030302020204" pitchFamily="66" charset="0"/>
              </a:rPr>
              <a:t>Wǒ</a:t>
            </a:r>
            <a:r>
              <a:rPr lang="en-US" dirty="0">
                <a:latin typeface="Comic Sans MS" panose="030F0902030302020204" pitchFamily="66" charset="0"/>
              </a:rPr>
              <a:t>) </a:t>
            </a:r>
            <a:r>
              <a:rPr lang="en-US" dirty="0" err="1">
                <a:latin typeface="Comic Sans MS" panose="030F0902030302020204" pitchFamily="66" charset="0"/>
              </a:rPr>
              <a:t>mā</a:t>
            </a:r>
            <a:r>
              <a:rPr lang="en-US" dirty="0">
                <a:latin typeface="Comic Sans MS" panose="030F0902030302020204" pitchFamily="66" charset="0"/>
              </a:rPr>
              <a:t> ma de </a:t>
            </a:r>
            <a:r>
              <a:rPr lang="en-US" dirty="0" err="1">
                <a:latin typeface="Comic Sans MS" panose="030F0902030302020204" pitchFamily="66" charset="0"/>
              </a:rPr>
              <a:t>gè</a:t>
            </a:r>
            <a:r>
              <a:rPr lang="en-US" dirty="0">
                <a:latin typeface="Comic Sans MS" panose="030F0902030302020204" pitchFamily="66" charset="0"/>
              </a:rPr>
              <a:t> </a:t>
            </a:r>
            <a:r>
              <a:rPr lang="en-US" dirty="0" err="1">
                <a:latin typeface="Comic Sans MS" panose="030F0902030302020204" pitchFamily="66" charset="0"/>
              </a:rPr>
              <a:t>xìng</a:t>
            </a:r>
            <a:r>
              <a:rPr lang="en-US" dirty="0">
                <a:latin typeface="Comic Sans MS" panose="030F0902030302020204" pitchFamily="66" charset="0"/>
              </a:rPr>
              <a:t> </a:t>
            </a:r>
            <a:r>
              <a:rPr lang="en-US" dirty="0" err="1">
                <a:latin typeface="Comic Sans MS" panose="030F0902030302020204" pitchFamily="66" charset="0"/>
              </a:rPr>
              <a:t>shì</a:t>
            </a:r>
            <a:r>
              <a:rPr lang="en-US" dirty="0">
                <a:latin typeface="Comic Sans MS" panose="030F0902030302020204" pitchFamily="66" charset="0"/>
              </a:rPr>
              <a:t> </a:t>
            </a:r>
            <a:r>
              <a:rPr lang="en-US" dirty="0" err="1">
                <a:latin typeface="Comic Sans MS" panose="030F0902030302020204" pitchFamily="66" charset="0"/>
              </a:rPr>
              <a:t>yún</a:t>
            </a:r>
            <a:r>
              <a:rPr lang="en-US" dirty="0">
                <a:latin typeface="Comic Sans MS" panose="030F0902030302020204" pitchFamily="66" charset="0"/>
              </a:rPr>
              <a:t>.</a:t>
            </a:r>
          </a:p>
          <a:p>
            <a:pPr marL="342900" indent="-342900">
              <a:buAutoNum type="arabicPeriod"/>
            </a:pPr>
            <a:r>
              <a:rPr lang="en-US" dirty="0">
                <a:latin typeface="Comic Sans MS" panose="030F0902030302020204" pitchFamily="66" charset="0"/>
              </a:rPr>
              <a:t>(</a:t>
            </a:r>
            <a:r>
              <a:rPr lang="en-US" dirty="0" err="1">
                <a:latin typeface="Comic Sans MS" panose="030F0902030302020204" pitchFamily="66" charset="0"/>
              </a:rPr>
              <a:t>Wǒ</a:t>
            </a:r>
            <a:r>
              <a:rPr lang="en-US" dirty="0">
                <a:latin typeface="Comic Sans MS" panose="030F0902030302020204" pitchFamily="66" charset="0"/>
              </a:rPr>
              <a:t> de) </a:t>
            </a:r>
            <a:r>
              <a:rPr lang="en-US" dirty="0" err="1">
                <a:latin typeface="Comic Sans MS" panose="030F0902030302020204" pitchFamily="66" charset="0"/>
              </a:rPr>
              <a:t>gǒu</a:t>
            </a:r>
            <a:r>
              <a:rPr lang="en-US" dirty="0">
                <a:latin typeface="Comic Sans MS" panose="030F0902030302020204" pitchFamily="66" charset="0"/>
              </a:rPr>
              <a:t> de </a:t>
            </a:r>
            <a:r>
              <a:rPr lang="en-US" dirty="0" err="1">
                <a:latin typeface="Comic Sans MS" panose="030F0902030302020204" pitchFamily="66" charset="0"/>
              </a:rPr>
              <a:t>gè</a:t>
            </a:r>
            <a:r>
              <a:rPr lang="en-US" dirty="0">
                <a:latin typeface="Comic Sans MS" panose="030F0902030302020204" pitchFamily="66" charset="0"/>
              </a:rPr>
              <a:t> </a:t>
            </a:r>
            <a:r>
              <a:rPr lang="en-US" dirty="0" err="1">
                <a:latin typeface="Comic Sans MS" panose="030F0902030302020204" pitchFamily="66" charset="0"/>
              </a:rPr>
              <a:t>xìng</a:t>
            </a:r>
            <a:r>
              <a:rPr lang="en-US" dirty="0">
                <a:latin typeface="Comic Sans MS" panose="030F0902030302020204" pitchFamily="66" charset="0"/>
              </a:rPr>
              <a:t> </a:t>
            </a:r>
            <a:r>
              <a:rPr lang="en-US" dirty="0" err="1">
                <a:latin typeface="Comic Sans MS" panose="030F0902030302020204" pitchFamily="66" charset="0"/>
              </a:rPr>
              <a:t>shì</a:t>
            </a:r>
            <a:r>
              <a:rPr lang="en-US" dirty="0">
                <a:latin typeface="Comic Sans MS" panose="030F0902030302020204" pitchFamily="66" charset="0"/>
              </a:rPr>
              <a:t> </a:t>
            </a:r>
            <a:r>
              <a:rPr lang="en-US" dirty="0" err="1">
                <a:latin typeface="Comic Sans MS" panose="030F0902030302020204" pitchFamily="66" charset="0"/>
              </a:rPr>
              <a:t>fēng</a:t>
            </a:r>
            <a:r>
              <a:rPr lang="en-US" dirty="0">
                <a:latin typeface="Comic Sans MS" panose="030F0902030302020204" pitchFamily="66" charset="0"/>
              </a:rPr>
              <a:t>.</a:t>
            </a:r>
          </a:p>
          <a:p>
            <a:pPr marL="342900" indent="-342900">
              <a:buAutoNum type="arabicPeriod"/>
            </a:pPr>
            <a:r>
              <a:rPr lang="en-US" dirty="0">
                <a:latin typeface="Comic Sans MS" panose="030F0902030302020204" pitchFamily="66" charset="0"/>
              </a:rPr>
              <a:t>Translate left side words into English.</a:t>
            </a:r>
          </a:p>
        </p:txBody>
      </p:sp>
      <p:sp>
        <p:nvSpPr>
          <p:cNvPr id="11" name="Frame 10">
            <a:extLst>
              <a:ext uri="{FF2B5EF4-FFF2-40B4-BE49-F238E27FC236}">
                <a16:creationId xmlns:a16="http://schemas.microsoft.com/office/drawing/2014/main" id="{5D0056EC-C57E-AD43-97EA-307E19123027}"/>
              </a:ext>
            </a:extLst>
          </p:cNvPr>
          <p:cNvSpPr/>
          <p:nvPr/>
        </p:nvSpPr>
        <p:spPr>
          <a:xfrm>
            <a:off x="3094225" y="1616821"/>
            <a:ext cx="3984171" cy="2944913"/>
          </a:xfrm>
          <a:prstGeom prst="frame">
            <a:avLst>
              <a:gd name="adj1" fmla="val 150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03012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C4083A-83F6-BE40-98F3-09BA15E3A4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err="1"/>
              <a:t>Míng</a:t>
            </a:r>
            <a:r>
              <a:rPr lang="en-US" altLang="ja-JP" dirty="0"/>
              <a:t> </a:t>
            </a:r>
            <a:r>
              <a:rPr lang="en-US" dirty="0"/>
              <a:t>人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572A9D-016B-D74D-84D0-D45D77FF4E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690688"/>
            <a:ext cx="12192000" cy="4160520"/>
          </a:xfrm>
        </p:spPr>
        <p:txBody>
          <a:bodyPr>
            <a:normAutofit fontScale="85000" lnSpcReduction="20000"/>
          </a:bodyPr>
          <a:lstStyle/>
          <a:p>
            <a:r>
              <a:rPr lang="en-US" altLang="ja-JP" dirty="0" err="1"/>
              <a:t>zhōng</a:t>
            </a:r>
            <a:r>
              <a:rPr lang="en-US" altLang="ja-JP" dirty="0"/>
              <a:t> </a:t>
            </a:r>
            <a:r>
              <a:rPr lang="en-US" altLang="ja-JP" dirty="0" err="1"/>
              <a:t>guó</a:t>
            </a:r>
            <a:r>
              <a:rPr lang="en-US" altLang="ja-JP" dirty="0"/>
              <a:t> </a:t>
            </a:r>
            <a:r>
              <a:rPr lang="en-US" altLang="ja-JP" dirty="0" err="1"/>
              <a:t>míng</a:t>
            </a:r>
            <a:r>
              <a:rPr lang="en-US" dirty="0" err="1"/>
              <a:t>人</a:t>
            </a:r>
            <a:r>
              <a:rPr lang="zh-CN" altLang="en-US" dirty="0"/>
              <a:t>。</a:t>
            </a:r>
            <a:r>
              <a:rPr lang="en-US" altLang="ja-JP" dirty="0" err="1"/>
              <a:t>Kàn</a:t>
            </a:r>
            <a:r>
              <a:rPr lang="en-US" altLang="ja-JP" dirty="0"/>
              <a:t> </a:t>
            </a:r>
            <a:r>
              <a:rPr lang="en-US" altLang="ja-JP" dirty="0" err="1"/>
              <a:t>yí</a:t>
            </a:r>
            <a:r>
              <a:rPr lang="en-US" altLang="ja-JP" dirty="0"/>
              <a:t> </a:t>
            </a:r>
            <a:r>
              <a:rPr lang="en-US" altLang="ja-JP" dirty="0" err="1"/>
              <a:t>kàn</a:t>
            </a:r>
            <a:r>
              <a:rPr lang="zh-CN" altLang="en-US" dirty="0"/>
              <a:t>，</a:t>
            </a:r>
            <a:r>
              <a:rPr lang="en-US" altLang="ja-JP" dirty="0" err="1"/>
              <a:t>nǐ</a:t>
            </a:r>
            <a:r>
              <a:rPr lang="en-US" altLang="ja-JP" dirty="0"/>
              <a:t> </a:t>
            </a:r>
            <a:r>
              <a:rPr lang="en-US" altLang="ja-JP" dirty="0" err="1"/>
              <a:t>zuì</a:t>
            </a:r>
            <a:r>
              <a:rPr lang="en-US" altLang="ja-JP" dirty="0"/>
              <a:t> </a:t>
            </a:r>
            <a:r>
              <a:rPr lang="en-US" altLang="ja-JP" dirty="0" err="1"/>
              <a:t>xǐ</a:t>
            </a:r>
            <a:r>
              <a:rPr lang="en-US" altLang="ja-JP" dirty="0"/>
              <a:t> </a:t>
            </a:r>
            <a:r>
              <a:rPr lang="en-US" altLang="ja-JP" dirty="0" err="1"/>
              <a:t>huān</a:t>
            </a:r>
            <a:r>
              <a:rPr lang="en-US" altLang="ja-JP" dirty="0"/>
              <a:t> </a:t>
            </a:r>
            <a:r>
              <a:rPr lang="en-US" altLang="ja-JP" dirty="0" err="1"/>
              <a:t>shéi</a:t>
            </a:r>
            <a:r>
              <a:rPr lang="zh-CN" altLang="en-US" dirty="0"/>
              <a:t>？</a:t>
            </a:r>
            <a:r>
              <a:rPr lang="en-US" altLang="ja-JP" dirty="0" err="1"/>
              <a:t>Nǐ</a:t>
            </a:r>
            <a:r>
              <a:rPr lang="en-US" altLang="ja-JP" dirty="0"/>
              <a:t> </a:t>
            </a:r>
            <a:r>
              <a:rPr lang="en-US" altLang="ja-JP" dirty="0" err="1"/>
              <a:t>zuì</a:t>
            </a:r>
            <a:r>
              <a:rPr lang="en-US" altLang="ja-JP" dirty="0"/>
              <a:t> </a:t>
            </a:r>
            <a:r>
              <a:rPr lang="en-US" altLang="ja-JP" dirty="0" err="1"/>
              <a:t>bù</a:t>
            </a:r>
            <a:r>
              <a:rPr lang="en-US" altLang="ja-JP" dirty="0"/>
              <a:t> </a:t>
            </a:r>
            <a:r>
              <a:rPr lang="en-US" altLang="ja-JP" dirty="0" err="1"/>
              <a:t>xǐ</a:t>
            </a:r>
            <a:r>
              <a:rPr lang="en-US" altLang="ja-JP" dirty="0"/>
              <a:t> </a:t>
            </a:r>
            <a:r>
              <a:rPr lang="en-US" altLang="ja-JP" dirty="0" err="1"/>
              <a:t>huān</a:t>
            </a:r>
            <a:r>
              <a:rPr lang="en-US" altLang="ja-JP" dirty="0"/>
              <a:t> </a:t>
            </a:r>
            <a:r>
              <a:rPr lang="en-US" altLang="ja-JP" dirty="0" err="1"/>
              <a:t>shéi</a:t>
            </a:r>
            <a:r>
              <a:rPr lang="zh-CN" altLang="en-US" dirty="0"/>
              <a:t>？</a:t>
            </a:r>
            <a:r>
              <a:rPr lang="en-US" altLang="ja-JP" dirty="0" err="1"/>
              <a:t>Wèi</a:t>
            </a:r>
            <a:r>
              <a:rPr lang="en-US" altLang="ja-JP" dirty="0"/>
              <a:t> </a:t>
            </a:r>
            <a:r>
              <a:rPr lang="en-US" altLang="ja-JP" dirty="0" err="1"/>
              <a:t>shén</a:t>
            </a:r>
            <a:r>
              <a:rPr lang="en-US" altLang="ja-JP" dirty="0"/>
              <a:t> me</a:t>
            </a:r>
            <a:r>
              <a:rPr lang="zh-CN" altLang="en-US" dirty="0"/>
              <a:t>？</a:t>
            </a:r>
            <a:endParaRPr lang="en-AU" altLang="zh-CN" dirty="0"/>
          </a:p>
          <a:p>
            <a:r>
              <a:rPr lang="en-US" dirty="0" err="1"/>
              <a:t>Qíng</a:t>
            </a:r>
            <a:r>
              <a:rPr lang="en-US" dirty="0"/>
              <a:t> </a:t>
            </a:r>
            <a:r>
              <a:rPr lang="en-US" dirty="0" err="1"/>
              <a:t>Shǐ</a:t>
            </a:r>
            <a:r>
              <a:rPr lang="en-US" dirty="0"/>
              <a:t> </a:t>
            </a:r>
            <a:r>
              <a:rPr lang="en-US" dirty="0" err="1"/>
              <a:t>Huáng</a:t>
            </a:r>
            <a:r>
              <a:rPr lang="en-US" dirty="0"/>
              <a:t>: 221BC unified China. Great wall, terracotta </a:t>
            </a:r>
            <a:r>
              <a:rPr lang="en-US" dirty="0" err="1"/>
              <a:t>worriors</a:t>
            </a:r>
            <a:endParaRPr lang="en-US" dirty="0"/>
          </a:p>
          <a:p>
            <a:r>
              <a:rPr lang="en-US" dirty="0"/>
              <a:t>Genghis Khan: Great Khan of the Mongol Empire</a:t>
            </a:r>
          </a:p>
          <a:p>
            <a:r>
              <a:rPr lang="en-US" dirty="0"/>
              <a:t>Confucius(</a:t>
            </a:r>
            <a:r>
              <a:rPr lang="en-US" dirty="0" err="1"/>
              <a:t>kǒng</a:t>
            </a:r>
            <a:r>
              <a:rPr lang="en-US" dirty="0"/>
              <a:t> </a:t>
            </a:r>
            <a:r>
              <a:rPr lang="en-US" dirty="0" err="1"/>
              <a:t>zi孔子</a:t>
            </a:r>
            <a:r>
              <a:rPr lang="en-US" dirty="0"/>
              <a:t>): Philosopher, politician, editor, teacher</a:t>
            </a:r>
          </a:p>
          <a:p>
            <a:r>
              <a:rPr lang="en-US" dirty="0" err="1"/>
              <a:t>Sūn</a:t>
            </a:r>
            <a:r>
              <a:rPr lang="en-US" dirty="0"/>
              <a:t> </a:t>
            </a:r>
            <a:r>
              <a:rPr lang="en-US" dirty="0" err="1"/>
              <a:t>zǐ</a:t>
            </a:r>
            <a:r>
              <a:rPr lang="en-US" dirty="0"/>
              <a:t> </a:t>
            </a:r>
            <a:r>
              <a:rPr lang="en-US" dirty="0" err="1"/>
              <a:t>孙子</a:t>
            </a:r>
            <a:r>
              <a:rPr lang="en-US" dirty="0"/>
              <a:t>: Military strategist &lt;The Art of War&gt;</a:t>
            </a:r>
          </a:p>
          <a:p>
            <a:r>
              <a:rPr lang="en-US" dirty="0" err="1"/>
              <a:t>Máo</a:t>
            </a:r>
            <a:r>
              <a:rPr lang="en-US" dirty="0"/>
              <a:t> </a:t>
            </a:r>
            <a:r>
              <a:rPr lang="en-US" dirty="0" err="1"/>
              <a:t>Zé</a:t>
            </a:r>
            <a:r>
              <a:rPr lang="en-US" dirty="0"/>
              <a:t> </a:t>
            </a:r>
            <a:r>
              <a:rPr lang="en-US" dirty="0" err="1"/>
              <a:t>Dōng毛泽东</a:t>
            </a:r>
            <a:r>
              <a:rPr lang="en-US" dirty="0"/>
              <a:t>: Chairman of CCP 1949-1976</a:t>
            </a:r>
          </a:p>
          <a:p>
            <a:r>
              <a:rPr lang="en-AU" altLang="zh-TW" dirty="0" err="1"/>
              <a:t>Dèng</a:t>
            </a:r>
            <a:r>
              <a:rPr lang="en-AU" altLang="zh-TW" dirty="0"/>
              <a:t> </a:t>
            </a:r>
            <a:r>
              <a:rPr lang="en-AU" altLang="zh-TW" dirty="0" err="1"/>
              <a:t>Xiǎo</a:t>
            </a:r>
            <a:r>
              <a:rPr lang="en-AU" altLang="zh-TW" dirty="0"/>
              <a:t> </a:t>
            </a:r>
            <a:r>
              <a:rPr lang="en-AU" altLang="zh-TW" dirty="0" err="1"/>
              <a:t>Píng</a:t>
            </a:r>
            <a:r>
              <a:rPr lang="en-US" dirty="0"/>
              <a:t> </a:t>
            </a:r>
            <a:r>
              <a:rPr lang="en-US" dirty="0" err="1"/>
              <a:t>邓小平</a:t>
            </a:r>
            <a:r>
              <a:rPr lang="en-US" dirty="0"/>
              <a:t> </a:t>
            </a:r>
            <a:r>
              <a:rPr lang="en-AU" altLang="zh-TW" dirty="0"/>
              <a:t>: </a:t>
            </a:r>
            <a:r>
              <a:rPr lang="zh-TW" altLang="en-US" dirty="0"/>
              <a:t>韬光养晦（</a:t>
            </a:r>
            <a:r>
              <a:rPr lang="en-US" dirty="0"/>
              <a:t>hide your strength and bide your time)</a:t>
            </a:r>
          </a:p>
          <a:p>
            <a:r>
              <a:rPr lang="en-US" dirty="0" err="1"/>
              <a:t>Xí</a:t>
            </a:r>
            <a:r>
              <a:rPr lang="en-US" dirty="0"/>
              <a:t> </a:t>
            </a:r>
            <a:r>
              <a:rPr lang="en-US" dirty="0" err="1"/>
              <a:t>Jìn</a:t>
            </a:r>
            <a:r>
              <a:rPr lang="en-US" dirty="0"/>
              <a:t> </a:t>
            </a:r>
            <a:r>
              <a:rPr lang="en-US" dirty="0" err="1"/>
              <a:t>Píng</a:t>
            </a:r>
            <a:r>
              <a:rPr lang="zh-TW" altLang="en-AU" dirty="0"/>
              <a:t>习近平</a:t>
            </a:r>
            <a:r>
              <a:rPr lang="en-US" dirty="0"/>
              <a:t>: Current General Secretary of CCP</a:t>
            </a:r>
          </a:p>
          <a:p>
            <a:r>
              <a:rPr lang="en-US" dirty="0"/>
              <a:t>Bruce Li ( </a:t>
            </a:r>
            <a:r>
              <a:rPr lang="en-US" dirty="0" err="1"/>
              <a:t>Lǐ</a:t>
            </a:r>
            <a:r>
              <a:rPr lang="en-US" dirty="0"/>
              <a:t> </a:t>
            </a:r>
            <a:r>
              <a:rPr lang="en-US" dirty="0" err="1"/>
              <a:t>Xiǎo</a:t>
            </a:r>
            <a:r>
              <a:rPr lang="en-US" dirty="0"/>
              <a:t> </a:t>
            </a:r>
            <a:r>
              <a:rPr lang="en-US" dirty="0" err="1"/>
              <a:t>Lóng李小龙</a:t>
            </a:r>
            <a:r>
              <a:rPr lang="en-US" dirty="0"/>
              <a:t>): Hong Kong American martial artist, actor</a:t>
            </a:r>
          </a:p>
          <a:p>
            <a:endParaRPr lang="en-US" dirty="0"/>
          </a:p>
        </p:txBody>
      </p:sp>
      <p:pic>
        <p:nvPicPr>
          <p:cNvPr id="4" name="Picture 8" descr="What Is Feng Shui: Top Tips To Feng Shui Your Home">
            <a:extLst>
              <a:ext uri="{FF2B5EF4-FFF2-40B4-BE49-F238E27FC236}">
                <a16:creationId xmlns:a16="http://schemas.microsoft.com/office/drawing/2014/main" id="{176D0D08-651A-2E4B-B04B-FB9CEF3FD1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95022" y="225375"/>
            <a:ext cx="1325563" cy="1325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5F3D721E-B60C-4B01-A6F6-69DF163301B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60484397"/>
              </p:ext>
            </p:extLst>
          </p:nvPr>
        </p:nvGraphicFramePr>
        <p:xfrm>
          <a:off x="6517745" y="299258"/>
          <a:ext cx="2543127" cy="736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43127">
                  <a:extLst>
                    <a:ext uri="{9D8B030D-6E8A-4147-A177-3AD203B41FA5}">
                      <a16:colId xmlns:a16="http://schemas.microsoft.com/office/drawing/2014/main" val="697094014"/>
                    </a:ext>
                  </a:extLst>
                </a:gridCol>
              </a:tblGrid>
              <a:tr h="322002">
                <a:tc>
                  <a:txBody>
                    <a:bodyPr/>
                    <a:lstStyle/>
                    <a:p>
                      <a:r>
                        <a:rPr lang="en-US" altLang="ja-JP" dirty="0"/>
                        <a:t>Famous</a:t>
                      </a:r>
                      <a:r>
                        <a:rPr lang="ja-JP" altLang="en-US" dirty="0"/>
                        <a:t> </a:t>
                      </a:r>
                      <a:r>
                        <a:rPr lang="en-US" altLang="ja-JP" dirty="0"/>
                        <a:t>person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62419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ja-JP" dirty="0" err="1"/>
                        <a:t>míng</a:t>
                      </a:r>
                      <a:r>
                        <a:rPr lang="en-US" altLang="ja-JP" dirty="0"/>
                        <a:t> </a:t>
                      </a:r>
                      <a:r>
                        <a:rPr lang="en-US" dirty="0"/>
                        <a:t>人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47647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03464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15085B-1670-4794-9242-929CBFAA62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77122"/>
            <a:ext cx="10515600" cy="1009044"/>
          </a:xfrm>
        </p:spPr>
        <p:txBody>
          <a:bodyPr/>
          <a:lstStyle/>
          <a:p>
            <a:r>
              <a:rPr lang="en-US" altLang="ja-JP" dirty="0"/>
              <a:t>Compare </a:t>
            </a:r>
            <a:r>
              <a:rPr lang="en-US" altLang="ja-JP" dirty="0" err="1"/>
              <a:t>bǐ</a:t>
            </a:r>
            <a:r>
              <a:rPr lang="en-US" altLang="ja-JP" dirty="0"/>
              <a:t>……. </a:t>
            </a:r>
            <a:r>
              <a:rPr lang="en-US" altLang="ja-JP" dirty="0" err="1"/>
              <a:t>gèng</a:t>
            </a:r>
            <a:r>
              <a:rPr lang="en-US" altLang="ja-JP" dirty="0"/>
              <a:t>(even more)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BD00D0-47C1-413D-9C89-71444141A6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3004" y="1186165"/>
            <a:ext cx="11754196" cy="519800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AU" dirty="0"/>
              <a:t>Q: </a:t>
            </a:r>
            <a:r>
              <a:rPr lang="en-US" altLang="ja-JP" dirty="0"/>
              <a:t>(</a:t>
            </a:r>
            <a:r>
              <a:rPr lang="en-US" altLang="ja-JP" dirty="0" err="1"/>
              <a:t>nǐ</a:t>
            </a:r>
            <a:r>
              <a:rPr lang="en-US" altLang="ja-JP" dirty="0"/>
              <a:t> de </a:t>
            </a:r>
            <a:r>
              <a:rPr lang="en-US" altLang="ja-JP" dirty="0" err="1"/>
              <a:t>jiā</a:t>
            </a:r>
            <a:r>
              <a:rPr lang="en-US" dirty="0"/>
              <a:t> 人</a:t>
            </a:r>
            <a:r>
              <a:rPr lang="en-US" altLang="ja-JP" dirty="0"/>
              <a:t>) </a:t>
            </a:r>
            <a:r>
              <a:rPr lang="en-US" altLang="ja-JP" dirty="0" err="1"/>
              <a:t>shéi</a:t>
            </a:r>
            <a:r>
              <a:rPr lang="en-US" altLang="ja-JP" dirty="0"/>
              <a:t> </a:t>
            </a:r>
            <a:r>
              <a:rPr lang="en-US" altLang="ja-JP" dirty="0" err="1"/>
              <a:t>gèng</a:t>
            </a:r>
            <a:r>
              <a:rPr lang="en-US" altLang="ja-JP" dirty="0"/>
              <a:t> </a:t>
            </a:r>
            <a:r>
              <a:rPr lang="en-US" altLang="ja-JP" dirty="0" err="1"/>
              <a:t>hǎo</a:t>
            </a:r>
            <a:r>
              <a:rPr lang="en-US" altLang="ja-JP" dirty="0"/>
              <a:t> </a:t>
            </a:r>
            <a:r>
              <a:rPr lang="en-US" altLang="ja-JP" dirty="0" err="1"/>
              <a:t>kàn</a:t>
            </a:r>
            <a:r>
              <a:rPr lang="en-US" altLang="ja-JP" dirty="0"/>
              <a:t>?</a:t>
            </a:r>
          </a:p>
          <a:p>
            <a:pPr marL="0" indent="0">
              <a:buNone/>
            </a:pPr>
            <a:r>
              <a:rPr lang="en-US" altLang="ja-JP" dirty="0"/>
              <a:t>A: </a:t>
            </a:r>
            <a:r>
              <a:rPr lang="en-US" altLang="ja-JP" dirty="0" err="1"/>
              <a:t>wǒ</a:t>
            </a:r>
            <a:r>
              <a:rPr lang="en-US" altLang="ja-JP" dirty="0"/>
              <a:t> </a:t>
            </a:r>
            <a:r>
              <a:rPr lang="en-US" altLang="ja-JP" dirty="0" err="1"/>
              <a:t>bǐ</a:t>
            </a:r>
            <a:r>
              <a:rPr lang="en-US" altLang="ja-JP" dirty="0"/>
              <a:t> </a:t>
            </a:r>
            <a:r>
              <a:rPr lang="en-US" altLang="ja-JP" dirty="0" err="1"/>
              <a:t>wǒ</a:t>
            </a:r>
            <a:r>
              <a:rPr lang="en-US" altLang="ja-JP" dirty="0"/>
              <a:t> </a:t>
            </a:r>
            <a:r>
              <a:rPr lang="en-US" altLang="ja-JP" dirty="0" err="1"/>
              <a:t>mèi</a:t>
            </a:r>
            <a:r>
              <a:rPr lang="en-US" altLang="ja-JP" dirty="0"/>
              <a:t> </a:t>
            </a:r>
            <a:r>
              <a:rPr lang="en-US" altLang="ja-JP" dirty="0" err="1"/>
              <a:t>mèi</a:t>
            </a:r>
            <a:r>
              <a:rPr lang="en-US" altLang="ja-JP" dirty="0"/>
              <a:t> </a:t>
            </a:r>
            <a:r>
              <a:rPr lang="en-US" altLang="ja-JP" dirty="0" err="1"/>
              <a:t>gèng</a:t>
            </a:r>
            <a:r>
              <a:rPr lang="en-US" altLang="ja-JP" dirty="0"/>
              <a:t> </a:t>
            </a:r>
            <a:r>
              <a:rPr lang="en-US" altLang="ja-JP" dirty="0" err="1"/>
              <a:t>hǎo</a:t>
            </a:r>
            <a:r>
              <a:rPr lang="en-US" altLang="ja-JP" dirty="0"/>
              <a:t> </a:t>
            </a:r>
            <a:r>
              <a:rPr lang="en-US" altLang="ja-JP" dirty="0" err="1"/>
              <a:t>kàn</a:t>
            </a:r>
            <a:r>
              <a:rPr lang="en-US" altLang="ja-JP" dirty="0"/>
              <a:t>.</a:t>
            </a:r>
          </a:p>
          <a:p>
            <a:pPr marL="0" indent="0">
              <a:buNone/>
            </a:pPr>
            <a:r>
              <a:rPr lang="en-AU" dirty="0"/>
              <a:t>Q: </a:t>
            </a:r>
            <a:r>
              <a:rPr lang="en-US" altLang="ja-JP" dirty="0" err="1"/>
              <a:t>shéi</a:t>
            </a:r>
            <a:r>
              <a:rPr lang="en-US" altLang="ja-JP" dirty="0"/>
              <a:t> </a:t>
            </a:r>
            <a:r>
              <a:rPr lang="en-US" altLang="ja-JP" dirty="0" err="1"/>
              <a:t>gèng</a:t>
            </a:r>
            <a:r>
              <a:rPr lang="en-US" altLang="ja-JP" dirty="0"/>
              <a:t> </a:t>
            </a:r>
            <a:r>
              <a:rPr lang="en-US" altLang="ja-JP" dirty="0" err="1"/>
              <a:t>kù</a:t>
            </a:r>
            <a:r>
              <a:rPr lang="en-US" altLang="ja-JP" dirty="0"/>
              <a:t>?</a:t>
            </a:r>
          </a:p>
          <a:p>
            <a:pPr marL="0" indent="0">
              <a:buNone/>
            </a:pPr>
            <a:r>
              <a:rPr lang="en-US" altLang="ja-JP" dirty="0"/>
              <a:t>A: </a:t>
            </a:r>
            <a:r>
              <a:rPr lang="en-US" altLang="ja-JP" dirty="0" err="1"/>
              <a:t>wǒ</a:t>
            </a:r>
            <a:r>
              <a:rPr lang="en-US" altLang="ja-JP" dirty="0"/>
              <a:t> </a:t>
            </a:r>
            <a:r>
              <a:rPr lang="en-US" altLang="ja-JP" dirty="0" err="1"/>
              <a:t>bǐ</a:t>
            </a:r>
            <a:r>
              <a:rPr lang="en-US" altLang="ja-JP" dirty="0"/>
              <a:t> </a:t>
            </a:r>
            <a:r>
              <a:rPr lang="en-US" altLang="ja-JP" dirty="0" err="1"/>
              <a:t>wǒ</a:t>
            </a:r>
            <a:r>
              <a:rPr lang="en-US" altLang="ja-JP" dirty="0"/>
              <a:t> </a:t>
            </a:r>
            <a:r>
              <a:rPr lang="en-US" altLang="ja-JP" dirty="0" err="1"/>
              <a:t>mèi</a:t>
            </a:r>
            <a:r>
              <a:rPr lang="en-US" altLang="ja-JP" dirty="0"/>
              <a:t> </a:t>
            </a:r>
            <a:r>
              <a:rPr lang="en-US" altLang="ja-JP" dirty="0" err="1"/>
              <a:t>mèi</a:t>
            </a:r>
            <a:r>
              <a:rPr lang="en-US" altLang="ja-JP" dirty="0"/>
              <a:t> </a:t>
            </a:r>
            <a:r>
              <a:rPr lang="en-US" altLang="ja-JP" dirty="0" err="1"/>
              <a:t>gèng</a:t>
            </a:r>
            <a:r>
              <a:rPr lang="en-US" altLang="ja-JP" dirty="0"/>
              <a:t> </a:t>
            </a:r>
            <a:r>
              <a:rPr lang="en-US" altLang="ja-JP" dirty="0" err="1"/>
              <a:t>kù</a:t>
            </a:r>
            <a:r>
              <a:rPr lang="en-US" altLang="ja-JP" dirty="0"/>
              <a:t>.</a:t>
            </a:r>
          </a:p>
          <a:p>
            <a:pPr marL="0" indent="0">
              <a:buNone/>
            </a:pPr>
            <a:r>
              <a:rPr lang="en-AU" dirty="0"/>
              <a:t>Q: </a:t>
            </a:r>
            <a:r>
              <a:rPr lang="en-US" altLang="ja-JP" dirty="0" err="1"/>
              <a:t>shéi</a:t>
            </a:r>
            <a:r>
              <a:rPr lang="en-US" altLang="ja-JP" dirty="0"/>
              <a:t> </a:t>
            </a:r>
            <a:r>
              <a:rPr lang="en-US" altLang="ja-JP" dirty="0" err="1"/>
              <a:t>gèng</a:t>
            </a:r>
            <a:r>
              <a:rPr lang="en-US" altLang="ja-JP" dirty="0"/>
              <a:t> </a:t>
            </a:r>
            <a:r>
              <a:rPr lang="en-US" altLang="ja-JP" dirty="0" err="1"/>
              <a:t>má</a:t>
            </a:r>
            <a:r>
              <a:rPr lang="en-US" altLang="ja-JP" dirty="0"/>
              <a:t> </a:t>
            </a:r>
            <a:r>
              <a:rPr lang="en-US" altLang="ja-JP" dirty="0" err="1"/>
              <a:t>fán</a:t>
            </a:r>
            <a:r>
              <a:rPr lang="en-US" altLang="ja-JP" dirty="0"/>
              <a:t>?</a:t>
            </a:r>
          </a:p>
          <a:p>
            <a:pPr marL="0" indent="0">
              <a:buNone/>
            </a:pPr>
            <a:r>
              <a:rPr lang="en-US" altLang="ja-JP" dirty="0"/>
              <a:t>A: </a:t>
            </a:r>
            <a:r>
              <a:rPr lang="en-US" altLang="ja-JP" dirty="0" err="1"/>
              <a:t>wǒ</a:t>
            </a:r>
            <a:r>
              <a:rPr lang="en-US" altLang="ja-JP" dirty="0"/>
              <a:t> </a:t>
            </a:r>
            <a:r>
              <a:rPr lang="en-US" altLang="ja-JP" dirty="0" err="1"/>
              <a:t>mèi</a:t>
            </a:r>
            <a:r>
              <a:rPr lang="en-US" altLang="ja-JP" dirty="0"/>
              <a:t> </a:t>
            </a:r>
            <a:r>
              <a:rPr lang="en-US" altLang="ja-JP" dirty="0" err="1"/>
              <a:t>mèi</a:t>
            </a:r>
            <a:r>
              <a:rPr lang="en-US" altLang="ja-JP" dirty="0"/>
              <a:t> </a:t>
            </a:r>
            <a:r>
              <a:rPr lang="en-US" altLang="ja-JP" dirty="0" err="1"/>
              <a:t>bǐ</a:t>
            </a:r>
            <a:r>
              <a:rPr lang="en-US" altLang="ja-JP" dirty="0"/>
              <a:t> </a:t>
            </a:r>
            <a:r>
              <a:rPr lang="en-US" altLang="ja-JP" dirty="0" err="1"/>
              <a:t>wǒ</a:t>
            </a:r>
            <a:r>
              <a:rPr lang="en-US" altLang="ja-JP" dirty="0"/>
              <a:t> </a:t>
            </a:r>
            <a:r>
              <a:rPr lang="en-US" altLang="ja-JP" dirty="0" err="1"/>
              <a:t>gèng</a:t>
            </a:r>
            <a:r>
              <a:rPr lang="en-US" altLang="ja-JP" dirty="0"/>
              <a:t> </a:t>
            </a:r>
            <a:r>
              <a:rPr lang="en-US" altLang="ja-JP" dirty="0" err="1"/>
              <a:t>má</a:t>
            </a:r>
            <a:r>
              <a:rPr lang="en-US" altLang="ja-JP" dirty="0"/>
              <a:t> </a:t>
            </a:r>
            <a:r>
              <a:rPr lang="en-US" altLang="ja-JP" dirty="0" err="1"/>
              <a:t>fán</a:t>
            </a:r>
            <a:r>
              <a:rPr lang="en-US" altLang="ja-JP" dirty="0"/>
              <a:t>.</a:t>
            </a:r>
          </a:p>
          <a:p>
            <a:pPr marL="0" indent="0">
              <a:buNone/>
            </a:pPr>
            <a:r>
              <a:rPr lang="en-AU" dirty="0"/>
              <a:t>Q: </a:t>
            </a:r>
            <a:r>
              <a:rPr lang="en-US" altLang="ja-JP" dirty="0" err="1"/>
              <a:t>shéi</a:t>
            </a:r>
            <a:r>
              <a:rPr lang="en-US" altLang="ja-JP" dirty="0"/>
              <a:t> </a:t>
            </a:r>
            <a:r>
              <a:rPr lang="en-US" altLang="ja-JP" dirty="0" err="1"/>
              <a:t>gèng</a:t>
            </a:r>
            <a:r>
              <a:rPr lang="en-US" altLang="ja-JP" dirty="0"/>
              <a:t> </a:t>
            </a:r>
            <a:r>
              <a:rPr lang="en-US" altLang="ja-JP" dirty="0" err="1"/>
              <a:t>xǐ</a:t>
            </a:r>
            <a:r>
              <a:rPr lang="en-US" altLang="ja-JP" dirty="0"/>
              <a:t> </a:t>
            </a:r>
            <a:r>
              <a:rPr lang="en-US" altLang="ja-JP" dirty="0" err="1"/>
              <a:t>huān</a:t>
            </a:r>
            <a:r>
              <a:rPr lang="en-US" altLang="ja-JP" dirty="0"/>
              <a:t> </a:t>
            </a:r>
            <a:r>
              <a:rPr lang="en-US" altLang="ja-JP" dirty="0" err="1"/>
              <a:t>chī</a:t>
            </a:r>
            <a:r>
              <a:rPr lang="en-US" altLang="ja-JP" dirty="0"/>
              <a:t>?</a:t>
            </a:r>
          </a:p>
          <a:p>
            <a:pPr marL="0" indent="0">
              <a:buNone/>
            </a:pPr>
            <a:r>
              <a:rPr lang="en-US" altLang="ja-JP" dirty="0"/>
              <a:t>A: </a:t>
            </a:r>
            <a:r>
              <a:rPr lang="en-US" altLang="ja-JP" dirty="0" err="1"/>
              <a:t>wǒ</a:t>
            </a:r>
            <a:r>
              <a:rPr lang="en-US" altLang="ja-JP" dirty="0"/>
              <a:t> </a:t>
            </a:r>
            <a:r>
              <a:rPr lang="en-US" altLang="ja-JP" dirty="0" err="1"/>
              <a:t>mèi</a:t>
            </a:r>
            <a:r>
              <a:rPr lang="en-US" altLang="ja-JP" dirty="0"/>
              <a:t> </a:t>
            </a:r>
            <a:r>
              <a:rPr lang="en-US" altLang="ja-JP" dirty="0" err="1"/>
              <a:t>mèi</a:t>
            </a:r>
            <a:r>
              <a:rPr lang="en-US" altLang="ja-JP" dirty="0"/>
              <a:t> </a:t>
            </a:r>
            <a:r>
              <a:rPr lang="en-US" altLang="ja-JP" dirty="0" err="1"/>
              <a:t>bǐ</a:t>
            </a:r>
            <a:r>
              <a:rPr lang="en-US" altLang="ja-JP" dirty="0"/>
              <a:t> </a:t>
            </a:r>
            <a:r>
              <a:rPr lang="en-US" altLang="ja-JP" dirty="0" err="1"/>
              <a:t>wǒ</a:t>
            </a:r>
            <a:r>
              <a:rPr lang="en-US" altLang="ja-JP" dirty="0"/>
              <a:t> </a:t>
            </a:r>
            <a:r>
              <a:rPr lang="en-US" altLang="ja-JP" dirty="0" err="1"/>
              <a:t>gèng</a:t>
            </a:r>
            <a:r>
              <a:rPr lang="en-US" altLang="ja-JP" dirty="0"/>
              <a:t> </a:t>
            </a:r>
            <a:r>
              <a:rPr lang="en-US" altLang="ja-JP" dirty="0" err="1"/>
              <a:t>xǐ</a:t>
            </a:r>
            <a:r>
              <a:rPr lang="en-US" altLang="ja-JP" dirty="0"/>
              <a:t> </a:t>
            </a:r>
            <a:r>
              <a:rPr lang="en-US" altLang="ja-JP" dirty="0" err="1"/>
              <a:t>huān</a:t>
            </a:r>
            <a:r>
              <a:rPr lang="en-US" altLang="ja-JP" dirty="0"/>
              <a:t> </a:t>
            </a:r>
            <a:r>
              <a:rPr lang="en-US" altLang="ja-JP" dirty="0" err="1"/>
              <a:t>chī</a:t>
            </a:r>
            <a:r>
              <a:rPr lang="en-US" altLang="ja-JP" dirty="0"/>
              <a:t>.</a:t>
            </a:r>
          </a:p>
          <a:p>
            <a:pPr marL="0" indent="0">
              <a:buNone/>
            </a:pPr>
            <a:r>
              <a:rPr lang="en-AU" dirty="0"/>
              <a:t>Q: </a:t>
            </a:r>
            <a:r>
              <a:rPr lang="en-US" altLang="ja-JP" dirty="0" err="1"/>
              <a:t>shéi</a:t>
            </a:r>
            <a:r>
              <a:rPr lang="en-US" altLang="ja-JP" dirty="0"/>
              <a:t> </a:t>
            </a:r>
            <a:r>
              <a:rPr lang="en-US" altLang="ja-JP" dirty="0" err="1"/>
              <a:t>gèng</a:t>
            </a:r>
            <a:r>
              <a:rPr lang="en-US" altLang="ja-JP" dirty="0"/>
              <a:t> </a:t>
            </a:r>
            <a:r>
              <a:rPr lang="en-US" altLang="ja-JP" dirty="0" err="1"/>
              <a:t>xǐ</a:t>
            </a:r>
            <a:r>
              <a:rPr lang="en-US" altLang="ja-JP" dirty="0"/>
              <a:t> </a:t>
            </a:r>
            <a:r>
              <a:rPr lang="en-US" altLang="ja-JP" dirty="0" err="1"/>
              <a:t>huān</a:t>
            </a:r>
            <a:r>
              <a:rPr lang="en-US" altLang="ja-JP" dirty="0"/>
              <a:t> </a:t>
            </a:r>
            <a:r>
              <a:rPr lang="en-US" altLang="ja-JP" dirty="0" err="1"/>
              <a:t>hǎo</a:t>
            </a:r>
            <a:r>
              <a:rPr lang="en-US" altLang="ja-JP" dirty="0"/>
              <a:t> </a:t>
            </a:r>
            <a:r>
              <a:rPr lang="en-US" altLang="ja-JP" dirty="0" err="1"/>
              <a:t>kàn</a:t>
            </a:r>
            <a:r>
              <a:rPr lang="en-US" altLang="ja-JP" dirty="0"/>
              <a:t> de</a:t>
            </a:r>
            <a:r>
              <a:rPr lang="ja-JP" altLang="en-US" dirty="0"/>
              <a:t> </a:t>
            </a:r>
            <a:r>
              <a:rPr lang="en-US" dirty="0"/>
              <a:t>人</a:t>
            </a:r>
            <a:r>
              <a:rPr lang="en-US" altLang="ja-JP" dirty="0"/>
              <a:t>?</a:t>
            </a:r>
          </a:p>
          <a:p>
            <a:pPr marL="0" indent="0">
              <a:buNone/>
            </a:pPr>
            <a:r>
              <a:rPr lang="en-US" altLang="ja-JP" dirty="0"/>
              <a:t>A: </a:t>
            </a:r>
            <a:r>
              <a:rPr lang="en-US" altLang="ja-JP" dirty="0" err="1"/>
              <a:t>wǒ</a:t>
            </a:r>
            <a:r>
              <a:rPr lang="en-US" altLang="ja-JP" dirty="0"/>
              <a:t> </a:t>
            </a:r>
            <a:r>
              <a:rPr lang="en-US" altLang="ja-JP" dirty="0" err="1"/>
              <a:t>bǐ</a:t>
            </a:r>
            <a:r>
              <a:rPr lang="en-US" altLang="ja-JP" dirty="0"/>
              <a:t> </a:t>
            </a:r>
            <a:r>
              <a:rPr lang="en-US" altLang="ja-JP" dirty="0" err="1"/>
              <a:t>wǒ</a:t>
            </a:r>
            <a:r>
              <a:rPr lang="en-US" altLang="ja-JP" dirty="0"/>
              <a:t> </a:t>
            </a:r>
            <a:r>
              <a:rPr lang="en-US" altLang="ja-JP" dirty="0" err="1"/>
              <a:t>mèi</a:t>
            </a:r>
            <a:r>
              <a:rPr lang="en-US" altLang="ja-JP" dirty="0"/>
              <a:t> </a:t>
            </a:r>
            <a:r>
              <a:rPr lang="en-US" altLang="ja-JP" dirty="0" err="1"/>
              <a:t>mèi</a:t>
            </a:r>
            <a:r>
              <a:rPr lang="en-US" altLang="ja-JP" dirty="0"/>
              <a:t> </a:t>
            </a:r>
            <a:r>
              <a:rPr lang="en-US" altLang="ja-JP" dirty="0" err="1"/>
              <a:t>gèng</a:t>
            </a:r>
            <a:r>
              <a:rPr lang="en-US" altLang="ja-JP" dirty="0"/>
              <a:t> </a:t>
            </a:r>
            <a:r>
              <a:rPr lang="en-US" altLang="ja-JP" dirty="0" err="1"/>
              <a:t>xǐ</a:t>
            </a:r>
            <a:r>
              <a:rPr lang="en-US" altLang="ja-JP" dirty="0"/>
              <a:t> </a:t>
            </a:r>
            <a:r>
              <a:rPr lang="en-US" altLang="ja-JP" dirty="0" err="1"/>
              <a:t>huān</a:t>
            </a:r>
            <a:r>
              <a:rPr lang="en-US" altLang="ja-JP" dirty="0"/>
              <a:t> </a:t>
            </a:r>
            <a:r>
              <a:rPr lang="en-US" altLang="ja-JP" dirty="0" err="1"/>
              <a:t>hǎo</a:t>
            </a:r>
            <a:r>
              <a:rPr lang="en-US" altLang="ja-JP" dirty="0"/>
              <a:t> </a:t>
            </a:r>
            <a:r>
              <a:rPr lang="en-US" altLang="ja-JP" dirty="0" err="1"/>
              <a:t>kàn</a:t>
            </a:r>
            <a:r>
              <a:rPr lang="en-US" altLang="ja-JP" dirty="0"/>
              <a:t> de </a:t>
            </a:r>
            <a:r>
              <a:rPr lang="en-US" dirty="0"/>
              <a:t>人</a:t>
            </a:r>
            <a:r>
              <a:rPr lang="en-US" altLang="ja-JP" dirty="0"/>
              <a:t>.</a:t>
            </a:r>
            <a:endParaRPr lang="en-AU" dirty="0"/>
          </a:p>
          <a:p>
            <a:pPr marL="0" indent="0">
              <a:buNone/>
            </a:pPr>
            <a:endParaRPr lang="en-AU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E91D35B2-083F-43FC-930B-6AF53953FC3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70223920"/>
              </p:ext>
            </p:extLst>
          </p:nvPr>
        </p:nvGraphicFramePr>
        <p:xfrm>
          <a:off x="8810673" y="1529542"/>
          <a:ext cx="3248323" cy="736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48323">
                  <a:extLst>
                    <a:ext uri="{9D8B030D-6E8A-4147-A177-3AD203B41FA5}">
                      <a16:colId xmlns:a16="http://schemas.microsoft.com/office/drawing/2014/main" val="697094014"/>
                    </a:ext>
                  </a:extLst>
                </a:gridCol>
              </a:tblGrid>
              <a:tr h="322002">
                <a:tc>
                  <a:txBody>
                    <a:bodyPr/>
                    <a:lstStyle/>
                    <a:p>
                      <a:r>
                        <a:rPr lang="en-US" dirty="0"/>
                        <a:t>Compare…even more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62419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ja-JP" dirty="0" err="1"/>
                        <a:t>bǐ</a:t>
                      </a:r>
                      <a:r>
                        <a:rPr lang="en-US" altLang="ja-JP" dirty="0"/>
                        <a:t>……. </a:t>
                      </a:r>
                      <a:r>
                        <a:rPr lang="en-US" altLang="ja-JP" dirty="0" err="1"/>
                        <a:t>gèng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4764796"/>
                  </a:ext>
                </a:extLst>
              </a:tr>
            </a:tbl>
          </a:graphicData>
        </a:graphic>
      </p:graphicFrame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AAC4B112-C39B-4397-9C2D-14941531ED3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2415965"/>
              </p:ext>
            </p:extLst>
          </p:nvPr>
        </p:nvGraphicFramePr>
        <p:xfrm>
          <a:off x="8810673" y="3220258"/>
          <a:ext cx="3248323" cy="736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48323">
                  <a:extLst>
                    <a:ext uri="{9D8B030D-6E8A-4147-A177-3AD203B41FA5}">
                      <a16:colId xmlns:a16="http://schemas.microsoft.com/office/drawing/2014/main" val="318896976"/>
                    </a:ext>
                  </a:extLst>
                </a:gridCol>
              </a:tblGrid>
              <a:tr h="322002">
                <a:tc>
                  <a:txBody>
                    <a:bodyPr/>
                    <a:lstStyle/>
                    <a:p>
                      <a:r>
                        <a:rPr lang="en-US" dirty="0"/>
                        <a:t>To eat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40017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ja-JP" dirty="0" err="1"/>
                        <a:t>chī</a:t>
                      </a:r>
                      <a:endParaRPr lang="en-US" altLang="ja-JP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5138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34413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48D937-4801-8446-9C17-CC9E836098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Gossip </a:t>
            </a:r>
            <a:r>
              <a:rPr lang="en-US" altLang="ja-JP" dirty="0" err="1"/>
              <a:t>bā</a:t>
            </a:r>
            <a:r>
              <a:rPr lang="zh-CN" altLang="en-US" dirty="0"/>
              <a:t> </a:t>
            </a:r>
            <a:r>
              <a:rPr lang="en-US" altLang="zh-CN" dirty="0" err="1"/>
              <a:t>guà</a:t>
            </a:r>
            <a:r>
              <a:rPr lang="en-US" altLang="zh-CN" dirty="0"/>
              <a:t> --</a:t>
            </a:r>
            <a:r>
              <a:rPr lang="en-US" altLang="ja-JP" dirty="0" err="1"/>
              <a:t>míng</a:t>
            </a:r>
            <a:r>
              <a:rPr lang="en-US" dirty="0" err="1"/>
              <a:t>人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2DCF55-9BA9-5941-828C-07B388C4D1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Choose your own picture. You Can collage few photos.</a:t>
            </a:r>
          </a:p>
          <a:p>
            <a:r>
              <a:rPr lang="en-US" dirty="0"/>
              <a:t>Write a paragraph to introduce your picture.</a:t>
            </a:r>
          </a:p>
          <a:p>
            <a:r>
              <a:rPr lang="en-US" dirty="0"/>
              <a:t>Present to class.</a:t>
            </a:r>
          </a:p>
          <a:p>
            <a:r>
              <a:rPr lang="en-US" dirty="0"/>
              <a:t>Classmates and teachers to ask questions as many as they can about your pictures.</a:t>
            </a:r>
          </a:p>
          <a:p>
            <a:endParaRPr lang="en-US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BD241777-EFE1-43E5-BF2D-FDB94CCDAA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021934"/>
              </p:ext>
            </p:extLst>
          </p:nvPr>
        </p:nvGraphicFramePr>
        <p:xfrm>
          <a:off x="7554883" y="528839"/>
          <a:ext cx="3248323" cy="736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48323">
                  <a:extLst>
                    <a:ext uri="{9D8B030D-6E8A-4147-A177-3AD203B41FA5}">
                      <a16:colId xmlns:a16="http://schemas.microsoft.com/office/drawing/2014/main" val="318896976"/>
                    </a:ext>
                  </a:extLst>
                </a:gridCol>
              </a:tblGrid>
              <a:tr h="322002">
                <a:tc>
                  <a:txBody>
                    <a:bodyPr/>
                    <a:lstStyle/>
                    <a:p>
                      <a:r>
                        <a:rPr lang="en-US" dirty="0"/>
                        <a:t>Gossip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40017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ja-JP" dirty="0" err="1"/>
                        <a:t>bā</a:t>
                      </a:r>
                      <a:r>
                        <a:rPr lang="zh-CN" altLang="en-US" dirty="0"/>
                        <a:t> </a:t>
                      </a:r>
                      <a:r>
                        <a:rPr lang="en-US" altLang="zh-CN" dirty="0" err="1"/>
                        <a:t>guà</a:t>
                      </a:r>
                      <a:r>
                        <a:rPr lang="en-US" altLang="zh-CN"/>
                        <a:t> </a:t>
                      </a:r>
                      <a:endParaRPr lang="en-US" altLang="ja-JP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5138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6716673"/>
      </p:ext>
    </p:extLst>
  </p:cSld>
  <p:clrMapOvr>
    <a:masterClrMapping/>
  </p:clrMapOvr>
</p:sld>
</file>

<file path=ppt/theme/theme1.xml><?xml version="1.0" encoding="utf-8"?>
<a:theme xmlns:a="http://schemas.openxmlformats.org/drawingml/2006/main" name="BrushVTI">
  <a:themeElements>
    <a:clrScheme name="AnalogousFromDarkSeedLeftStep">
      <a:dk1>
        <a:srgbClr val="000000"/>
      </a:dk1>
      <a:lt1>
        <a:srgbClr val="FFFFFF"/>
      </a:lt1>
      <a:dk2>
        <a:srgbClr val="412A24"/>
      </a:dk2>
      <a:lt2>
        <a:srgbClr val="E2E3E8"/>
      </a:lt2>
      <a:accent1>
        <a:srgbClr val="B79F20"/>
      </a:accent1>
      <a:accent2>
        <a:srgbClr val="D56817"/>
      </a:accent2>
      <a:accent3>
        <a:srgbClr val="E72B29"/>
      </a:accent3>
      <a:accent4>
        <a:srgbClr val="D51764"/>
      </a:accent4>
      <a:accent5>
        <a:srgbClr val="E729C5"/>
      </a:accent5>
      <a:accent6>
        <a:srgbClr val="A817D5"/>
      </a:accent6>
      <a:hlink>
        <a:srgbClr val="C34C9A"/>
      </a:hlink>
      <a:folHlink>
        <a:srgbClr val="7F7F7F"/>
      </a:folHlink>
    </a:clrScheme>
    <a:fontScheme name="Custom 3">
      <a:majorFont>
        <a:latin typeface="Elephant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l">
          <a:defRPr dirty="0" smtClean="0">
            <a:latin typeface="Comic Sans MS" panose="030F0902030302020204" pitchFamily="66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BrushVTI" id="{7102FA3A-9D7B-4497-8C4B-FB535AAFDE06}" vid="{C6D41F62-6FAB-440A-BEC7-CB7BF190811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355</TotalTime>
  <Words>423</Words>
  <Application>Microsoft Office PowerPoint</Application>
  <PresentationFormat>Widescreen</PresentationFormat>
  <Paragraphs>59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Century Gothic</vt:lpstr>
      <vt:lpstr>Comic Sans MS</vt:lpstr>
      <vt:lpstr>Elephant</vt:lpstr>
      <vt:lpstr>BrushVTI</vt:lpstr>
      <vt:lpstr>Lesson 8 Personalities</vt:lpstr>
      <vt:lpstr>Family Members Personalities</vt:lpstr>
      <vt:lpstr>Míng 人</vt:lpstr>
      <vt:lpstr>Compare bǐ……. gèng(even more)</vt:lpstr>
      <vt:lpstr>Gossip bā guà --míng人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Yongmei Zhang</dc:creator>
  <cp:lastModifiedBy>Lyn ZHANG</cp:lastModifiedBy>
  <cp:revision>15</cp:revision>
  <dcterms:created xsi:type="dcterms:W3CDTF">2020-10-26T22:52:19Z</dcterms:created>
  <dcterms:modified xsi:type="dcterms:W3CDTF">2021-03-08T21:12:32Z</dcterms:modified>
</cp:coreProperties>
</file>