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KaiTi" panose="02010609060101010101" pitchFamily="49" charset="-122"/>
      <p:regular r:id="rId15"/>
    </p:embeddedFont>
    <p:embeddedFont>
      <p:font typeface="Lato" panose="020B0604020202020204" charset="-122"/>
      <p:regular r:id="rId16"/>
      <p:bold r:id="rId17"/>
      <p:italic r:id="rId18"/>
      <p:boldItalic r:id="rId19"/>
    </p:embeddedFont>
    <p:embeddedFont>
      <p:font typeface="Jokerman" panose="04090605060D06020702" pitchFamily="82" charset="0"/>
      <p:regular r:id="rId20"/>
    </p:embeddedFont>
    <p:embeddedFont>
      <p:font typeface="Playfair Display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50526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6769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4113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2672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933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3997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1716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6376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097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539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675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 i="0" u="none" strike="noStrike" cap="non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fair Display"/>
              <a:buNone/>
              <a:defRPr sz="24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Lato"/>
              <a:buNone/>
              <a:defRPr sz="12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Playfair Display"/>
              <a:buNone/>
              <a:defRPr sz="4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ato"/>
              <a:buNone/>
              <a:defRPr sz="21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Lato"/>
              <a:buNone/>
              <a:defRPr sz="100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Lato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ato"/>
              <a:buNone/>
            </a:pPr>
            <a:r>
              <a:rPr lang="zh-CN" sz="3000" b="1" i="0" u="none" strike="noStrike" cap="none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颜色</a:t>
            </a:r>
            <a:endParaRPr sz="3000" b="1" i="0" u="none" strike="noStrike" cap="none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</a:pP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yán</a:t>
            </a:r>
            <a:r>
              <a:rPr lang="en-US" altLang="ja-JP" sz="1800" b="1" i="0" u="none" strike="noStrike" cap="none" dirty="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sè</a:t>
            </a:r>
            <a:endParaRPr lang="en-US" altLang="ja-JP" sz="1800" b="1" i="0" u="none" strike="noStrike" cap="none" dirty="0">
              <a:solidFill>
                <a:schemeClr val="l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</a:pP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zhè</a:t>
            </a:r>
            <a:r>
              <a:rPr lang="en-US" altLang="ja-JP" sz="1800" b="1" i="0" u="none" strike="noStrike" cap="none" dirty="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shì</a:t>
            </a:r>
            <a:r>
              <a:rPr lang="en-US" altLang="ja-JP" sz="1800" b="1" i="0" u="none" strike="noStrike" cap="none" dirty="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shén</a:t>
            </a:r>
            <a:r>
              <a:rPr lang="en-US" altLang="ja-JP" sz="1800" b="1" i="0" u="none" strike="noStrike" cap="none" dirty="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me </a:t>
            </a: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yán</a:t>
            </a:r>
            <a:r>
              <a:rPr lang="en-US" altLang="ja-JP" sz="1800" b="1" i="0" u="none" strike="noStrike" cap="none" dirty="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r>
              <a:rPr lang="en-US" altLang="ja-JP" sz="1800" b="1" i="0" u="none" strike="noStrike" cap="none" dirty="0" err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sè</a:t>
            </a:r>
            <a:r>
              <a:rPr lang="en-US" altLang="ja-JP" sz="1800" b="1" i="0" u="none" strike="noStrike" cap="none" dirty="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?</a:t>
            </a:r>
            <a:endParaRPr sz="1800" b="1" i="0" u="none" strike="noStrike" cap="none" dirty="0">
              <a:solidFill>
                <a:schemeClr val="l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黑色</a:t>
            </a:r>
            <a:br>
              <a:rPr lang="en-AU" altLang="zh-CN" sz="8000" b="1" i="0" u="none" strike="noStrike" cap="none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hēi</a:t>
            </a:r>
            <a:r>
              <a:rPr lang="en-US" altLang="ja-JP" sz="8000" b="1" dirty="0"/>
              <a:t> </a:t>
            </a:r>
            <a:r>
              <a:rPr lang="en-US" altLang="ja-JP" sz="8000" b="1" i="0" u="none" strike="noStrike" cap="none" dirty="0" err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#808080 color image">
            <a:extLst>
              <a:ext uri="{FF2B5EF4-FFF2-40B4-BE49-F238E27FC236}">
                <a16:creationId xmlns:a16="http://schemas.microsoft.com/office/drawing/2014/main" id="{4E420685-0B5B-4CE2-A933-0A9F1EDDE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63585A-AB20-490E-BF98-1336FDF08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灰色</a:t>
            </a:r>
            <a:br>
              <a:rPr lang="en-AU" altLang="zh-CN" dirty="0"/>
            </a:br>
            <a:r>
              <a:rPr lang="en-US" altLang="ja-JP" dirty="0" err="1"/>
              <a:t>huī</a:t>
            </a:r>
            <a:r>
              <a:rPr lang="en-US" altLang="ja-JP" dirty="0"/>
              <a:t> </a:t>
            </a:r>
            <a:r>
              <a:rPr lang="en-US" altLang="ja-JP" dirty="0" err="1"/>
              <a:t>sè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16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F059C8-5DCF-471F-9B40-882DD9FEC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38503" cy="514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134D2A-C491-4906-B65B-28D58754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Jokerman" panose="04090605060D06020702" pitchFamily="82" charset="0"/>
              </a:rPr>
              <a:t>棕色</a:t>
            </a:r>
            <a:br>
              <a:rPr lang="en-AU" altLang="zh-CN" dirty="0"/>
            </a:br>
            <a:r>
              <a:rPr lang="en-US" altLang="ja-JP" dirty="0" err="1"/>
              <a:t>zōng</a:t>
            </a:r>
            <a:r>
              <a:rPr lang="en-US" altLang="ja-JP" dirty="0"/>
              <a:t> </a:t>
            </a:r>
            <a:r>
              <a:rPr lang="en-US" altLang="ja-JP" dirty="0" err="1"/>
              <a:t>sè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423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红色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hóng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绿色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lǜ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黄色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huáng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蓝色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lán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20E4D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紫色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zǐ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粉红色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fěn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hóng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93725"/>
          </a:srgbClr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橙色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chéng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ato"/>
              <a:buNone/>
            </a:pPr>
            <a:r>
              <a:rPr 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白色</a:t>
            </a:r>
            <a:br>
              <a:rPr lang="en-AU" altLang="zh-CN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bái</a:t>
            </a:r>
            <a:r>
              <a:rPr lang="en-US" altLang="ja-JP" sz="8000" b="1" i="0" u="none" strike="noStrike" cap="non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ja-JP" sz="8000" b="1" i="0" u="none" strike="noStrike" cap="none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sè</a:t>
            </a:r>
            <a:endParaRPr sz="8000" b="1" i="0" u="none" strike="noStrike" cap="none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</Words>
  <Application>Microsoft Office PowerPoint</Application>
  <PresentationFormat>On-screen Show (16:9)</PresentationFormat>
  <Paragraphs>14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Playfair Display</vt:lpstr>
      <vt:lpstr>Arial</vt:lpstr>
      <vt:lpstr>Lato</vt:lpstr>
      <vt:lpstr>KaiTi</vt:lpstr>
      <vt:lpstr>Jokerman</vt:lpstr>
      <vt:lpstr>coral</vt:lpstr>
      <vt:lpstr>颜色</vt:lpstr>
      <vt:lpstr>红色 hóng sè</vt:lpstr>
      <vt:lpstr>绿色 lǜ sè</vt:lpstr>
      <vt:lpstr>黄色 huáng sè</vt:lpstr>
      <vt:lpstr>蓝色 lán sè</vt:lpstr>
      <vt:lpstr>紫色 zǐ sè</vt:lpstr>
      <vt:lpstr>粉红色 fěn hóng sè</vt:lpstr>
      <vt:lpstr>橙色 chéng sè</vt:lpstr>
      <vt:lpstr>白色 bái sè</vt:lpstr>
      <vt:lpstr>黑色 hēi sè</vt:lpstr>
      <vt:lpstr>灰色 huī sè</vt:lpstr>
      <vt:lpstr>棕色 zōng sè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颜色</dc:title>
  <cp:lastModifiedBy>Lyn ZHANG</cp:lastModifiedBy>
  <cp:revision>3</cp:revision>
  <dcterms:modified xsi:type="dcterms:W3CDTF">2021-03-21T21:21:59Z</dcterms:modified>
</cp:coreProperties>
</file>