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61" r:id="rId3"/>
    <p:sldId id="266" r:id="rId4"/>
    <p:sldId id="273" r:id="rId5"/>
    <p:sldId id="267" r:id="rId6"/>
    <p:sldId id="272" r:id="rId7"/>
    <p:sldId id="268" r:id="rId8"/>
    <p:sldId id="269" r:id="rId9"/>
    <p:sldId id="270" r:id="rId10"/>
    <p:sldId id="271" r:id="rId11"/>
    <p:sldId id="262" r:id="rId12"/>
    <p:sldId id="25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57" r:id="rId22"/>
    <p:sldId id="26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59" r:id="rId31"/>
    <p:sldId id="263" r:id="rId32"/>
    <p:sldId id="260" r:id="rId33"/>
    <p:sldId id="289" r:id="rId34"/>
    <p:sldId id="292" r:id="rId35"/>
    <p:sldId id="291" r:id="rId36"/>
    <p:sldId id="293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8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8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1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1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6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9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1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kRsjPlLRuO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50RCvmfN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0td5dXJtCS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aux6onRCE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H4hE7NTsTQ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ophome.com/caelan-moriarty-profil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aux6onRCE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0QhU7ee8rr7Bl0DYN8oi7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utM5jOHCH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4hE7NTsTQ" TargetMode="External"/><Relationship Id="rId2" Type="http://schemas.openxmlformats.org/officeDocument/2006/relationships/hyperlink" Target="https://www.youtube.com/watch?v=_V4o19zToQ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Abkwzku6an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DNN_qJlL-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3SfFNmFZOV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VGiYak8M4G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3985A-205D-E345-B581-C99459EAF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Chuang zao ying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20335-7111-B141-B3C7-8832F0E0B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他   是   谁	？	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08D66-604A-4CCE-A4D1-3ABDE0C66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3" r="31475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ja-JP" dirty="0"/>
              <a:t>Da</a:t>
            </a:r>
            <a:r>
              <a:rPr lang="en-US" altLang="zh-CN" dirty="0"/>
              <a:t>v</a:t>
            </a:r>
            <a:r>
              <a:rPr lang="en-US" altLang="ja-JP" dirty="0"/>
              <a:t>id </a:t>
            </a:r>
            <a:r>
              <a:rPr lang="en-US" altLang="ja-JP" dirty="0" err="1"/>
              <a:t>dà</a:t>
            </a:r>
            <a:r>
              <a:rPr lang="en-US" altLang="ja-JP" dirty="0"/>
              <a:t> </a:t>
            </a:r>
            <a:r>
              <a:rPr lang="en-US" altLang="ja-JP" dirty="0" err="1"/>
              <a:t>wèi</a:t>
            </a:r>
            <a:r>
              <a:rPr lang="en-US" altLang="ja-JP" dirty="0"/>
              <a:t> </a:t>
            </a:r>
            <a:r>
              <a:rPr lang="zh-CN" altLang="en-US" dirty="0"/>
              <a:t>大卫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https://www.youtube.com/watch?v=kRsjPlLRuOA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/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Chinese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zhōng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wén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D91806-6DDD-4243-85B8-D0DEA4ECF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43109"/>
              </p:ext>
            </p:extLst>
          </p:nvPr>
        </p:nvGraphicFramePr>
        <p:xfrm>
          <a:off x="1875219" y="11749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zh-CN" dirty="0"/>
                        <a:t>English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yīng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wén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93D063A-3F9D-4A05-89C3-8A4C0E026595}"/>
              </a:ext>
            </a:extLst>
          </p:cNvPr>
          <p:cNvGraphicFramePr>
            <a:graphicFrameLocks noGrp="1"/>
          </p:cNvGraphicFramePr>
          <p:nvPr/>
        </p:nvGraphicFramePr>
        <p:xfrm>
          <a:off x="44412" y="11684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Russia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é </a:t>
                      </a:r>
                      <a:r>
                        <a:rPr lang="en-US" altLang="ja-JP" dirty="0" err="1"/>
                        <a:t>luó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sī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DB756DD-BBB5-4F7D-80CE-66F27FBBCBE0}"/>
              </a:ext>
            </a:extLst>
          </p:cNvPr>
          <p:cNvGraphicFramePr>
            <a:graphicFrameLocks noGrp="1"/>
          </p:cNvGraphicFramePr>
          <p:nvPr/>
        </p:nvGraphicFramePr>
        <p:xfrm>
          <a:off x="5530269" y="1204787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Japanese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rì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wén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EADFACD-2671-4902-A71F-811F077B91E3}"/>
              </a:ext>
            </a:extLst>
          </p:cNvPr>
          <p:cNvGraphicFramePr>
            <a:graphicFrameLocks noGrp="1"/>
          </p:cNvGraphicFramePr>
          <p:nvPr/>
        </p:nvGraphicFramePr>
        <p:xfrm>
          <a:off x="7361110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Russian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é </a:t>
                      </a:r>
                      <a:r>
                        <a:rPr lang="en-US" altLang="ja-JP" dirty="0" err="1"/>
                        <a:t>wén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3A0B1D54-9E15-422F-80AE-E95A6C6319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2022394"/>
            <a:ext cx="1600200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37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ABCD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583106-E27B-425E-93F6-FECF643BC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B1BE08-08D0-4AF2-8B5F-689C250A9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DEDB75-43BE-44A0-997D-25E24BE91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D4A8DD-AD60-4D0D-916B-D4D7CCC647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1D8409-709C-47EF-A588-BF8A722E4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52BC01-5DCE-41E8-81A3-DF88BD13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D880ED-DA7B-4E71-BC56-DB8971E4B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A214D8-9377-4619-AC4B-DBAAA1D09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ja-JP" dirty="0"/>
              <a:t>Mika </a:t>
            </a:r>
            <a:r>
              <a:rPr lang="en-US" altLang="ja-JP" dirty="0" err="1"/>
              <a:t>mǐ</a:t>
            </a:r>
            <a:r>
              <a:rPr lang="en-US" altLang="ja-JP" dirty="0"/>
              <a:t> </a:t>
            </a:r>
            <a:r>
              <a:rPr lang="en-US" altLang="ja-JP" dirty="0" err="1"/>
              <a:t>kǎ</a:t>
            </a:r>
            <a:r>
              <a:rPr lang="en-US" altLang="ja-JP" dirty="0"/>
              <a:t> </a:t>
            </a:r>
            <a:r>
              <a:rPr lang="zh-CN" altLang="en-US" dirty="0"/>
              <a:t>米卡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A35C8A-2F9C-41B8-B841-6BF1E4B9C1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91" y="1958086"/>
            <a:ext cx="176212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https://www.youtube.com/watch?v=qa50RCvmfNw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0AE24F-7187-47EB-B6FF-1C7E2BE36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09391"/>
              </p:ext>
            </p:extLst>
          </p:nvPr>
        </p:nvGraphicFramePr>
        <p:xfrm>
          <a:off x="5523707" y="1190635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240594">
                <a:tc>
                  <a:txBody>
                    <a:bodyPr/>
                    <a:lstStyle/>
                    <a:p>
                      <a:r>
                        <a:rPr lang="en-US" altLang="zh-CN" dirty="0"/>
                        <a:t>handsome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shuài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22253"/>
              </p:ext>
            </p:extLst>
          </p:nvPr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Good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looking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hǎo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kàn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4FBBBA7-6108-43CD-A7BB-DBD56C85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62911"/>
              </p:ext>
            </p:extLst>
          </p:nvPr>
        </p:nvGraphicFramePr>
        <p:xfrm>
          <a:off x="7363965" y="116759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short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duǎn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F237D07-D20F-4FF7-9C8F-ED5298508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5779"/>
              </p:ext>
            </p:extLst>
          </p:nvPr>
        </p:nvGraphicFramePr>
        <p:xfrm>
          <a:off x="7313184" y="209471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more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duō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BD05F63-3514-4DDB-A5A1-563F3562C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98508"/>
              </p:ext>
            </p:extLst>
          </p:nvPr>
        </p:nvGraphicFramePr>
        <p:xfrm>
          <a:off x="7313184" y="2980040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cold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lěng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07A7B7A-A102-4709-8F28-1080F4DF9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60382"/>
              </p:ext>
            </p:extLst>
          </p:nvPr>
        </p:nvGraphicFramePr>
        <p:xfrm>
          <a:off x="7313183" y="3898125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USA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měi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guó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7C84CB4-4906-42D5-BC04-A9FEFD8E5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69589"/>
              </p:ext>
            </p:extLst>
          </p:nvPr>
        </p:nvGraphicFramePr>
        <p:xfrm>
          <a:off x="7313182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Japan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rì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běn</a:t>
                      </a:r>
                      <a:r>
                        <a:rPr lang="en-US" altLang="ja-JP" dirty="0"/>
                        <a:t> </a:t>
                      </a:r>
                      <a:r>
                        <a:rPr lang="zh-CN" altLang="en-US" dirty="0"/>
                        <a:t>日本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D91806-6DDD-4243-85B8-D0DEA4ECF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85549"/>
              </p:ext>
            </p:extLst>
          </p:nvPr>
        </p:nvGraphicFramePr>
        <p:xfrm>
          <a:off x="1875219" y="11749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want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yào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93D063A-3F9D-4A05-89C3-8A4C0E026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66026"/>
              </p:ext>
            </p:extLst>
          </p:nvPr>
        </p:nvGraphicFramePr>
        <p:xfrm>
          <a:off x="44412" y="11684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zh-CN" dirty="0"/>
                        <a:t>think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xiǎng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07FB42D-350E-45E9-AC6E-F78330357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45656"/>
              </p:ext>
            </p:extLst>
          </p:nvPr>
        </p:nvGraphicFramePr>
        <p:xfrm>
          <a:off x="79019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tiào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wǔ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8D71BAF-B5BE-498B-8CF7-D6FE0A627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28006"/>
              </p:ext>
            </p:extLst>
          </p:nvPr>
        </p:nvGraphicFramePr>
        <p:xfrm>
          <a:off x="1944467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chàng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gē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09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D1DF0-DD2B-0449-B873-DB602C9A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shéi</a:t>
            </a:r>
            <a:r>
              <a:rPr lang="zh-CN" altLang="en-US" sz="3600" dirty="0">
                <a:solidFill>
                  <a:schemeClr val="bg1"/>
                </a:solidFill>
              </a:rPr>
              <a:t>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AE6EC7-A3BF-42E9-9F44-14F4DE3BC5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15341"/>
            <a:ext cx="8932616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3" y="1057074"/>
            <a:ext cx="9140943" cy="5012283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shuài</a:t>
            </a:r>
            <a:r>
              <a:rPr lang="en-US" sz="2000" dirty="0"/>
              <a:t>.  </a:t>
            </a:r>
            <a:r>
              <a:rPr lang="en-US" altLang="ja-JP" sz="2000" dirty="0" err="1"/>
              <a:t>t</a:t>
            </a:r>
            <a:r>
              <a:rPr lang="en-US" sz="2000" dirty="0" err="1"/>
              <a:t>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yī</a:t>
            </a:r>
            <a:r>
              <a:rPr lang="en-US" sz="2000" dirty="0"/>
              <a:t>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altLang="ja-JP" sz="2000" dirty="0"/>
              <a:t>"</a:t>
            </a:r>
            <a:r>
              <a:rPr lang="en-US" sz="2000" dirty="0" err="1"/>
              <a:t>guǐ</a:t>
            </a:r>
            <a:r>
              <a:rPr lang="en-US" altLang="ja-JP" sz="2000" dirty="0"/>
              <a:t>"</a:t>
            </a:r>
            <a:r>
              <a:rPr lang="en-US" sz="2000" dirty="0"/>
              <a:t>, </a:t>
            </a:r>
            <a:r>
              <a:rPr lang="en-US" sz="2000" dirty="0" err="1"/>
              <a:t>bú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altLang="ja-JP" sz="2000" dirty="0"/>
              <a:t>"</a:t>
            </a:r>
            <a:r>
              <a:rPr lang="en-US" sz="2000" dirty="0" err="1"/>
              <a:t>guài</a:t>
            </a:r>
            <a:r>
              <a:rPr lang="en-US" sz="2000" dirty="0"/>
              <a:t> </a:t>
            </a:r>
            <a:r>
              <a:rPr lang="en-US" sz="2000" dirty="0" err="1"/>
              <a:t>w</a:t>
            </a:r>
            <a:r>
              <a:rPr lang="en-US" altLang="ja-JP" sz="2000" dirty="0" err="1"/>
              <a:t>ù</a:t>
            </a:r>
            <a:r>
              <a:rPr lang="en-US" altLang="ja-JP" sz="2000" dirty="0"/>
              <a:t>".</a:t>
            </a:r>
            <a:r>
              <a:rPr lang="ja-JP" altLang="en-US" sz="2000" dirty="0"/>
              <a:t> </a:t>
            </a:r>
            <a:r>
              <a:rPr lang="en-US" altLang="ja-JP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guó</a:t>
            </a:r>
            <a:r>
              <a:rPr lang="en-US" sz="2000" dirty="0"/>
              <a:t> </a:t>
            </a:r>
            <a:r>
              <a:rPr lang="en-US" sz="2000" dirty="0" err="1"/>
              <a:t>ré</a:t>
            </a:r>
            <a:r>
              <a:rPr lang="en-US" altLang="ja-JP" sz="2000" dirty="0" err="1"/>
              <a:t>n</a:t>
            </a:r>
            <a:r>
              <a:rPr lang="ja-JP" altLang="en-US" sz="2000" dirty="0"/>
              <a:t> </a:t>
            </a:r>
            <a:r>
              <a:rPr lang="en-US" sz="2000" dirty="0" err="1"/>
              <a:t>xǐ</a:t>
            </a:r>
            <a:r>
              <a:rPr lang="en-US" sz="2000" dirty="0"/>
              <a:t> </a:t>
            </a:r>
            <a:r>
              <a:rPr lang="en-US" sz="2000" dirty="0" err="1"/>
              <a:t>hu</a:t>
            </a:r>
            <a:r>
              <a:rPr lang="en-US" altLang="ja-JP" sz="2000" dirty="0" err="1"/>
              <a:t>ā</a:t>
            </a:r>
            <a:r>
              <a:rPr lang="en-US" sz="2000" dirty="0" err="1"/>
              <a:t>n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altLang="ja-JP" sz="2000" dirty="0"/>
              <a:t>.</a:t>
            </a:r>
            <a:r>
              <a:rPr lang="ja-JP" alt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yī</a:t>
            </a:r>
            <a:r>
              <a:rPr lang="en-US" sz="2000" dirty="0"/>
              <a:t>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guó</a:t>
            </a:r>
            <a:r>
              <a:rPr lang="en-US" sz="2000" dirty="0"/>
              <a:t> </a:t>
            </a:r>
            <a:r>
              <a:rPr lang="en-US" sz="2000" dirty="0" err="1"/>
              <a:t>wǎng</a:t>
            </a:r>
            <a:r>
              <a:rPr lang="en-US" sz="2000" dirty="0"/>
              <a:t> </a:t>
            </a:r>
            <a:r>
              <a:rPr lang="en-US" sz="2000" dirty="0" err="1"/>
              <a:t>hóng</a:t>
            </a:r>
            <a:r>
              <a:rPr lang="en-US" altLang="ja-JP" sz="2000" dirty="0"/>
              <a:t>.</a:t>
            </a:r>
          </a:p>
          <a:p>
            <a:r>
              <a:rPr lang="ja-JP" altLang="en-US" sz="2000" dirty="0"/>
              <a:t> </a:t>
            </a:r>
            <a:r>
              <a:rPr lang="en-US" sz="2000" dirty="0" err="1"/>
              <a:t>Zài</a:t>
            </a:r>
            <a:r>
              <a:rPr lang="en-US" sz="2000" dirty="0"/>
              <a:t> </a:t>
            </a:r>
            <a:r>
              <a:rPr lang="en-US" altLang="ja-JP" sz="2000" dirty="0" err="1"/>
              <a:t>chuàng</a:t>
            </a:r>
            <a:r>
              <a:rPr lang="en-US" altLang="ja-JP" sz="2000" dirty="0"/>
              <a:t> </a:t>
            </a:r>
            <a:r>
              <a:rPr lang="en-US" altLang="ja-JP" sz="2000" dirty="0" err="1"/>
              <a:t>èr</a:t>
            </a:r>
            <a:r>
              <a:rPr lang="en-US" altLang="ja-JP" sz="2000" dirty="0"/>
              <a:t> </a:t>
            </a:r>
            <a:r>
              <a:rPr lang="en-US" altLang="ja-JP" sz="2000" dirty="0" err="1"/>
              <a:t>líng</a:t>
            </a:r>
            <a:r>
              <a:rPr lang="en-US" altLang="ja-JP" sz="2000" dirty="0"/>
              <a:t> </a:t>
            </a:r>
            <a:r>
              <a:rPr lang="en-US" altLang="ja-JP" sz="2000" dirty="0" err="1"/>
              <a:t>èr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yī</a:t>
            </a:r>
            <a:r>
              <a:rPr lang="en-US" altLang="ja-JP" sz="2000" dirty="0"/>
              <a:t> de stage,</a:t>
            </a:r>
            <a:r>
              <a:rPr lang="ja-JP" alt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sz="2000" dirty="0"/>
              <a:t> </a:t>
            </a:r>
            <a:r>
              <a:rPr lang="en-US" sz="2000" u="sng" dirty="0" err="1"/>
              <a:t>qí</a:t>
            </a:r>
            <a:r>
              <a:rPr lang="en-US" sz="2000" u="sng" dirty="0"/>
              <a:t> </a:t>
            </a:r>
            <a:r>
              <a:rPr lang="en-US" sz="2000" u="sng" dirty="0" err="1"/>
              <a:t>guài</a:t>
            </a:r>
            <a:r>
              <a:rPr lang="en-US" altLang="ja-JP" sz="2000" u="sng" dirty="0"/>
              <a:t>(strange)</a:t>
            </a:r>
            <a:r>
              <a:rPr lang="en-US" altLang="ja-JP" sz="2000" dirty="0"/>
              <a:t>,</a:t>
            </a:r>
            <a:r>
              <a:rPr lang="ja-JP" alt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chàng</a:t>
            </a:r>
            <a:r>
              <a:rPr lang="en-US" sz="2000" dirty="0"/>
              <a:t> </a:t>
            </a:r>
            <a:r>
              <a:rPr lang="en-US" sz="2000" dirty="0" err="1"/>
              <a:t>gē</a:t>
            </a:r>
            <a:r>
              <a:rPr lang="ja-JP" altLang="en-US" sz="2000" dirty="0"/>
              <a:t> </a:t>
            </a:r>
            <a:r>
              <a:rPr lang="en-US" sz="2000" dirty="0" err="1"/>
              <a:t>bú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zuì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sz="2000" dirty="0"/>
              <a:t> de</a:t>
            </a:r>
            <a:r>
              <a:rPr lang="en-US" altLang="ja-JP" sz="2000" dirty="0"/>
              <a:t>. </a:t>
            </a:r>
            <a:r>
              <a:rPr lang="en-US" sz="2000" dirty="0" err="1"/>
              <a:t>dàn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sz="2000" dirty="0"/>
              <a:t> </a:t>
            </a:r>
            <a:r>
              <a:rPr lang="en-US" sz="2000" dirty="0" err="1"/>
              <a:t>xǐ</a:t>
            </a:r>
            <a:r>
              <a:rPr lang="en-US" sz="2000" dirty="0"/>
              <a:t> </a:t>
            </a:r>
            <a:r>
              <a:rPr lang="en-US" sz="2000" dirty="0" err="1"/>
              <a:t>hu</a:t>
            </a:r>
            <a:r>
              <a:rPr lang="en-US" altLang="ja-JP" sz="2000" dirty="0" err="1"/>
              <a:t>ā</a:t>
            </a:r>
            <a:r>
              <a:rPr lang="en-US" sz="2000" dirty="0" err="1"/>
              <a:t>n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altLang="ja-JP" sz="2000" dirty="0"/>
              <a:t>.</a:t>
            </a:r>
            <a:r>
              <a:rPr lang="ja-JP" altLang="en-US" sz="2000" dirty="0"/>
              <a:t> </a:t>
            </a:r>
            <a:r>
              <a:rPr lang="en-US" altLang="ja-JP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duō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sz="2000" dirty="0"/>
              <a:t> </a:t>
            </a:r>
            <a:r>
              <a:rPr lang="en-US" sz="2000" dirty="0" err="1"/>
              <a:t>ài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altLang="ja-JP" sz="2000" dirty="0"/>
              <a:t>.</a:t>
            </a:r>
            <a:r>
              <a:rPr lang="ja-JP" altLang="en-US" sz="2000" dirty="0"/>
              <a:t> </a:t>
            </a:r>
            <a:endParaRPr lang="en-AU" altLang="ja-JP" sz="2000" dirty="0"/>
          </a:p>
          <a:p>
            <a:r>
              <a:rPr lang="en-US" sz="2000" dirty="0" err="1"/>
              <a:t>tā</a:t>
            </a:r>
            <a:r>
              <a:rPr lang="en-US" sz="2000" dirty="0"/>
              <a:t> de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sz="2000" dirty="0" err="1"/>
              <a:t>xìng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altLang="ja-JP" sz="2000" dirty="0"/>
              <a:t> </a:t>
            </a:r>
            <a:r>
              <a:rPr lang="en-US" sz="2000" dirty="0"/>
              <a:t>self-conscious </a:t>
            </a:r>
            <a:r>
              <a:rPr lang="en-US" sz="2000" dirty="0" err="1"/>
              <a:t>hé</a:t>
            </a:r>
            <a:r>
              <a:rPr lang="en-US" sz="2000" dirty="0"/>
              <a:t> </a:t>
            </a:r>
            <a:r>
              <a:rPr lang="en-US" sz="2000" dirty="0" err="1"/>
              <a:t>bú</a:t>
            </a:r>
            <a:r>
              <a:rPr lang="en-US" sz="2000" dirty="0"/>
              <a:t> </a:t>
            </a:r>
            <a:r>
              <a:rPr lang="en-US" sz="2000" u="sng" dirty="0" err="1"/>
              <a:t>zì</a:t>
            </a:r>
            <a:r>
              <a:rPr lang="en-US" sz="2000" u="sng" dirty="0"/>
              <a:t> </a:t>
            </a:r>
            <a:r>
              <a:rPr lang="en-US" sz="2000" u="sng" dirty="0" err="1"/>
              <a:t>xìn</a:t>
            </a:r>
            <a:r>
              <a:rPr lang="en-US" sz="2000" u="sng" dirty="0"/>
              <a:t> </a:t>
            </a:r>
            <a:r>
              <a:rPr lang="en-US" altLang="ja-JP" sz="2000" u="sng" dirty="0"/>
              <a:t>(</a:t>
            </a:r>
            <a:r>
              <a:rPr lang="en-US" sz="2000" dirty="0"/>
              <a:t>confident</a:t>
            </a:r>
            <a:r>
              <a:rPr lang="en-US" altLang="ja-JP" sz="2000" dirty="0"/>
              <a:t>)</a:t>
            </a:r>
          </a:p>
          <a:p>
            <a:pPr marL="457200" indent="-457200">
              <a:buAutoNum type="arabicPeriod"/>
            </a:pPr>
            <a:r>
              <a:rPr lang="en-US" sz="2000" dirty="0"/>
              <a:t>Who is this and “what” is he?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ability of dancing and singing?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likability of the stage?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。	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55639"/>
            <a:ext cx="5427984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183577"/>
            <a:ext cx="9140943" cy="5024836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měi</a:t>
            </a:r>
            <a:r>
              <a:rPr lang="en-US" sz="2000" dirty="0"/>
              <a:t> </a:t>
            </a:r>
            <a:r>
              <a:rPr lang="en-US" sz="2000" dirty="0" err="1"/>
              <a:t>guó</a:t>
            </a:r>
            <a:r>
              <a:rPr lang="en-US" sz="2000" dirty="0"/>
              <a:t> </a:t>
            </a:r>
            <a:r>
              <a:rPr lang="en-US" sz="2000" dirty="0" err="1"/>
              <a:t>rén.tā</a:t>
            </a:r>
            <a:r>
              <a:rPr lang="en-US" sz="2000" dirty="0"/>
              <a:t> </a:t>
            </a:r>
            <a:r>
              <a:rPr lang="en-US" sz="2000" dirty="0" err="1"/>
              <a:t>y</a:t>
            </a:r>
            <a:r>
              <a:rPr lang="en-US" altLang="ja-JP" sz="2000" dirty="0" err="1"/>
              <a:t>ǒ</a:t>
            </a:r>
            <a:r>
              <a:rPr lang="en-US" sz="2000" dirty="0" err="1"/>
              <a:t>u</a:t>
            </a:r>
            <a:r>
              <a:rPr lang="en-US" sz="2000" dirty="0"/>
              <a:t> </a:t>
            </a:r>
            <a:r>
              <a:rPr lang="en-US" sz="2000" dirty="0" err="1"/>
              <a:t>duǎn</a:t>
            </a:r>
            <a:r>
              <a:rPr lang="en-US" sz="2000" dirty="0"/>
              <a:t> </a:t>
            </a:r>
            <a:r>
              <a:rPr lang="en-US" sz="2000" dirty="0" err="1"/>
              <a:t>duǎn</a:t>
            </a:r>
            <a:r>
              <a:rPr lang="en-US" sz="2000" dirty="0"/>
              <a:t> </a:t>
            </a:r>
            <a:r>
              <a:rPr lang="en-US" sz="2000" dirty="0" err="1"/>
              <a:t>de</a:t>
            </a:r>
            <a:r>
              <a:rPr lang="en-US" altLang="ja-JP" sz="2000" dirty="0" err="1"/>
              <a:t>,</a:t>
            </a:r>
            <a:r>
              <a:rPr lang="en-US" sz="2000" dirty="0" err="1"/>
              <a:t>huáng</a:t>
            </a:r>
            <a:r>
              <a:rPr lang="en-US" sz="2000" dirty="0"/>
              <a:t> </a:t>
            </a:r>
            <a:r>
              <a:rPr lang="en-US" sz="2000" dirty="0" err="1"/>
              <a:t>sè</a:t>
            </a:r>
            <a:r>
              <a:rPr lang="en-US" sz="2000" dirty="0"/>
              <a:t> de </a:t>
            </a:r>
            <a:r>
              <a:rPr lang="en-US" altLang="ja-JP" sz="2000" dirty="0"/>
              <a:t>hair.</a:t>
            </a:r>
            <a:r>
              <a:rPr lang="ja-JP" altLang="en-US" sz="2000" dirty="0"/>
              <a:t> </a:t>
            </a:r>
            <a:r>
              <a:rPr lang="en-US" sz="2000" dirty="0" err="1"/>
              <a:t>kàn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kù</a:t>
            </a:r>
            <a:r>
              <a:rPr lang="en-US" altLang="ja-JP" sz="2000" dirty="0"/>
              <a:t>,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lěng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yī</a:t>
            </a:r>
            <a:r>
              <a:rPr lang="en-US" sz="2000" dirty="0"/>
              <a:t>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nuǎn</a:t>
            </a:r>
            <a:r>
              <a:rPr lang="en-US" sz="2000" dirty="0"/>
              <a:t> </a:t>
            </a:r>
            <a:r>
              <a:rPr lang="en-US" sz="2000" dirty="0" err="1"/>
              <a:t>xīn</a:t>
            </a:r>
            <a:r>
              <a:rPr lang="en-US" sz="2000" dirty="0"/>
              <a:t>(warm) de </a:t>
            </a:r>
            <a:r>
              <a:rPr lang="en-US" sz="2000" dirty="0" err="1"/>
              <a:t>rén</a:t>
            </a:r>
            <a:r>
              <a:rPr lang="en-US" altLang="ja-JP" sz="2000" dirty="0"/>
              <a:t>.</a:t>
            </a:r>
            <a:endParaRPr lang="en-US" sz="2000" dirty="0"/>
          </a:p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chàng</a:t>
            </a:r>
            <a:r>
              <a:rPr lang="en-US" sz="2000" dirty="0"/>
              <a:t> </a:t>
            </a:r>
            <a:r>
              <a:rPr lang="en-US" sz="2000" dirty="0" err="1"/>
              <a:t>gē</a:t>
            </a:r>
            <a:r>
              <a:rPr lang="en-US" sz="2000" dirty="0"/>
              <a:t> </a:t>
            </a:r>
            <a:r>
              <a:rPr lang="en-US" sz="2000" dirty="0" err="1"/>
              <a:t>zuì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/>
              <a:t>.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bǐ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duō</a:t>
            </a:r>
            <a:r>
              <a:rPr lang="en-US" sz="2000" dirty="0"/>
              <a:t> </a:t>
            </a:r>
            <a:r>
              <a:rPr lang="en-US" sz="2000" dirty="0" err="1"/>
              <a:t>gèng</a:t>
            </a:r>
            <a:r>
              <a:rPr lang="en-US" sz="2000" dirty="0"/>
              <a:t> </a:t>
            </a:r>
            <a:r>
              <a:rPr lang="en-US" altLang="ja-JP" sz="2000" dirty="0"/>
              <a:t>mature.</a:t>
            </a:r>
            <a:r>
              <a:rPr lang="ja-JP" alt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yī</a:t>
            </a:r>
            <a:r>
              <a:rPr lang="en-US" sz="2000" dirty="0"/>
              <a:t>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sz="2000" dirty="0"/>
              <a:t> de trainees</a:t>
            </a:r>
            <a:r>
              <a:rPr lang="en-US" altLang="ja-JP" sz="2000" dirty="0"/>
              <a:t>.</a:t>
            </a:r>
            <a:r>
              <a:rPr lang="en-US" sz="2000" dirty="0"/>
              <a:t>	</a:t>
            </a:r>
            <a:r>
              <a:rPr lang="ja-JP" alt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yì</a:t>
            </a:r>
            <a:r>
              <a:rPr lang="en-US" sz="2000" dirty="0"/>
              <a:t> </a:t>
            </a:r>
            <a:r>
              <a:rPr lang="en-US" sz="2000" dirty="0" err="1"/>
              <a:t>zhí</a:t>
            </a:r>
            <a:r>
              <a:rPr lang="en-US" sz="2000" dirty="0"/>
              <a:t> </a:t>
            </a:r>
            <a:r>
              <a:rPr lang="en-US" sz="2000" dirty="0" err="1"/>
              <a:t>zhī</a:t>
            </a:r>
            <a:r>
              <a:rPr lang="en-US" sz="2000" dirty="0"/>
              <a:t> </a:t>
            </a:r>
            <a:r>
              <a:rPr lang="en-US" sz="2000" dirty="0" err="1"/>
              <a:t>dào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xiǎng</a:t>
            </a:r>
            <a:r>
              <a:rPr lang="en-US" sz="2000" dirty="0"/>
              <a:t> </a:t>
            </a:r>
            <a:r>
              <a:rPr lang="en-US" sz="2000" dirty="0" err="1"/>
              <a:t>yào</a:t>
            </a:r>
            <a:r>
              <a:rPr lang="en-US" sz="2000" dirty="0"/>
              <a:t> </a:t>
            </a:r>
            <a:r>
              <a:rPr lang="en-US" sz="2000" dirty="0" err="1"/>
              <a:t>shén</a:t>
            </a:r>
            <a:r>
              <a:rPr lang="en-US" sz="2000" dirty="0"/>
              <a:t> me</a:t>
            </a:r>
            <a:r>
              <a:rPr lang="en-US" altLang="ja-JP" sz="2000" dirty="0"/>
              <a:t>.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Who is this and which country is he from?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appearance and personality?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dancing or singing skills?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55639"/>
            <a:ext cx="5350492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93" y="1129527"/>
            <a:ext cx="9140943" cy="4993914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běn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xǐ</a:t>
            </a:r>
            <a:r>
              <a:rPr lang="en-US" sz="2000" dirty="0"/>
              <a:t> </a:t>
            </a:r>
            <a:r>
              <a:rPr lang="en-US" sz="2000" dirty="0" err="1"/>
              <a:t>huan</a:t>
            </a:r>
            <a:r>
              <a:rPr lang="en-US" sz="2000" dirty="0"/>
              <a:t> 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altLang="ja-JP" sz="2000" dirty="0" err="1"/>
              <a:t>.</a:t>
            </a:r>
            <a:r>
              <a:rPr lang="en-US" sz="2000" dirty="0" err="1"/>
              <a:t>zài</a:t>
            </a:r>
            <a:r>
              <a:rPr lang="en-US" sz="2000" dirty="0"/>
              <a:t> </a:t>
            </a:r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běn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yǒu</a:t>
            </a:r>
            <a:r>
              <a:rPr lang="en-US" sz="2000" dirty="0"/>
              <a:t> </a:t>
            </a:r>
            <a:r>
              <a:rPr lang="en-US" sz="2000" dirty="0" err="1"/>
              <a:t>míng</a:t>
            </a:r>
            <a:r>
              <a:rPr lang="en-US" sz="2000" dirty="0"/>
              <a:t> de 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sz="2000" dirty="0"/>
              <a:t> </a:t>
            </a:r>
            <a:r>
              <a:rPr lang="en-US" sz="2000" dirty="0" err="1"/>
              <a:t>lǎo</a:t>
            </a:r>
            <a:r>
              <a:rPr lang="en-US" sz="2000" dirty="0"/>
              <a:t> </a:t>
            </a:r>
            <a:r>
              <a:rPr lang="en-US" sz="2000" dirty="0" err="1"/>
              <a:t>shī</a:t>
            </a:r>
            <a:r>
              <a:rPr lang="en-US" altLang="ja-JP" sz="2000" dirty="0"/>
              <a:t>.</a:t>
            </a:r>
            <a:r>
              <a:rPr lang="ja-JP" alt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bang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duō</a:t>
            </a:r>
            <a:endParaRPr lang="en-US" sz="2000" dirty="0"/>
          </a:p>
          <a:p>
            <a:r>
              <a:rPr lang="en-US" sz="2000" dirty="0" err="1"/>
              <a:t>Rén</a:t>
            </a:r>
            <a:r>
              <a:rPr lang="en-US" sz="2000" dirty="0"/>
              <a:t> 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altLang="ja-JP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kě</a:t>
            </a:r>
            <a:r>
              <a:rPr lang="en-US" sz="2000" dirty="0"/>
              <a:t> </a:t>
            </a:r>
            <a:r>
              <a:rPr lang="en-US" sz="2000" dirty="0" err="1"/>
              <a:t>ài</a:t>
            </a:r>
            <a:r>
              <a:rPr lang="en-US" altLang="ja-JP" sz="2000" dirty="0"/>
              <a:t>,</a:t>
            </a:r>
            <a:r>
              <a:rPr lang="en-US" sz="2000" dirty="0"/>
              <a:t> </a:t>
            </a:r>
            <a:r>
              <a:rPr lang="en-US" altLang="ja-JP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shuài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bù</a:t>
            </a:r>
            <a:r>
              <a:rPr lang="en-US" sz="2000" dirty="0"/>
              <a:t> </a:t>
            </a:r>
            <a:r>
              <a:rPr lang="en-US" sz="2000" dirty="0" err="1"/>
              <a:t>xǐ</a:t>
            </a:r>
            <a:r>
              <a:rPr lang="en-US" sz="2000" dirty="0"/>
              <a:t> </a:t>
            </a:r>
            <a:r>
              <a:rPr lang="en-US" sz="2000" dirty="0" err="1"/>
              <a:t>huan</a:t>
            </a:r>
            <a:r>
              <a:rPr lang="ja-JP" altLang="en-US" sz="2000" dirty="0"/>
              <a:t> </a:t>
            </a:r>
            <a:r>
              <a:rPr lang="en-US" sz="2000" dirty="0" err="1"/>
              <a:t>shuō</a:t>
            </a:r>
            <a:r>
              <a:rPr lang="en-US" altLang="ja-JP" sz="2000" dirty="0"/>
              <a:t>, </a:t>
            </a:r>
            <a:r>
              <a:rPr lang="en-US" sz="2000" dirty="0" err="1"/>
              <a:t>dàn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sz="2000" dirty="0"/>
              <a:t> de </a:t>
            </a:r>
            <a:r>
              <a:rPr lang="en-US" sz="2000" dirty="0" err="1"/>
              <a:t>shí</a:t>
            </a:r>
            <a:r>
              <a:rPr lang="en-US" sz="2000" dirty="0"/>
              <a:t> </a:t>
            </a:r>
            <a:r>
              <a:rPr lang="en-US" sz="2000" dirty="0" err="1"/>
              <a:t>hòu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u="sng" dirty="0" err="1"/>
              <a:t>zì</a:t>
            </a:r>
            <a:r>
              <a:rPr lang="en-US" sz="2000" u="sng" dirty="0"/>
              <a:t> </a:t>
            </a:r>
            <a:r>
              <a:rPr lang="en-US" sz="2000" u="sng" dirty="0" err="1"/>
              <a:t>xìn</a:t>
            </a:r>
            <a:r>
              <a:rPr lang="en-US" altLang="ja-JP" sz="2000" dirty="0"/>
              <a:t>(confident).</a:t>
            </a:r>
            <a:r>
              <a:rPr lang="en-US" sz="2000" dirty="0" err="1"/>
              <a:t>yīn</a:t>
            </a:r>
            <a:r>
              <a:rPr lang="en-US" sz="2000" dirty="0"/>
              <a:t> </a:t>
            </a:r>
            <a:r>
              <a:rPr lang="en-US" sz="2000" dirty="0" err="1"/>
              <a:t>wèi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ja-JP" altLang="en-US" sz="2000" dirty="0"/>
              <a:t> 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sz="2000" dirty="0"/>
              <a:t> </a:t>
            </a:r>
            <a:r>
              <a:rPr lang="en-US" altLang="ja-JP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kù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chàng</a:t>
            </a:r>
            <a:r>
              <a:rPr lang="en-US" sz="2000" dirty="0"/>
              <a:t> </a:t>
            </a:r>
            <a:r>
              <a:rPr lang="en-US" sz="2000" dirty="0" err="1"/>
              <a:t>gē</a:t>
            </a:r>
            <a:r>
              <a:rPr lang="en-US" sz="2000" dirty="0"/>
              <a:t> de </a:t>
            </a:r>
            <a:r>
              <a:rPr lang="en-US" sz="2000" dirty="0" err="1"/>
              <a:t>shí</a:t>
            </a:r>
            <a:r>
              <a:rPr lang="en-US" sz="2000" dirty="0"/>
              <a:t> </a:t>
            </a:r>
            <a:r>
              <a:rPr lang="en-US" sz="2000" dirty="0" err="1"/>
              <a:t>hòu</a:t>
            </a:r>
            <a:r>
              <a:rPr lang="en-US" sz="2000" dirty="0"/>
              <a:t> </a:t>
            </a:r>
            <a:r>
              <a:rPr lang="en-US" sz="2000" dirty="0" err="1"/>
              <a:t>bú</a:t>
            </a:r>
            <a:r>
              <a:rPr lang="en-US" sz="2000" dirty="0"/>
              <a:t> </a:t>
            </a:r>
            <a:r>
              <a:rPr lang="en-US" sz="2000" u="sng" dirty="0" err="1"/>
              <a:t>zì</a:t>
            </a:r>
            <a:r>
              <a:rPr lang="en-US" sz="2000" u="sng" dirty="0"/>
              <a:t> </a:t>
            </a:r>
            <a:r>
              <a:rPr lang="en-US" sz="2000" u="sng" dirty="0" err="1"/>
              <a:t>xìn</a:t>
            </a:r>
            <a:r>
              <a:rPr lang="en-US" altLang="ja-JP" sz="2000" u="sng" dirty="0"/>
              <a:t> </a:t>
            </a:r>
            <a:r>
              <a:rPr lang="en-US" altLang="ja-JP" sz="2000" dirty="0"/>
              <a:t>(confident),</a:t>
            </a:r>
            <a:r>
              <a:rPr lang="en-US" sz="2000" dirty="0" err="1"/>
              <a:t>yīn</a:t>
            </a:r>
            <a:r>
              <a:rPr lang="en-US" sz="2000" dirty="0"/>
              <a:t> </a:t>
            </a:r>
            <a:r>
              <a:rPr lang="en-US" sz="2000" dirty="0" err="1"/>
              <a:t>wèi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shuō</a:t>
            </a:r>
            <a:r>
              <a:rPr lang="en-US" altLang="ja-JP" sz="2000" dirty="0"/>
              <a:t>:”</a:t>
            </a:r>
            <a:r>
              <a:rPr lang="en-US" sz="2000" dirty="0" err="1"/>
              <a:t>wǒ</a:t>
            </a:r>
            <a:r>
              <a:rPr lang="ja-JP" altLang="en-US" sz="2000" dirty="0"/>
              <a:t> </a:t>
            </a:r>
            <a:r>
              <a:rPr lang="en-US" sz="2000" dirty="0" err="1"/>
              <a:t>chàng</a:t>
            </a:r>
            <a:r>
              <a:rPr lang="en-US" sz="2000" dirty="0"/>
              <a:t> </a:t>
            </a:r>
            <a:r>
              <a:rPr lang="en-US" sz="2000" dirty="0" err="1"/>
              <a:t>gē</a:t>
            </a:r>
            <a:r>
              <a:rPr lang="en-US" sz="2000" dirty="0"/>
              <a:t> </a:t>
            </a:r>
            <a:r>
              <a:rPr lang="en-US" sz="2000" dirty="0" err="1"/>
              <a:t>bù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/>
              <a:t>.”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Who is this and what is his occupation?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ability of dancing and singing?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personality or appearance?</a:t>
            </a:r>
            <a:r>
              <a:rPr lang="ja-JP" altLang="en-US" sz="2000" dirty="0"/>
              <a:t>	</a:t>
            </a:r>
          </a:p>
          <a:p>
            <a:r>
              <a:rPr lang="ja-JP" altLang="en-US" sz="2000" dirty="0"/>
              <a:t>	</a:t>
            </a:r>
          </a:p>
          <a:p>
            <a:endParaRPr lang="ja-JP" altLang="en-US" sz="2000" dirty="0"/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。	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7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3" y="355639"/>
            <a:ext cx="5520974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517" y="1150397"/>
            <a:ext cx="9140943" cy="3640087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bú</a:t>
            </a:r>
            <a:r>
              <a:rPr lang="en-US" sz="2000" dirty="0"/>
              <a:t> </a:t>
            </a:r>
            <a:r>
              <a:rPr lang="en-US" sz="2000" dirty="0" err="1"/>
              <a:t>shi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guó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běn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world level</a:t>
            </a:r>
          </a:p>
          <a:p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sz="2000" dirty="0"/>
              <a:t> </a:t>
            </a:r>
            <a:r>
              <a:rPr lang="en-US" sz="2000" dirty="0" err="1"/>
              <a:t>dì</a:t>
            </a:r>
            <a:r>
              <a:rPr lang="en-US" sz="2000" dirty="0"/>
              <a:t> </a:t>
            </a:r>
            <a:r>
              <a:rPr lang="en-US" sz="2000" dirty="0" err="1"/>
              <a:t>yī</a:t>
            </a:r>
            <a:r>
              <a:rPr lang="en-US" altLang="ja-JP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sz="2000" dirty="0"/>
              <a:t> </a:t>
            </a:r>
            <a:r>
              <a:rPr lang="en-US" sz="2000" dirty="0" err="1"/>
              <a:t>gèng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sz="2000" dirty="0"/>
              <a:t> </a:t>
            </a:r>
            <a:r>
              <a:rPr lang="en-US" sz="2000" dirty="0" err="1"/>
              <a:t>le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sz="2000" dirty="0"/>
              <a:t> </a:t>
            </a:r>
            <a:r>
              <a:rPr lang="en-US" sz="2000" dirty="0" err="1"/>
              <a:t>zuì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sz="2000" dirty="0"/>
              <a:t> de </a:t>
            </a:r>
            <a:r>
              <a:rPr lang="en-US" sz="2000" dirty="0" err="1"/>
              <a:t>rén</a:t>
            </a:r>
            <a:r>
              <a:rPr lang="en-US" altLang="ja-JP" sz="2000" dirty="0"/>
              <a:t>. </a:t>
            </a:r>
            <a:r>
              <a:rPr lang="en-US" sz="2000" dirty="0" err="1"/>
              <a:t>wǒ</a:t>
            </a:r>
            <a:r>
              <a:rPr lang="en-US" sz="2000" dirty="0"/>
              <a:t> men </a:t>
            </a:r>
            <a:r>
              <a:rPr lang="en-US" sz="2000" dirty="0" err="1"/>
              <a:t>xǐ</a:t>
            </a:r>
            <a:r>
              <a:rPr lang="en-US" sz="2000" dirty="0"/>
              <a:t> </a:t>
            </a:r>
            <a:r>
              <a:rPr lang="en-US" sz="2000" dirty="0" err="1"/>
              <a:t>huan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altLang="ja-JP" sz="2000" dirty="0"/>
              <a:t>.</a:t>
            </a:r>
            <a:r>
              <a:rPr lang="ja-JP" altLang="en-US" sz="2000" dirty="0"/>
              <a:t>	</a:t>
            </a:r>
          </a:p>
          <a:p>
            <a:pPr marL="457200" indent="-457200">
              <a:buAutoNum type="arabicPeriod"/>
            </a:pPr>
            <a:r>
              <a:rPr lang="en-US" sz="2000" dirty="0"/>
              <a:t>Who is this?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ability of dancing and singing?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likability of the stage?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8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8318"/>
            <a:ext cx="5724466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93" y="1115969"/>
            <a:ext cx="9140943" cy="4996432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é </a:t>
            </a:r>
            <a:r>
              <a:rPr lang="en-US" sz="2000" dirty="0" err="1"/>
              <a:t>luó</a:t>
            </a:r>
            <a:r>
              <a:rPr lang="en-US" sz="2000" dirty="0"/>
              <a:t> </a:t>
            </a:r>
            <a:r>
              <a:rPr lang="en-US" sz="2000" dirty="0" err="1"/>
              <a:t>sī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altLang="ja-JP" sz="2000" dirty="0" err="1"/>
              <a:t>.</a:t>
            </a:r>
            <a:r>
              <a:rPr lang="en-US" sz="2000" dirty="0" err="1"/>
              <a:t>yīn</a:t>
            </a:r>
            <a:r>
              <a:rPr lang="en-US" sz="2000" dirty="0"/>
              <a:t> </a:t>
            </a:r>
            <a:r>
              <a:rPr lang="en-US" sz="2000" dirty="0" err="1"/>
              <a:t>wèi</a:t>
            </a:r>
            <a:r>
              <a:rPr lang="en-US" sz="2000" dirty="0"/>
              <a:t> </a:t>
            </a:r>
            <a:r>
              <a:rPr lang="en-US" sz="2000" dirty="0" err="1"/>
              <a:t>xǐ</a:t>
            </a:r>
            <a:r>
              <a:rPr lang="en-US" sz="2000" dirty="0"/>
              <a:t> </a:t>
            </a:r>
            <a:r>
              <a:rPr lang="en-US" sz="2000" dirty="0" err="1"/>
              <a:t>huan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altLang="ja-JP" sz="2000" dirty="0" err="1"/>
              <a:t>,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zài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guó</a:t>
            </a:r>
            <a:r>
              <a:rPr lang="en-US" sz="2000" dirty="0"/>
              <a:t> </a:t>
            </a:r>
            <a:r>
              <a:rPr lang="en-US" sz="2000" dirty="0" err="1"/>
              <a:t>xué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yě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sz="2000" dirty="0"/>
              <a:t> </a:t>
            </a:r>
            <a:r>
              <a:rPr lang="en-US" sz="2000" dirty="0" err="1"/>
              <a:t>lǎo</a:t>
            </a:r>
            <a:r>
              <a:rPr lang="en-US" sz="2000" dirty="0"/>
              <a:t> </a:t>
            </a:r>
            <a:r>
              <a:rPr lang="en-US" sz="2000" dirty="0" err="1"/>
              <a:t>shī</a:t>
            </a:r>
            <a:r>
              <a:rPr lang="en-US" altLang="ja-JP" sz="2000" dirty="0"/>
              <a:t>.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altLang="ja-JP" sz="2000" dirty="0" err="1"/>
              <a:t>sān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gè</a:t>
            </a:r>
            <a:r>
              <a:rPr lang="en-US" altLang="ja-JP" sz="2000" dirty="0"/>
              <a:t> </a:t>
            </a:r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běn</a:t>
            </a:r>
            <a:r>
              <a:rPr lang="en-US" sz="2000" dirty="0"/>
              <a:t> </a:t>
            </a:r>
            <a:r>
              <a:rPr lang="en-US" altLang="ja-JP" sz="2000" dirty="0"/>
              <a:t>trainees </a:t>
            </a:r>
            <a:r>
              <a:rPr lang="en-US" sz="2000" dirty="0"/>
              <a:t>de </a:t>
            </a:r>
            <a:r>
              <a:rPr lang="en-US" sz="2000" dirty="0" err="1"/>
              <a:t>lǎo</a:t>
            </a:r>
            <a:r>
              <a:rPr lang="en-US" sz="2000" dirty="0"/>
              <a:t> </a:t>
            </a:r>
            <a:r>
              <a:rPr lang="en-US" sz="2000" dirty="0" err="1"/>
              <a:t>shī</a:t>
            </a:r>
            <a:r>
              <a:rPr lang="en-US" altLang="ja-JP" sz="2000" dirty="0"/>
              <a:t>.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shuài</a:t>
            </a:r>
            <a:r>
              <a:rPr lang="en-US" altLang="ja-JP" sz="2000" dirty="0"/>
              <a:t>. </a:t>
            </a:r>
            <a:r>
              <a:rPr lang="en-US" sz="2000" dirty="0" err="1"/>
              <a:t>tā</a:t>
            </a:r>
            <a:r>
              <a:rPr lang="en-US" sz="2000" dirty="0"/>
              <a:t> de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sz="2000" dirty="0" err="1"/>
              <a:t>xìng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sz="2000" dirty="0"/>
              <a:t> </a:t>
            </a:r>
            <a:r>
              <a:rPr lang="en-US" sz="2000" dirty="0" err="1"/>
              <a:t>wán</a:t>
            </a:r>
            <a:r>
              <a:rPr lang="en-US" altLang="ja-JP" sz="2000" dirty="0"/>
              <a:t>.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yì</a:t>
            </a:r>
            <a:r>
              <a:rPr lang="en-US" sz="2000" dirty="0"/>
              <a:t> </a:t>
            </a:r>
            <a:r>
              <a:rPr lang="en-US" sz="2000" dirty="0" err="1"/>
              <a:t>zhí</a:t>
            </a:r>
            <a:r>
              <a:rPr lang="en-US" sz="2000" dirty="0"/>
              <a:t> </a:t>
            </a:r>
            <a:r>
              <a:rPr lang="en-US" sz="2000" dirty="0" err="1"/>
              <a:t>yì</a:t>
            </a:r>
            <a:r>
              <a:rPr lang="en-US" sz="2000" dirty="0"/>
              <a:t> </a:t>
            </a:r>
            <a:r>
              <a:rPr lang="en-US" sz="2000" dirty="0" err="1"/>
              <a:t>zhí</a:t>
            </a:r>
            <a:r>
              <a:rPr lang="en-US" sz="2000" dirty="0"/>
              <a:t> </a:t>
            </a:r>
            <a:r>
              <a:rPr lang="en-US" sz="2000" dirty="0" err="1"/>
              <a:t>yì</a:t>
            </a:r>
            <a:r>
              <a:rPr lang="en-US" sz="2000" dirty="0"/>
              <a:t> </a:t>
            </a:r>
            <a:r>
              <a:rPr lang="en-US" sz="2000" dirty="0" err="1"/>
              <a:t>zhí</a:t>
            </a:r>
            <a:r>
              <a:rPr lang="en-US" sz="2000" dirty="0"/>
              <a:t> </a:t>
            </a:r>
            <a:r>
              <a:rPr lang="en-US" sz="2000" dirty="0" err="1"/>
              <a:t>yào</a:t>
            </a:r>
            <a:r>
              <a:rPr lang="en-US" sz="2000" dirty="0"/>
              <a:t> </a:t>
            </a:r>
            <a:r>
              <a:rPr lang="en-US" sz="2000" dirty="0" err="1"/>
              <a:t>huí</a:t>
            </a:r>
            <a:r>
              <a:rPr lang="en-US" sz="2000" dirty="0"/>
              <a:t> </a:t>
            </a:r>
            <a:r>
              <a:rPr lang="en-US" sz="2000" dirty="0" err="1"/>
              <a:t>jiā</a:t>
            </a:r>
            <a:r>
              <a:rPr lang="en-US" altLang="ja-JP" sz="2000" dirty="0" err="1"/>
              <a:t>.</a:t>
            </a:r>
            <a:r>
              <a:rPr lang="en-US" sz="2000" dirty="0" err="1"/>
              <a:t>dàn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de fans </a:t>
            </a:r>
            <a:r>
              <a:rPr lang="en-US" sz="2000" dirty="0" err="1"/>
              <a:t>xǐ</a:t>
            </a:r>
            <a:r>
              <a:rPr lang="en-US" sz="2000" dirty="0"/>
              <a:t> </a:t>
            </a:r>
            <a:r>
              <a:rPr lang="en-US" sz="2000" dirty="0" err="1"/>
              <a:t>huan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altLang="ja-JP" sz="2000" dirty="0"/>
              <a:t>.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Who is this and what is his occupation?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ability of dancing and singing?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likability of the stage?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appearance and personality?</a:t>
            </a:r>
          </a:p>
          <a:p>
            <a:pPr marL="457200" indent="-457200">
              <a:buAutoNum type="arabicPeriod"/>
            </a:pPr>
            <a:r>
              <a:rPr lang="en-US" sz="2000" dirty="0"/>
              <a:t>What does he want?</a:t>
            </a:r>
          </a:p>
          <a:p>
            <a:r>
              <a:rPr lang="ja-JP" altLang="en-US" sz="2000" dirty="0"/>
              <a:t>	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48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55639"/>
            <a:ext cx="5443482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163880"/>
            <a:ext cx="9140943" cy="3640087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xiǎo</a:t>
            </a:r>
            <a:r>
              <a:rPr lang="en-US" sz="2000" dirty="0"/>
              <a:t> de </a:t>
            </a:r>
            <a:r>
              <a:rPr lang="en-US" sz="2000" dirty="0" err="1"/>
              <a:t>shí</a:t>
            </a:r>
            <a:r>
              <a:rPr lang="en-US" sz="2000" dirty="0"/>
              <a:t> </a:t>
            </a:r>
            <a:r>
              <a:rPr lang="en-US" sz="2000" dirty="0" err="1"/>
              <a:t>hou</a:t>
            </a:r>
            <a:r>
              <a:rPr lang="en-US" sz="2000" dirty="0"/>
              <a:t> </a:t>
            </a:r>
            <a:r>
              <a:rPr lang="en-US" sz="2000" dirty="0" err="1"/>
              <a:t>yīn</a:t>
            </a:r>
            <a:r>
              <a:rPr lang="en-US" sz="2000" dirty="0"/>
              <a:t> </a:t>
            </a:r>
            <a:r>
              <a:rPr lang="en-US" sz="2000" dirty="0" err="1"/>
              <a:t>wèi</a:t>
            </a:r>
            <a:r>
              <a:rPr lang="en-US" sz="2000" dirty="0"/>
              <a:t> </a:t>
            </a:r>
            <a:r>
              <a:rPr lang="en-US" sz="2000" dirty="0" err="1"/>
              <a:t>zuǐ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bù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 err="1"/>
              <a:t>,</a:t>
            </a:r>
            <a:r>
              <a:rPr lang="en-US" sz="2000" dirty="0" err="1"/>
              <a:t>yī</a:t>
            </a:r>
            <a:r>
              <a:rPr lang="en-US" sz="2000" dirty="0"/>
              <a:t>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sz="2000" dirty="0" err="1"/>
              <a:t>yuè</a:t>
            </a:r>
            <a:r>
              <a:rPr lang="en-US" sz="2000" dirty="0"/>
              <a:t> de </a:t>
            </a:r>
            <a:r>
              <a:rPr lang="en-US" sz="2000" dirty="0" err="1"/>
              <a:t>shí</a:t>
            </a:r>
            <a:r>
              <a:rPr lang="en-US" sz="2000" dirty="0"/>
              <a:t> </a:t>
            </a:r>
            <a:r>
              <a:rPr lang="en-US" sz="2000" dirty="0" err="1"/>
              <a:t>hòu</a:t>
            </a:r>
            <a:r>
              <a:rPr lang="en-US" altLang="ja-JP" sz="2000" dirty="0"/>
              <a:t>, </a:t>
            </a:r>
            <a:r>
              <a:rPr lang="en-US" sz="2000" dirty="0" err="1"/>
              <a:t>mā</a:t>
            </a:r>
            <a:r>
              <a:rPr lang="en-US" sz="2000" dirty="0"/>
              <a:t> ma</a:t>
            </a:r>
            <a:r>
              <a:rPr lang="ja-JP" altLang="en-US" sz="2000" dirty="0"/>
              <a:t> </a:t>
            </a:r>
            <a:r>
              <a:rPr lang="en-US" sz="2000" dirty="0" err="1"/>
              <a:t>zǒu</a:t>
            </a:r>
            <a:r>
              <a:rPr lang="en-US" sz="2000" dirty="0"/>
              <a:t> </a:t>
            </a:r>
            <a:r>
              <a:rPr lang="en-US" sz="2000" dirty="0" err="1"/>
              <a:t>le</a:t>
            </a:r>
            <a:r>
              <a:rPr lang="en-US" altLang="ja-JP" sz="2000" dirty="0" err="1"/>
              <a:t>,</a:t>
            </a:r>
            <a:r>
              <a:rPr lang="en-US" sz="2000" dirty="0" err="1"/>
              <a:t>bú</a:t>
            </a:r>
            <a:r>
              <a:rPr lang="en-US" sz="2000" dirty="0"/>
              <a:t> </a:t>
            </a:r>
            <a:r>
              <a:rPr lang="en-US" sz="2000" dirty="0" err="1"/>
              <a:t>yào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le</a:t>
            </a:r>
            <a:r>
              <a:rPr lang="en-US" altLang="ja-JP" sz="2000" dirty="0"/>
              <a:t>. </a:t>
            </a:r>
            <a:r>
              <a:rPr lang="en-US" sz="2000" dirty="0" err="1"/>
              <a:t>shí</a:t>
            </a:r>
            <a:r>
              <a:rPr lang="en-US" sz="2000" dirty="0"/>
              <a:t> </a:t>
            </a:r>
            <a:r>
              <a:rPr lang="en-US" sz="2000" dirty="0" err="1"/>
              <a:t>sì</a:t>
            </a:r>
            <a:r>
              <a:rPr lang="en-US" sz="2000" dirty="0"/>
              <a:t> </a:t>
            </a:r>
            <a:r>
              <a:rPr lang="en-US" sz="2000" dirty="0" err="1"/>
              <a:t>suì</a:t>
            </a:r>
            <a:r>
              <a:rPr lang="en-US" sz="2000" dirty="0"/>
              <a:t> de </a:t>
            </a:r>
            <a:r>
              <a:rPr lang="en-US" sz="2000" dirty="0" err="1"/>
              <a:t>shí</a:t>
            </a:r>
            <a:r>
              <a:rPr lang="en-US" sz="2000" dirty="0"/>
              <a:t> </a:t>
            </a:r>
            <a:r>
              <a:rPr lang="en-US" sz="2000" dirty="0" err="1"/>
              <a:t>hòu</a:t>
            </a:r>
            <a:r>
              <a:rPr lang="en-US" sz="2000" dirty="0"/>
              <a:t> </a:t>
            </a:r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sǐ</a:t>
            </a:r>
            <a:r>
              <a:rPr lang="en-US" sz="2000" dirty="0"/>
              <a:t> le</a:t>
            </a:r>
            <a:r>
              <a:rPr lang="en-US" altLang="ja-JP" sz="2000" dirty="0"/>
              <a:t>. </a:t>
            </a:r>
            <a:r>
              <a:rPr lang="en-US" sz="2000" dirty="0" err="1"/>
              <a:t>Tā</a:t>
            </a:r>
            <a:r>
              <a:rPr lang="en-US" sz="2000" dirty="0"/>
              <a:t> de </a:t>
            </a:r>
            <a:r>
              <a:rPr lang="en-US" sz="2000" dirty="0" err="1"/>
              <a:t>nǎi</a:t>
            </a:r>
            <a:r>
              <a:rPr lang="en-US" sz="2000" dirty="0"/>
              <a:t> </a:t>
            </a:r>
            <a:r>
              <a:rPr lang="en-US" sz="2000" dirty="0" err="1"/>
              <a:t>nai</a:t>
            </a:r>
            <a:r>
              <a:rPr lang="en-US" sz="2000" dirty="0"/>
              <a:t> </a:t>
            </a:r>
            <a:r>
              <a:rPr lang="en-US" sz="2000" dirty="0" err="1"/>
              <a:t>zuì</a:t>
            </a:r>
            <a:r>
              <a:rPr lang="en-US" sz="2000" dirty="0"/>
              <a:t> </a:t>
            </a:r>
            <a:r>
              <a:rPr lang="en-US" sz="2000" dirty="0" err="1"/>
              <a:t>ài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altLang="ja-JP" sz="2000" dirty="0"/>
              <a:t>.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yī</a:t>
            </a:r>
            <a:r>
              <a:rPr lang="en-US" sz="2000" dirty="0"/>
              <a:t>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sz="2000" dirty="0" err="1"/>
              <a:t>wǎng</a:t>
            </a:r>
            <a:r>
              <a:rPr lang="en-US" sz="2000" dirty="0"/>
              <a:t> </a:t>
            </a:r>
            <a:r>
              <a:rPr lang="en-US" sz="2000" dirty="0" err="1"/>
              <a:t>hóng</a:t>
            </a:r>
            <a:r>
              <a:rPr lang="en-US" altLang="ja-JP" sz="2000" dirty="0"/>
              <a:t>,</a:t>
            </a:r>
            <a:endParaRPr lang="en-US" sz="2000" dirty="0"/>
          </a:p>
          <a:p>
            <a:r>
              <a:rPr lang="en-US" sz="2000" dirty="0" err="1"/>
              <a:t>y</a:t>
            </a:r>
            <a:r>
              <a:rPr lang="en-US" altLang="ja-JP" sz="2000" dirty="0" err="1"/>
              <a:t>ǒ</a:t>
            </a:r>
            <a:r>
              <a:rPr lang="en-US" sz="2000" dirty="0" err="1"/>
              <a:t>u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duō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sz="2000" dirty="0"/>
              <a:t> </a:t>
            </a:r>
            <a:r>
              <a:rPr lang="en-US" sz="2000" dirty="0" err="1"/>
              <a:t>xiào</a:t>
            </a:r>
            <a:r>
              <a:rPr lang="en-US" sz="2000" dirty="0"/>
              <a:t> de v</a:t>
            </a:r>
            <a:r>
              <a:rPr lang="en-US" altLang="ja-JP" sz="2000" dirty="0"/>
              <a:t>ideo. </a:t>
            </a:r>
            <a:r>
              <a:rPr lang="en-US" altLang="ja-JP" sz="2000" dirty="0" err="1"/>
              <a:t>tā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yī</a:t>
            </a:r>
            <a:r>
              <a:rPr lang="en-US" altLang="ja-JP" sz="2000" dirty="0"/>
              <a:t> </a:t>
            </a:r>
            <a:r>
              <a:rPr lang="en-US" altLang="ja-JP" sz="2000" dirty="0" err="1"/>
              <a:t>gè</a:t>
            </a:r>
            <a:r>
              <a:rPr lang="en-US" altLang="ja-JP" sz="2000" dirty="0"/>
              <a:t> </a:t>
            </a:r>
            <a:r>
              <a:rPr lang="en-US" sz="2000" dirty="0" err="1"/>
              <a:t>hǎo</a:t>
            </a:r>
            <a:r>
              <a:rPr lang="en-US" sz="2000" dirty="0"/>
              <a:t> </a:t>
            </a:r>
            <a:r>
              <a:rPr lang="en-US" sz="2000" dirty="0" err="1"/>
              <a:t>wán</a:t>
            </a:r>
            <a:r>
              <a:rPr lang="en-US" sz="2000" dirty="0"/>
              <a:t> de </a:t>
            </a:r>
            <a:r>
              <a:rPr lang="en-US" sz="2000" dirty="0" err="1"/>
              <a:t>rén</a:t>
            </a:r>
            <a:r>
              <a:rPr lang="en-US" altLang="ja-JP" sz="2000" dirty="0"/>
              <a:t>. </a:t>
            </a:r>
            <a:r>
              <a:rPr lang="en-US" sz="2000" dirty="0" err="1"/>
              <a:t>wǒ</a:t>
            </a:r>
            <a:r>
              <a:rPr lang="en-US" sz="2000" dirty="0"/>
              <a:t> me</a:t>
            </a:r>
            <a:r>
              <a:rPr lang="en-US" altLang="ja-JP" sz="2000" dirty="0"/>
              <a:t>n</a:t>
            </a:r>
            <a:r>
              <a:rPr lang="ja-JP" altLang="en-US" sz="2000" dirty="0"/>
              <a:t> </a:t>
            </a:r>
            <a:r>
              <a:rPr lang="en-US" sz="2000" dirty="0" err="1"/>
              <a:t>xǐ</a:t>
            </a:r>
            <a:r>
              <a:rPr lang="en-US" sz="2000" dirty="0"/>
              <a:t> </a:t>
            </a:r>
            <a:r>
              <a:rPr lang="en-US" sz="2000" dirty="0" err="1"/>
              <a:t>huan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altLang="ja-JP" sz="2000" dirty="0" err="1"/>
              <a:t>,</a:t>
            </a:r>
            <a:r>
              <a:rPr lang="en-US" sz="2000" dirty="0" err="1"/>
              <a:t>dàn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huí</a:t>
            </a:r>
            <a:r>
              <a:rPr lang="en-US" sz="2000" dirty="0"/>
              <a:t> </a:t>
            </a:r>
            <a:r>
              <a:rPr lang="en-US" sz="2000" dirty="0" err="1"/>
              <a:t>jiā</a:t>
            </a:r>
            <a:r>
              <a:rPr lang="en-US" sz="2000" dirty="0"/>
              <a:t> le</a:t>
            </a:r>
            <a:r>
              <a:rPr lang="en-US" altLang="ja-JP" sz="2000" dirty="0"/>
              <a:t>.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Who is this and what is his story?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appearance and personality?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likability of the stage?</a:t>
            </a:r>
          </a:p>
          <a:p>
            <a:r>
              <a:rPr lang="ja-JP" altLang="en-US" sz="2000" dirty="0"/>
              <a:t>	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1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55639"/>
            <a:ext cx="5443482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29" y="1129527"/>
            <a:ext cx="9140943" cy="4852819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yě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běn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altLang="ja-JP" sz="2000" dirty="0" err="1"/>
              <a:t>,</a:t>
            </a:r>
            <a:r>
              <a:rPr lang="en-US" sz="2000" dirty="0" err="1"/>
              <a:t>shuō</a:t>
            </a:r>
            <a:r>
              <a:rPr lang="en-US" sz="2000" dirty="0"/>
              <a:t> </a:t>
            </a:r>
            <a:r>
              <a:rPr lang="en-US" sz="2000" dirty="0" err="1"/>
              <a:t>yīng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altLang="ja-JP" sz="2000" dirty="0" err="1"/>
              <a:t>,</a:t>
            </a:r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sz="2000" dirty="0"/>
              <a:t> </a:t>
            </a:r>
            <a:r>
              <a:rPr lang="en-US" sz="2000" dirty="0" err="1"/>
              <a:t>hé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endParaRPr lang="en-US" sz="2000" dirty="0"/>
          </a:p>
          <a:p>
            <a:r>
              <a:rPr lang="en-US" sz="2000" dirty="0" err="1"/>
              <a:t>shuō</a:t>
            </a:r>
            <a:r>
              <a:rPr lang="en-US" sz="2000" dirty="0"/>
              <a:t> </a:t>
            </a:r>
            <a:r>
              <a:rPr lang="en-US" sz="2000" dirty="0" err="1"/>
              <a:t>chàng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 err="1"/>
              <a:t>,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sz="2000" dirty="0"/>
              <a:t> </a:t>
            </a:r>
            <a:r>
              <a:rPr lang="en-US" sz="2000" dirty="0" err="1"/>
              <a:t>yě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men </a:t>
            </a:r>
            <a:r>
              <a:rPr lang="en-US" sz="2000" dirty="0" err="1"/>
              <a:t>sān</a:t>
            </a:r>
            <a:r>
              <a:rPr lang="en-US" sz="2000" dirty="0"/>
              <a:t> </a:t>
            </a:r>
            <a:r>
              <a:rPr lang="en-US" sz="2000" dirty="0" err="1"/>
              <a:t>gè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endParaRPr lang="en-US" sz="2000" dirty="0"/>
          </a:p>
          <a:p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běn</a:t>
            </a:r>
            <a:r>
              <a:rPr lang="en-US" sz="2000" dirty="0"/>
              <a:t> </a:t>
            </a:r>
            <a:r>
              <a:rPr lang="en-US" altLang="ja-JP" sz="2000" dirty="0"/>
              <a:t>group.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zuì</a:t>
            </a:r>
            <a:r>
              <a:rPr lang="en-US" sz="2000" dirty="0"/>
              <a:t> </a:t>
            </a:r>
            <a:r>
              <a:rPr lang="en-US" sz="2000" dirty="0" err="1"/>
              <a:t>xiǎo</a:t>
            </a:r>
            <a:r>
              <a:rPr lang="en-US" altLang="ja-JP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xiǎo</a:t>
            </a:r>
            <a:r>
              <a:rPr lang="en-US" sz="2000" dirty="0"/>
              <a:t> </a:t>
            </a:r>
            <a:r>
              <a:rPr lang="en-US" sz="2000" dirty="0" err="1"/>
              <a:t>dì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altLang="ja-JP" sz="2000" dirty="0" err="1"/>
              <a:t>.</a:t>
            </a:r>
            <a:r>
              <a:rPr lang="en-US" sz="2000" dirty="0" err="1"/>
              <a:t>gē</a:t>
            </a:r>
            <a:r>
              <a:rPr lang="en-US" sz="2000" dirty="0"/>
              <a:t> </a:t>
            </a:r>
            <a:r>
              <a:rPr lang="en-US" sz="2000" dirty="0" err="1"/>
              <a:t>ge</a:t>
            </a:r>
            <a:r>
              <a:rPr lang="en-US" sz="2000" dirty="0"/>
              <a:t> </a:t>
            </a:r>
            <a:r>
              <a:rPr lang="en-US" sz="2000" dirty="0" err="1"/>
              <a:t>chàng</a:t>
            </a:r>
            <a:r>
              <a:rPr lang="en-US" sz="2000" dirty="0"/>
              <a:t> </a:t>
            </a:r>
            <a:r>
              <a:rPr lang="en-US" sz="2000" dirty="0" err="1"/>
              <a:t>gē</a:t>
            </a:r>
            <a:r>
              <a:rPr lang="en-US" sz="2000" dirty="0"/>
              <a:t> de </a:t>
            </a:r>
            <a:r>
              <a:rPr lang="en-US" sz="2000" dirty="0" err="1"/>
              <a:t>shí</a:t>
            </a:r>
            <a:r>
              <a:rPr lang="en-US" sz="2000" dirty="0"/>
              <a:t> </a:t>
            </a:r>
            <a:r>
              <a:rPr lang="en-US" sz="2000" dirty="0" err="1"/>
              <a:t>hòu</a:t>
            </a:r>
            <a:r>
              <a:rPr lang="en-US" altLang="ja-JP" sz="2000" dirty="0" err="1"/>
              <a:t>,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kū</a:t>
            </a:r>
            <a:r>
              <a:rPr lang="en-US" sz="2000" dirty="0"/>
              <a:t> </a:t>
            </a:r>
            <a:r>
              <a:rPr lang="en-US" sz="2000" dirty="0" err="1"/>
              <a:t>le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altLang="ja-JP" sz="2000" dirty="0"/>
              <a:t>art </a:t>
            </a:r>
            <a:r>
              <a:rPr lang="en-US" sz="2000" dirty="0" err="1"/>
              <a:t>xué</a:t>
            </a:r>
            <a:r>
              <a:rPr lang="en-US" sz="2000" dirty="0"/>
              <a:t> sheng</a:t>
            </a:r>
            <a:r>
              <a:rPr lang="en-US" altLang="ja-JP" sz="2000" dirty="0"/>
              <a:t>.</a:t>
            </a:r>
            <a:r>
              <a:rPr lang="ja-JP" altLang="en-US" sz="2000" dirty="0"/>
              <a:t> </a:t>
            </a:r>
            <a:r>
              <a:rPr lang="en-US" sz="2000" dirty="0" err="1"/>
              <a:t>huà</a:t>
            </a:r>
            <a:r>
              <a:rPr lang="en-US" sz="2000" dirty="0"/>
              <a:t> </a:t>
            </a:r>
            <a:r>
              <a:rPr lang="en-US" sz="2000" dirty="0" err="1"/>
              <a:t>huà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/>
              <a:t>. Design </a:t>
            </a:r>
            <a:r>
              <a:rPr lang="en-US" sz="2000" dirty="0"/>
              <a:t>le </a:t>
            </a:r>
            <a:r>
              <a:rPr lang="en-US" sz="2000" dirty="0" err="1"/>
              <a:t>péng</a:t>
            </a:r>
            <a:r>
              <a:rPr lang="en-US" sz="2000" dirty="0"/>
              <a:t> you de </a:t>
            </a:r>
            <a:r>
              <a:rPr lang="en-US" altLang="ja-JP" sz="2000" dirty="0" err="1"/>
              <a:t>tì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xù</a:t>
            </a:r>
            <a:r>
              <a:rPr lang="en-US" altLang="ja-JP" sz="2000" dirty="0"/>
              <a:t>.</a:t>
            </a:r>
          </a:p>
          <a:p>
            <a:pPr marL="457200" indent="-457200">
              <a:buAutoNum type="arabicPeriod"/>
            </a:pPr>
            <a:r>
              <a:rPr lang="en-US" sz="2000" dirty="0"/>
              <a:t>Who is this and what languages does he speak?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ability of dancing and singing?</a:t>
            </a:r>
          </a:p>
          <a:p>
            <a:pPr marL="457200" indent="-457200">
              <a:buAutoNum type="arabicPeriod"/>
            </a:pPr>
            <a:r>
              <a:rPr lang="en-US" sz="2000" dirty="0"/>
              <a:t>When did he cry?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occupation and what is he good at for that?</a:t>
            </a:r>
          </a:p>
          <a:p>
            <a:endParaRPr lang="ja-JP" alt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00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48" y="0"/>
            <a:ext cx="6055097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" y="1150722"/>
            <a:ext cx="9140943" cy="3640087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běn</a:t>
            </a:r>
            <a:r>
              <a:rPr lang="en-US" sz="2000" dirty="0"/>
              <a:t> </a:t>
            </a:r>
            <a:r>
              <a:rPr lang="en-US" sz="2000" dirty="0" err="1"/>
              <a:t>rén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H</a:t>
            </a:r>
            <a:r>
              <a:rPr lang="en-US" altLang="ja-JP" sz="2000" dirty="0"/>
              <a:t>arvard </a:t>
            </a:r>
            <a:r>
              <a:rPr lang="en-US" sz="2000" dirty="0"/>
              <a:t>de </a:t>
            </a:r>
            <a:r>
              <a:rPr lang="en-US" sz="2000" dirty="0" err="1"/>
              <a:t>xué</a:t>
            </a:r>
            <a:r>
              <a:rPr lang="en-US" sz="2000" dirty="0"/>
              <a:t> sheng</a:t>
            </a:r>
            <a:r>
              <a:rPr lang="en-US" altLang="ja-JP" sz="2000" dirty="0"/>
              <a:t>,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yě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altLang="ja-JP" sz="2000" dirty="0"/>
              <a:t>group </a:t>
            </a:r>
            <a:r>
              <a:rPr lang="en-US" sz="2000" dirty="0"/>
              <a:t>de </a:t>
            </a:r>
            <a:r>
              <a:rPr lang="en-US" sz="2000" dirty="0" err="1"/>
              <a:t>rén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de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sz="2000" dirty="0"/>
              <a:t> </a:t>
            </a:r>
            <a:r>
              <a:rPr lang="en-US" sz="2000" dirty="0" err="1"/>
              <a:t>zuì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de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sz="2000" dirty="0"/>
              <a:t> </a:t>
            </a:r>
            <a:r>
              <a:rPr lang="en-US" sz="2000" dirty="0" err="1"/>
              <a:t>bǐ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de </a:t>
            </a:r>
            <a:r>
              <a:rPr lang="en-US" sz="2000" dirty="0" err="1"/>
              <a:t>gē</a:t>
            </a:r>
            <a:r>
              <a:rPr lang="en-US" sz="2000" dirty="0"/>
              <a:t> </a:t>
            </a:r>
            <a:r>
              <a:rPr lang="en-US" sz="2000" dirty="0" err="1"/>
              <a:t>ge</a:t>
            </a:r>
            <a:r>
              <a:rPr lang="en-US" sz="2000" dirty="0"/>
              <a:t> </a:t>
            </a:r>
            <a:r>
              <a:rPr lang="en-US" altLang="ja-JP" sz="2000" dirty="0" err="1"/>
              <a:t>hé</a:t>
            </a:r>
            <a:r>
              <a:rPr lang="en-US" altLang="ja-JP" sz="2000" dirty="0"/>
              <a:t> </a:t>
            </a:r>
            <a:r>
              <a:rPr lang="en-US" sz="2000" dirty="0" err="1"/>
              <a:t>dì</a:t>
            </a:r>
            <a:r>
              <a:rPr lang="en-US" sz="2000" dirty="0"/>
              <a:t> di </a:t>
            </a:r>
            <a:r>
              <a:rPr lang="en-US" sz="2000" dirty="0" err="1"/>
              <a:t>gèng</a:t>
            </a:r>
            <a:r>
              <a:rPr lang="en-US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 err="1"/>
              <a:t>.</a:t>
            </a:r>
            <a:r>
              <a:rPr lang="en-US" sz="2000" dirty="0" err="1"/>
              <a:t>dàn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huí</a:t>
            </a:r>
            <a:r>
              <a:rPr lang="en-US" sz="2000" dirty="0"/>
              <a:t> </a:t>
            </a:r>
            <a:r>
              <a:rPr lang="en-US" sz="2000" dirty="0" err="1"/>
              <a:t>jiā</a:t>
            </a:r>
            <a:r>
              <a:rPr lang="en-US" sz="2000" dirty="0"/>
              <a:t> le</a:t>
            </a:r>
            <a:r>
              <a:rPr lang="en-US" altLang="ja-JP" sz="2000" dirty="0"/>
              <a:t>.</a:t>
            </a:r>
          </a:p>
          <a:p>
            <a:pPr marL="457200" indent="-457200">
              <a:buAutoNum type="arabicPeriod"/>
            </a:pPr>
            <a:r>
              <a:rPr lang="en-US" sz="2000" dirty="0"/>
              <a:t>Who is this and what is his occupation?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he good at? Why?</a:t>
            </a:r>
          </a:p>
          <a:p>
            <a:pPr marL="457200" indent="-457200">
              <a:buAutoNum type="arabicPeriod"/>
            </a:pPr>
            <a:r>
              <a:rPr lang="en-US" sz="2000" dirty="0"/>
              <a:t>Where is he now?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4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55639"/>
            <a:ext cx="5460995" cy="161648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shéi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AU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Q’s in English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？	</a:t>
            </a:r>
            <a:b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DA2E-FC4D-E540-8804-906267DF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232310"/>
            <a:ext cx="9140943" cy="3640087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shuō</a:t>
            </a:r>
            <a:r>
              <a:rPr lang="en-US" sz="2000" dirty="0"/>
              <a:t> </a:t>
            </a:r>
            <a:r>
              <a:rPr lang="en-US" sz="2000" dirty="0" err="1"/>
              <a:t>zhōng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altLang="ja-JP" sz="2000" dirty="0" err="1"/>
              <a:t>,</a:t>
            </a:r>
            <a:r>
              <a:rPr lang="en-US" sz="2000" dirty="0" err="1"/>
              <a:t>rì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altLang="ja-JP" sz="2000" dirty="0" err="1"/>
              <a:t>,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altLang="ja-JP" sz="2000" dirty="0" err="1"/>
              <a:t>,</a:t>
            </a:r>
            <a:r>
              <a:rPr lang="en-US" sz="2000" dirty="0" err="1"/>
              <a:t>yīng</a:t>
            </a:r>
            <a:r>
              <a:rPr lang="en-US" sz="2000" dirty="0"/>
              <a:t> </a:t>
            </a:r>
            <a:r>
              <a:rPr lang="en-US" sz="2000" dirty="0" err="1"/>
              <a:t>wén</a:t>
            </a:r>
            <a:r>
              <a:rPr lang="en-US" altLang="ja-JP" sz="2000" dirty="0" err="1"/>
              <a:t>.</a:t>
            </a:r>
            <a:r>
              <a:rPr lang="en-US" sz="2000" dirty="0" err="1"/>
              <a:t>dàn</a:t>
            </a:r>
            <a:r>
              <a:rPr lang="en-US" sz="2000" dirty="0"/>
              <a:t> </a:t>
            </a:r>
            <a:r>
              <a:rPr lang="en-US" sz="2000" dirty="0" err="1"/>
              <a:t>shì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chàng</a:t>
            </a:r>
            <a:r>
              <a:rPr lang="en-US" sz="2000" dirty="0"/>
              <a:t> </a:t>
            </a:r>
            <a:r>
              <a:rPr lang="en-US" sz="2000" dirty="0" err="1"/>
              <a:t>gē</a:t>
            </a:r>
            <a:r>
              <a:rPr lang="en-US" sz="2000" dirty="0"/>
              <a:t> </a:t>
            </a:r>
            <a:r>
              <a:rPr lang="en-US" sz="2000" dirty="0" err="1"/>
              <a:t>tiào</a:t>
            </a:r>
            <a:r>
              <a:rPr lang="en-US" sz="2000" dirty="0"/>
              <a:t> </a:t>
            </a:r>
            <a:r>
              <a:rPr lang="en-US" sz="2000" dirty="0" err="1"/>
              <a:t>wǔ</a:t>
            </a:r>
            <a:r>
              <a:rPr lang="en-US" sz="2000" dirty="0"/>
              <a:t> </a:t>
            </a:r>
            <a:r>
              <a:rPr lang="en-US" altLang="ja-JP" sz="2000" dirty="0" err="1"/>
              <a:t>bù</a:t>
            </a:r>
            <a:r>
              <a:rPr lang="en-US" altLang="ja-JP" sz="2000" dirty="0"/>
              <a:t> </a:t>
            </a:r>
            <a:r>
              <a:rPr lang="en-US" sz="2000" dirty="0" err="1"/>
              <a:t>hǎo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yǒu</a:t>
            </a:r>
            <a:r>
              <a:rPr lang="en-US" sz="2000" dirty="0"/>
              <a:t> </a:t>
            </a:r>
            <a:r>
              <a:rPr lang="en-US" sz="2000" dirty="0" err="1"/>
              <a:t>hěn</a:t>
            </a:r>
            <a:r>
              <a:rPr lang="en-US" sz="2000" dirty="0"/>
              <a:t> </a:t>
            </a:r>
            <a:r>
              <a:rPr lang="en-US" sz="2000" dirty="0" err="1"/>
              <a:t>duō</a:t>
            </a:r>
            <a:r>
              <a:rPr lang="en-US" sz="2000" dirty="0"/>
              <a:t> </a:t>
            </a:r>
            <a:r>
              <a:rPr lang="en-US" sz="2000" dirty="0" err="1"/>
              <a:t>péng</a:t>
            </a:r>
            <a:r>
              <a:rPr lang="en-US" sz="2000" dirty="0"/>
              <a:t> </a:t>
            </a:r>
            <a:r>
              <a:rPr lang="en-US" sz="2000" dirty="0" err="1"/>
              <a:t>you</a:t>
            </a:r>
            <a:r>
              <a:rPr lang="en-US" altLang="ja-JP" sz="2000" dirty="0" err="1"/>
              <a:t>.</a:t>
            </a:r>
            <a:r>
              <a:rPr lang="en-US" sz="2000" dirty="0" err="1"/>
              <a:t>tā</a:t>
            </a:r>
            <a:r>
              <a:rPr lang="en-US" sz="2000" dirty="0"/>
              <a:t> de </a:t>
            </a:r>
            <a:r>
              <a:rPr lang="en-US" sz="2000" dirty="0" err="1"/>
              <a:t>péng</a:t>
            </a:r>
            <a:r>
              <a:rPr lang="en-US" sz="2000" dirty="0"/>
              <a:t> you </a:t>
            </a:r>
            <a:r>
              <a:rPr lang="en-US" sz="2000" dirty="0" err="1"/>
              <a:t>yì</a:t>
            </a:r>
            <a:r>
              <a:rPr lang="en-US" sz="2000" dirty="0"/>
              <a:t> </a:t>
            </a:r>
            <a:r>
              <a:rPr lang="en-US" sz="2000" dirty="0" err="1"/>
              <a:t>zhí</a:t>
            </a:r>
            <a:r>
              <a:rPr lang="en-US" sz="2000" dirty="0"/>
              <a:t> </a:t>
            </a:r>
            <a:r>
              <a:rPr lang="en-US" sz="2000" dirty="0" err="1"/>
              <a:t>shuō</a:t>
            </a:r>
            <a:r>
              <a:rPr lang="en-US" altLang="ja-JP" sz="2000" dirty="0"/>
              <a:t>:”</a:t>
            </a:r>
            <a:r>
              <a:rPr lang="en-US" sz="2000" dirty="0" err="1"/>
              <a:t>wǒ</a:t>
            </a:r>
            <a:r>
              <a:rPr lang="en-US" sz="2000" dirty="0"/>
              <a:t> </a:t>
            </a:r>
            <a:r>
              <a:rPr lang="en-US" sz="2000" dirty="0" err="1"/>
              <a:t>bù</a:t>
            </a:r>
            <a:r>
              <a:rPr lang="en-US" sz="2000" dirty="0"/>
              <a:t> </a:t>
            </a:r>
            <a:r>
              <a:rPr lang="en-US" sz="2000" dirty="0" err="1"/>
              <a:t>zhī</a:t>
            </a:r>
            <a:r>
              <a:rPr lang="en-US" sz="2000" dirty="0"/>
              <a:t> </a:t>
            </a:r>
            <a:r>
              <a:rPr lang="en-US" sz="2000" dirty="0" err="1"/>
              <a:t>dào</a:t>
            </a:r>
            <a:r>
              <a:rPr lang="en-US" sz="2000" dirty="0"/>
              <a:t>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shuō</a:t>
            </a:r>
            <a:r>
              <a:rPr lang="en-US" sz="2000" dirty="0"/>
              <a:t> </a:t>
            </a:r>
            <a:r>
              <a:rPr lang="en-US" sz="2000" dirty="0" err="1"/>
              <a:t>shén</a:t>
            </a:r>
            <a:r>
              <a:rPr lang="en-US" sz="2000" dirty="0"/>
              <a:t> </a:t>
            </a:r>
            <a:r>
              <a:rPr lang="en-US" sz="2000" dirty="0" err="1"/>
              <a:t>me</a:t>
            </a:r>
            <a:r>
              <a:rPr lang="en-US" altLang="ja-JP" sz="2000" dirty="0" err="1"/>
              <a:t>.</a:t>
            </a:r>
            <a:r>
              <a:rPr lang="en-US" sz="2000" dirty="0" err="1"/>
              <a:t>nǐ</a:t>
            </a:r>
            <a:r>
              <a:rPr lang="en-US" sz="2000" dirty="0"/>
              <a:t> bang </a:t>
            </a:r>
            <a:r>
              <a:rPr lang="en-US" sz="2000" dirty="0" err="1"/>
              <a:t>wǒ</a:t>
            </a:r>
            <a:r>
              <a:rPr lang="en-US" altLang="ja-JP" sz="2000" dirty="0"/>
              <a:t>.”</a:t>
            </a:r>
          </a:p>
          <a:p>
            <a:pPr marL="457200" indent="-457200">
              <a:buAutoNum type="arabicPeriod"/>
            </a:pPr>
            <a:r>
              <a:rPr lang="en-US" sz="2000" dirty="0"/>
              <a:t>Who is this and what languages does he speak?</a:t>
            </a:r>
          </a:p>
          <a:p>
            <a:pPr marL="457200" indent="-457200">
              <a:buAutoNum type="arabicPeriod"/>
            </a:pPr>
            <a:r>
              <a:rPr lang="en-US" sz="2000" dirty="0"/>
              <a:t>What is his ability of dancing and singing?</a:t>
            </a:r>
          </a:p>
          <a:p>
            <a:pPr marL="457200" indent="-457200">
              <a:buAutoNum type="arabicPeriod"/>
            </a:pPr>
            <a:r>
              <a:rPr lang="en-US" sz="2000" dirty="0"/>
              <a:t>What did his friends ask him for?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zh-CN" dirty="0"/>
              <a:t>Santa</a:t>
            </a:r>
            <a:r>
              <a:rPr lang="en-US" altLang="ja-JP" dirty="0"/>
              <a:t> </a:t>
            </a:r>
            <a:r>
              <a:rPr lang="en-US" altLang="ja-JP" dirty="0" err="1"/>
              <a:t>zàn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zh-CN" altLang="en-US" dirty="0"/>
              <a:t>赞多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https://www.youtube.com/watch?v=0td5dXJtCSU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0AE24F-7187-47EB-B6FF-1C7E2BE36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08289"/>
              </p:ext>
            </p:extLst>
          </p:nvPr>
        </p:nvGraphicFramePr>
        <p:xfrm>
          <a:off x="5523707" y="1190635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240594">
                <a:tc>
                  <a:txBody>
                    <a:bodyPr/>
                    <a:lstStyle/>
                    <a:p>
                      <a:r>
                        <a:rPr lang="en-US" altLang="ja-JP" dirty="0"/>
                        <a:t>student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shēng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65492"/>
              </p:ext>
            </p:extLst>
          </p:nvPr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help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bāng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4FBBBA7-6108-43CD-A7BB-DBD56C85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04250"/>
              </p:ext>
            </p:extLst>
          </p:nvPr>
        </p:nvGraphicFramePr>
        <p:xfrm>
          <a:off x="7363965" y="116759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learn,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F237D07-D20F-4FF7-9C8F-ED5298508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68458"/>
              </p:ext>
            </p:extLst>
          </p:nvPr>
        </p:nvGraphicFramePr>
        <p:xfrm>
          <a:off x="7313184" y="209471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BD05F63-3514-4DDB-A5A1-563F3562C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78403"/>
              </p:ext>
            </p:extLst>
          </p:nvPr>
        </p:nvGraphicFramePr>
        <p:xfrm>
          <a:off x="7313184" y="2980040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cute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kě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07A7B7A-A102-4709-8F28-1080F4DF9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98472"/>
              </p:ext>
            </p:extLst>
          </p:nvPr>
        </p:nvGraphicFramePr>
        <p:xfrm>
          <a:off x="7313183" y="3898125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first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yī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míng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7C84CB4-4906-42D5-BC04-A9FEFD8E5059}"/>
              </a:ext>
            </a:extLst>
          </p:cNvPr>
          <p:cNvGraphicFramePr>
            <a:graphicFrameLocks noGrp="1"/>
          </p:cNvGraphicFramePr>
          <p:nvPr/>
        </p:nvGraphicFramePr>
        <p:xfrm>
          <a:off x="7313182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Japan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rì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běn</a:t>
                      </a:r>
                      <a:r>
                        <a:rPr lang="en-US" altLang="ja-JP" dirty="0"/>
                        <a:t> </a:t>
                      </a:r>
                      <a:r>
                        <a:rPr lang="zh-CN" altLang="en-US" dirty="0"/>
                        <a:t>日本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D91806-6DDD-4243-85B8-D0DEA4ECF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9331"/>
              </p:ext>
            </p:extLst>
          </p:nvPr>
        </p:nvGraphicFramePr>
        <p:xfrm>
          <a:off x="1875219" y="11749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teacher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lǎo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shī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93D063A-3F9D-4A05-89C3-8A4C0E026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95549"/>
              </p:ext>
            </p:extLst>
          </p:nvPr>
        </p:nvGraphicFramePr>
        <p:xfrm>
          <a:off x="44412" y="11684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famous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yǒu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míng</a:t>
                      </a:r>
                      <a:r>
                        <a:rPr lang="en-US" altLang="ja-JP" dirty="0"/>
                        <a:t> de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07FB42D-350E-45E9-AC6E-F78330357A3C}"/>
              </a:ext>
            </a:extLst>
          </p:cNvPr>
          <p:cNvGraphicFramePr>
            <a:graphicFrameLocks noGrp="1"/>
          </p:cNvGraphicFramePr>
          <p:nvPr/>
        </p:nvGraphicFramePr>
        <p:xfrm>
          <a:off x="79019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tiào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wǔ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8D71BAF-B5BE-498B-8CF7-D6FE0A62724F}"/>
              </a:ext>
            </a:extLst>
          </p:cNvPr>
          <p:cNvGraphicFramePr>
            <a:graphicFrameLocks noGrp="1"/>
          </p:cNvGraphicFramePr>
          <p:nvPr/>
        </p:nvGraphicFramePr>
        <p:xfrm>
          <a:off x="1944467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chàng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gē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pic>
        <p:nvPicPr>
          <p:cNvPr id="32" name="Picture 31" descr="创造营CHUANG2021》Clip: 赞多freestyle舞蹈收放自如- YouTube">
            <a:extLst>
              <a:ext uri="{FF2B5EF4-FFF2-40B4-BE49-F238E27FC236}">
                <a16:creationId xmlns:a16="http://schemas.microsoft.com/office/drawing/2014/main" id="{3EE3D0D0-7DDA-4C1C-BD40-AFDE71F287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71" y="2530140"/>
            <a:ext cx="2626942" cy="175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216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6D1F7-F170-FA40-A644-E22DB376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056362"/>
            <a:ext cx="6754446" cy="1154102"/>
          </a:xfrm>
        </p:spPr>
        <p:txBody>
          <a:bodyPr>
            <a:normAutofit/>
          </a:bodyPr>
          <a:lstStyle/>
          <a:p>
            <a:r>
              <a:rPr lang="en-US" dirty="0"/>
              <a:t>Education Perfect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621D-6F89-5A49-8EE1-64297335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2268656"/>
            <a:ext cx="6627226" cy="3505938"/>
          </a:xfrm>
        </p:spPr>
        <p:txBody>
          <a:bodyPr anchor="t">
            <a:norm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7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6D1F7-F170-FA40-A644-E22DB376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056362"/>
            <a:ext cx="6754446" cy="1154102"/>
          </a:xfrm>
        </p:spPr>
        <p:txBody>
          <a:bodyPr>
            <a:normAutofit/>
          </a:bodyPr>
          <a:lstStyle/>
          <a:p>
            <a:r>
              <a:rPr lang="en-US" dirty="0"/>
              <a:t>Quizlet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621D-6F89-5A49-8EE1-64297335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2268656"/>
            <a:ext cx="6627226" cy="3505938"/>
          </a:xfrm>
        </p:spPr>
        <p:txBody>
          <a:bodyPr anchor="t">
            <a:norm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4E3E-B748-D941-9C2B-F31F383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588119" cy="5197498"/>
          </a:xfrm>
        </p:spPr>
        <p:txBody>
          <a:bodyPr/>
          <a:lstStyle/>
          <a:p>
            <a:r>
              <a:rPr lang="en-US" dirty="0"/>
              <a:t>Introduction of one member of Chuang </a:t>
            </a:r>
            <a:r>
              <a:rPr lang="en-US" dirty="0" err="1"/>
              <a:t>Zao</a:t>
            </a:r>
            <a:r>
              <a:rPr lang="en-US" dirty="0"/>
              <a:t> Ying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866A-3210-3249-B6F0-E92D8B1E2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https://www.youtube.com/watch?v=2aux6onRCEE</a:t>
            </a:r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91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4E3E-B748-D941-9C2B-F31F383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588119" cy="5197498"/>
          </a:xfrm>
        </p:spPr>
        <p:txBody>
          <a:bodyPr/>
          <a:lstStyle/>
          <a:p>
            <a:r>
              <a:rPr lang="en-US" altLang="ja-JP" dirty="0" err="1"/>
              <a:t>kāi</a:t>
            </a:r>
            <a:r>
              <a:rPr lang="en-US" altLang="ja-JP" dirty="0"/>
              <a:t> </a:t>
            </a:r>
            <a:r>
              <a:rPr lang="en-US" altLang="ja-JP" dirty="0" err="1"/>
              <a:t>Caelan</a:t>
            </a:r>
            <a:r>
              <a:rPr lang="en-US" altLang="ja-JP" dirty="0"/>
              <a:t> </a:t>
            </a:r>
            <a:r>
              <a:rPr lang="en-US" altLang="ja-JP" dirty="0" err="1"/>
              <a:t>shuō</a:t>
            </a:r>
            <a:r>
              <a:rPr lang="en-US" altLang="ja-JP" dirty="0"/>
              <a:t> </a:t>
            </a:r>
            <a:r>
              <a:rPr lang="en-US" altLang="ja-JP" dirty="0" err="1"/>
              <a:t>shén</a:t>
            </a:r>
            <a:r>
              <a:rPr lang="en-US" altLang="ja-JP" dirty="0"/>
              <a:t> me.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866A-3210-3249-B6F0-E92D8B1E2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https://www.youtube.com/watch?v=GH4hE7NTsTQ</a:t>
            </a:r>
            <a:endParaRPr lang="en-AU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11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4E3E-B748-D941-9C2B-F31F383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588119" cy="5197498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Fans=</a:t>
            </a:r>
            <a:r>
              <a:rPr lang="en-US" altLang="ja-JP" dirty="0" err="1">
                <a:solidFill>
                  <a:srgbClr val="FF0000"/>
                </a:solidFill>
              </a:rPr>
              <a:t>fěn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sī</a:t>
            </a:r>
            <a:br>
              <a:rPr lang="en-US" altLang="ja-JP" dirty="0"/>
            </a:br>
            <a:r>
              <a:rPr lang="en-US" altLang="ja-JP" dirty="0" err="1"/>
              <a:t>Caelan</a:t>
            </a:r>
            <a:r>
              <a:rPr lang="en-US" altLang="ja-JP" dirty="0"/>
              <a:t> de fans </a:t>
            </a:r>
            <a:r>
              <a:rPr lang="en-US" altLang="ja-JP" dirty="0" err="1"/>
              <a:t>jiào</a:t>
            </a:r>
            <a:r>
              <a:rPr lang="en-US" altLang="ja-JP" dirty="0"/>
              <a:t> </a:t>
            </a:r>
            <a:r>
              <a:rPr lang="en-US" altLang="ja-JP" dirty="0" err="1"/>
              <a:t>shén</a:t>
            </a:r>
            <a:r>
              <a:rPr lang="en-US" altLang="ja-JP" dirty="0"/>
              <a:t> me?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866A-3210-3249-B6F0-E92D8B1E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1" y="1433533"/>
            <a:ext cx="6172412" cy="5197497"/>
          </a:xfrm>
        </p:spPr>
        <p:txBody>
          <a:bodyPr>
            <a:noAutofit/>
          </a:bodyPr>
          <a:lstStyle/>
          <a:p>
            <a:r>
              <a:rPr lang="en-AU" dirty="0">
                <a:hlinkClick r:id="rId2"/>
              </a:rPr>
              <a:t>https://www.cpophome.com/caelan-moriarty-profile/</a:t>
            </a:r>
            <a:endParaRPr lang="en-AU" dirty="0"/>
          </a:p>
          <a:p>
            <a:r>
              <a:rPr lang="en-US" altLang="ja-JP" dirty="0" err="1"/>
              <a:t>Qìng</a:t>
            </a:r>
            <a:r>
              <a:rPr lang="en-US" altLang="ja-JP" dirty="0"/>
              <a:t> </a:t>
            </a:r>
            <a:r>
              <a:rPr lang="en-US" altLang="ja-JP" dirty="0" err="1"/>
              <a:t>lián</a:t>
            </a:r>
            <a:r>
              <a:rPr lang="en-US" altLang="ja-JP" dirty="0"/>
              <a:t> </a:t>
            </a:r>
            <a:r>
              <a:rPr lang="en-US" altLang="ja-JP" dirty="0" err="1"/>
              <a:t>xǐ</a:t>
            </a:r>
            <a:r>
              <a:rPr lang="en-US" altLang="ja-JP" dirty="0"/>
              <a:t> </a:t>
            </a:r>
            <a:r>
              <a:rPr lang="en-US" altLang="ja-JP" dirty="0" err="1"/>
              <a:t>huān</a:t>
            </a:r>
            <a:r>
              <a:rPr lang="en-US" altLang="ja-JP" dirty="0"/>
              <a:t> </a:t>
            </a:r>
            <a:r>
              <a:rPr lang="en-US" altLang="ja-JP" dirty="0" err="1"/>
              <a:t>shuō</a:t>
            </a:r>
            <a:r>
              <a:rPr lang="en-US" altLang="ja-JP" dirty="0"/>
              <a:t> </a:t>
            </a:r>
            <a:r>
              <a:rPr lang="en-US" altLang="ja-JP" dirty="0" err="1"/>
              <a:t>xiào</a:t>
            </a:r>
            <a:r>
              <a:rPr lang="en-US" altLang="ja-JP" dirty="0"/>
              <a:t>. </a:t>
            </a:r>
            <a:r>
              <a:rPr lang="en-US" altLang="ja-JP" dirty="0" err="1"/>
              <a:t>Tā</a:t>
            </a:r>
            <a:r>
              <a:rPr lang="en-US" altLang="ja-JP" dirty="0"/>
              <a:t> de </a:t>
            </a:r>
            <a:r>
              <a:rPr lang="en-US" altLang="ja-JP" dirty="0" err="1"/>
              <a:t>péng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shuō</a:t>
            </a:r>
            <a:r>
              <a:rPr lang="en-US" altLang="ja-JP" dirty="0"/>
              <a:t>:”kids or children” de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. </a:t>
            </a:r>
            <a:r>
              <a:rPr lang="en-US" altLang="ja-JP" dirty="0" err="1"/>
              <a:t>Qìng</a:t>
            </a:r>
            <a:r>
              <a:rPr lang="en-US" altLang="ja-JP" dirty="0"/>
              <a:t> </a:t>
            </a:r>
            <a:r>
              <a:rPr lang="en-US" altLang="ja-JP" dirty="0" err="1"/>
              <a:t>lián</a:t>
            </a:r>
            <a:r>
              <a:rPr lang="en-US" altLang="ja-JP" dirty="0"/>
              <a:t> </a:t>
            </a:r>
            <a:r>
              <a:rPr lang="en-US" altLang="ja-JP" dirty="0" err="1"/>
              <a:t>shuō</a:t>
            </a:r>
            <a:r>
              <a:rPr lang="en-US" altLang="ja-JP" dirty="0"/>
              <a:t>:”</a:t>
            </a:r>
            <a:r>
              <a:rPr lang="en-US" altLang="ja-JP" dirty="0" err="1"/>
              <a:t>èn</a:t>
            </a:r>
            <a:r>
              <a:rPr lang="en-US" altLang="ja-JP" dirty="0"/>
              <a:t>, </a:t>
            </a:r>
            <a:r>
              <a:rPr lang="en-US" altLang="ja-JP" dirty="0" err="1"/>
              <a:t>hǎo</a:t>
            </a:r>
            <a:r>
              <a:rPr lang="en-US" altLang="ja-JP" dirty="0"/>
              <a:t>, </a:t>
            </a:r>
            <a:r>
              <a:rPr lang="en-US" altLang="ja-JP" dirty="0" err="1"/>
              <a:t>bà</a:t>
            </a:r>
            <a:r>
              <a:rPr lang="en-US" altLang="ja-JP" dirty="0"/>
              <a:t> </a:t>
            </a:r>
            <a:r>
              <a:rPr lang="en-US" altLang="ja-JP" dirty="0" err="1"/>
              <a:t>bà</a:t>
            </a:r>
            <a:r>
              <a:rPr lang="en-US" altLang="ja-JP" dirty="0"/>
              <a:t>.”</a:t>
            </a:r>
          </a:p>
          <a:p>
            <a:r>
              <a:rPr lang="en-US" altLang="ja-JP" dirty="0" err="1"/>
              <a:t>Qìng</a:t>
            </a:r>
            <a:r>
              <a:rPr lang="en-US" altLang="ja-JP" dirty="0"/>
              <a:t> </a:t>
            </a:r>
            <a:r>
              <a:rPr lang="en-US" altLang="ja-JP" dirty="0" err="1"/>
              <a:t>lián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le </a:t>
            </a:r>
            <a:r>
              <a:rPr lang="en-US" altLang="ja-JP" dirty="0" err="1"/>
              <a:t>sān</a:t>
            </a:r>
            <a:r>
              <a:rPr lang="en-US" altLang="ja-JP" dirty="0"/>
              <a:t> </a:t>
            </a:r>
            <a:r>
              <a:rPr lang="en-US" altLang="ja-JP" dirty="0" err="1"/>
              <a:t>gè</a:t>
            </a:r>
            <a:r>
              <a:rPr lang="en-US" altLang="ja-JP" dirty="0"/>
              <a:t> </a:t>
            </a:r>
            <a:r>
              <a:rPr lang="en-US" altLang="ja-JP" dirty="0" err="1"/>
              <a:t>bà</a:t>
            </a:r>
            <a:r>
              <a:rPr lang="en-US" altLang="ja-JP" dirty="0"/>
              <a:t> </a:t>
            </a:r>
            <a:r>
              <a:rPr lang="en-US" altLang="ja-JP" dirty="0" err="1"/>
              <a:t>bà</a:t>
            </a:r>
            <a:r>
              <a:rPr lang="en-US" altLang="ja-JP" dirty="0"/>
              <a:t>----</a:t>
            </a:r>
            <a:r>
              <a:rPr lang="en-US" altLang="ja-JP" dirty="0" err="1"/>
              <a:t>yí</a:t>
            </a:r>
            <a:r>
              <a:rPr lang="en-US" altLang="ja-JP" dirty="0"/>
              <a:t> </a:t>
            </a:r>
            <a:r>
              <a:rPr lang="en-US" altLang="ja-JP" dirty="0" err="1"/>
              <a:t>gè</a:t>
            </a:r>
            <a:r>
              <a:rPr lang="en-US" altLang="ja-JP" dirty="0"/>
              <a:t> </a:t>
            </a:r>
            <a:r>
              <a:rPr lang="en-US" altLang="ja-JP" dirty="0" err="1"/>
              <a:t>shì</a:t>
            </a:r>
            <a:r>
              <a:rPr lang="en-US" altLang="ja-JP" dirty="0"/>
              <a:t> </a:t>
            </a:r>
            <a:r>
              <a:rPr lang="en-US" altLang="ja-JP" dirty="0" err="1"/>
              <a:t>mǐ</a:t>
            </a:r>
            <a:r>
              <a:rPr lang="en-US" altLang="ja-JP" dirty="0"/>
              <a:t> </a:t>
            </a:r>
            <a:r>
              <a:rPr lang="en-US" altLang="ja-JP" dirty="0" err="1"/>
              <a:t>kǎ</a:t>
            </a:r>
            <a:r>
              <a:rPr lang="en-US" altLang="ja-JP" dirty="0"/>
              <a:t>; </a:t>
            </a:r>
            <a:r>
              <a:rPr lang="en-US" altLang="ja-JP" dirty="0" err="1"/>
              <a:t>yí</a:t>
            </a:r>
            <a:r>
              <a:rPr lang="en-US" altLang="ja-JP" dirty="0"/>
              <a:t> </a:t>
            </a:r>
            <a:r>
              <a:rPr lang="en-US" altLang="ja-JP" dirty="0" err="1"/>
              <a:t>gè</a:t>
            </a:r>
            <a:r>
              <a:rPr lang="en-US" altLang="ja-JP" dirty="0"/>
              <a:t> </a:t>
            </a:r>
            <a:r>
              <a:rPr lang="en-US" altLang="ja-JP" dirty="0" err="1"/>
              <a:t>shì</a:t>
            </a:r>
            <a:r>
              <a:rPr lang="en-US" altLang="ja-JP" dirty="0"/>
              <a:t> </a:t>
            </a:r>
            <a:r>
              <a:rPr lang="en-US" altLang="ja-JP" dirty="0" err="1"/>
              <a:t>tā</a:t>
            </a:r>
            <a:r>
              <a:rPr lang="en-US" altLang="ja-JP" dirty="0"/>
              <a:t> de </a:t>
            </a:r>
            <a:r>
              <a:rPr lang="en-US" altLang="ja-JP" dirty="0" err="1"/>
              <a:t>zhōng</a:t>
            </a:r>
            <a:r>
              <a:rPr lang="en-US" altLang="ja-JP" dirty="0"/>
              <a:t> </a:t>
            </a:r>
            <a:r>
              <a:rPr lang="en-US" altLang="ja-JP" dirty="0" err="1"/>
              <a:t>wén</a:t>
            </a:r>
            <a:r>
              <a:rPr lang="en-US" altLang="ja-JP" dirty="0"/>
              <a:t> </a:t>
            </a:r>
            <a:r>
              <a:rPr lang="en-US" altLang="ja-JP" dirty="0" err="1"/>
              <a:t>lǎo</a:t>
            </a:r>
            <a:r>
              <a:rPr lang="en-US" altLang="ja-JP" dirty="0"/>
              <a:t> </a:t>
            </a:r>
            <a:r>
              <a:rPr lang="en-US" altLang="ja-JP" dirty="0" err="1"/>
              <a:t>shī</a:t>
            </a:r>
            <a:r>
              <a:rPr lang="en-US" altLang="ja-JP" dirty="0"/>
              <a:t>; </a:t>
            </a:r>
            <a:r>
              <a:rPr lang="en-US" altLang="ja-JP" dirty="0" err="1"/>
              <a:t>yí</a:t>
            </a:r>
            <a:r>
              <a:rPr lang="en-US" altLang="ja-JP" dirty="0"/>
              <a:t> </a:t>
            </a:r>
            <a:r>
              <a:rPr lang="en-US" altLang="ja-JP" dirty="0" err="1"/>
              <a:t>gè</a:t>
            </a:r>
            <a:r>
              <a:rPr lang="en-US" altLang="ja-JP" dirty="0"/>
              <a:t> </a:t>
            </a:r>
            <a:r>
              <a:rPr lang="en-US" altLang="ja-JP" dirty="0" err="1"/>
              <a:t>shì</a:t>
            </a:r>
            <a:r>
              <a:rPr lang="en-US" altLang="ja-JP" dirty="0"/>
              <a:t> </a:t>
            </a:r>
            <a:r>
              <a:rPr lang="en-US" altLang="ja-JP" dirty="0" err="1"/>
              <a:t>hán</a:t>
            </a:r>
            <a:r>
              <a:rPr lang="en-US" altLang="ja-JP" dirty="0"/>
              <a:t> </a:t>
            </a:r>
            <a:r>
              <a:rPr lang="en-US" altLang="ja-JP" dirty="0" err="1"/>
              <a:t>jiāng</a:t>
            </a:r>
            <a:r>
              <a:rPr lang="en-US" altLang="ja-JP" dirty="0"/>
              <a:t>.</a:t>
            </a:r>
          </a:p>
          <a:p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rén</a:t>
            </a:r>
            <a:r>
              <a:rPr lang="en-US" altLang="ja-JP" dirty="0"/>
              <a:t> </a:t>
            </a:r>
            <a:r>
              <a:rPr lang="en-US" altLang="ja-JP" dirty="0" err="1"/>
              <a:t>xǐ</a:t>
            </a:r>
            <a:r>
              <a:rPr lang="en-US" altLang="ja-JP" dirty="0"/>
              <a:t> </a:t>
            </a:r>
            <a:r>
              <a:rPr lang="en-US" altLang="ja-JP" dirty="0" err="1"/>
              <a:t>huān</a:t>
            </a:r>
            <a:r>
              <a:rPr lang="en-US" altLang="ja-JP" dirty="0"/>
              <a:t> </a:t>
            </a:r>
            <a:r>
              <a:rPr lang="en-US" altLang="ja-JP" dirty="0" err="1"/>
              <a:t>qìng</a:t>
            </a:r>
            <a:r>
              <a:rPr lang="en-US" altLang="ja-JP" dirty="0"/>
              <a:t> </a:t>
            </a:r>
            <a:r>
              <a:rPr lang="en-US" altLang="ja-JP" dirty="0" err="1"/>
              <a:t>lián</a:t>
            </a:r>
            <a:r>
              <a:rPr lang="en-US" altLang="ja-JP" dirty="0"/>
              <a:t>----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nǚ</a:t>
            </a:r>
            <a:r>
              <a:rPr lang="en-US" altLang="ja-JP" dirty="0"/>
              <a:t> </a:t>
            </a:r>
            <a:r>
              <a:rPr lang="en-US" altLang="ja-JP" dirty="0" err="1"/>
              <a:t>rén</a:t>
            </a:r>
            <a:r>
              <a:rPr lang="en-US" altLang="ja-JP" dirty="0"/>
              <a:t>. </a:t>
            </a:r>
            <a:r>
              <a:rPr lang="en-US" altLang="ja-JP" dirty="0" err="1"/>
              <a:t>Nǚ</a:t>
            </a:r>
            <a:r>
              <a:rPr lang="en-US" altLang="ja-JP" dirty="0"/>
              <a:t> </a:t>
            </a:r>
            <a:r>
              <a:rPr lang="en-US" altLang="ja-JP" dirty="0" err="1"/>
              <a:t>rén</a:t>
            </a:r>
            <a:r>
              <a:rPr lang="en-US" altLang="ja-JP" dirty="0"/>
              <a:t> </a:t>
            </a:r>
            <a:r>
              <a:rPr lang="en-US" altLang="ja-JP" dirty="0" err="1"/>
              <a:t>mén</a:t>
            </a:r>
            <a:r>
              <a:rPr lang="en-US" altLang="ja-JP" dirty="0"/>
              <a:t> </a:t>
            </a:r>
            <a:r>
              <a:rPr lang="en-US" altLang="ja-JP" dirty="0" err="1"/>
              <a:t>shuō</a:t>
            </a:r>
            <a:r>
              <a:rPr lang="en-US" altLang="ja-JP" dirty="0"/>
              <a:t>:” </a:t>
            </a:r>
            <a:r>
              <a:rPr lang="en-US" altLang="ja-JP" dirty="0" err="1"/>
              <a:t>qìng</a:t>
            </a:r>
            <a:r>
              <a:rPr lang="en-US" altLang="ja-JP" dirty="0"/>
              <a:t> </a:t>
            </a:r>
            <a:r>
              <a:rPr lang="en-US" altLang="ja-JP" dirty="0" err="1"/>
              <a:t>lián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bà</a:t>
            </a:r>
            <a:r>
              <a:rPr lang="en-US" altLang="ja-JP" dirty="0"/>
              <a:t> </a:t>
            </a:r>
            <a:r>
              <a:rPr lang="en-US" altLang="ja-JP" dirty="0" err="1"/>
              <a:t>bà</a:t>
            </a:r>
            <a:r>
              <a:rPr lang="en-US" altLang="ja-JP" dirty="0"/>
              <a:t>, </a:t>
            </a:r>
            <a:r>
              <a:rPr lang="en-US" altLang="ja-JP" dirty="0" err="1"/>
              <a:t>dàn</a:t>
            </a:r>
            <a:r>
              <a:rPr lang="en-US" altLang="ja-JP" dirty="0"/>
              <a:t> </a:t>
            </a:r>
            <a:r>
              <a:rPr lang="en-US" altLang="ja-JP" dirty="0" err="1"/>
              <a:t>shì</a:t>
            </a:r>
            <a:r>
              <a:rPr lang="en-US" altLang="ja-JP" dirty="0"/>
              <a:t> </a:t>
            </a:r>
            <a:r>
              <a:rPr lang="en-US" altLang="ja-JP" dirty="0" err="1"/>
              <a:t>méi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mā</a:t>
            </a:r>
            <a:r>
              <a:rPr lang="en-US" altLang="ja-JP" dirty="0"/>
              <a:t> </a:t>
            </a:r>
            <a:r>
              <a:rPr lang="en-US" altLang="ja-JP" dirty="0" err="1"/>
              <a:t>mā</a:t>
            </a:r>
            <a:r>
              <a:rPr lang="en-US" altLang="ja-JP" dirty="0"/>
              <a:t>. </a:t>
            </a:r>
            <a:r>
              <a:rPr lang="en-US" altLang="ja-JP" dirty="0" err="1"/>
              <a:t>Wǒ</a:t>
            </a:r>
            <a:r>
              <a:rPr lang="en-US" altLang="ja-JP" dirty="0"/>
              <a:t> </a:t>
            </a:r>
            <a:r>
              <a:rPr lang="en-US" altLang="ja-JP" dirty="0" err="1"/>
              <a:t>mén</a:t>
            </a:r>
            <a:r>
              <a:rPr lang="en-US" altLang="ja-JP" dirty="0"/>
              <a:t> </a:t>
            </a:r>
            <a:r>
              <a:rPr lang="en-US" altLang="ja-JP" dirty="0" err="1"/>
              <a:t>shì</a:t>
            </a:r>
            <a:r>
              <a:rPr lang="en-US" altLang="ja-JP" dirty="0"/>
              <a:t> </a:t>
            </a:r>
            <a:r>
              <a:rPr lang="en-US" altLang="ja-JP" dirty="0" err="1"/>
              <a:t>qìng</a:t>
            </a:r>
            <a:r>
              <a:rPr lang="en-US" altLang="ja-JP" dirty="0"/>
              <a:t> </a:t>
            </a:r>
            <a:r>
              <a:rPr lang="en-US" altLang="ja-JP" dirty="0" err="1"/>
              <a:t>lián</a:t>
            </a:r>
            <a:r>
              <a:rPr lang="en-US" altLang="ja-JP" dirty="0"/>
              <a:t> de </a:t>
            </a:r>
            <a:r>
              <a:rPr lang="en-US" altLang="ja-JP" dirty="0" err="1"/>
              <a:t>mā</a:t>
            </a:r>
            <a:r>
              <a:rPr lang="en-US" altLang="ja-JP" dirty="0"/>
              <a:t> </a:t>
            </a:r>
            <a:r>
              <a:rPr lang="en-US" altLang="ja-JP" dirty="0" err="1"/>
              <a:t>mā</a:t>
            </a:r>
            <a:r>
              <a:rPr lang="en-US" altLang="ja-JP" dirty="0"/>
              <a:t> </a:t>
            </a:r>
            <a:r>
              <a:rPr lang="en-US" altLang="ja-JP" dirty="0" err="1"/>
              <a:t>mén</a:t>
            </a:r>
            <a:r>
              <a:rPr lang="en-US" altLang="ja-JP" dirty="0"/>
              <a:t>!”</a:t>
            </a:r>
          </a:p>
          <a:p>
            <a:r>
              <a:rPr lang="en-US" altLang="ja-JP" dirty="0" err="1"/>
              <a:t>Qìng</a:t>
            </a:r>
            <a:r>
              <a:rPr lang="en-US" altLang="ja-JP" dirty="0"/>
              <a:t> </a:t>
            </a:r>
            <a:r>
              <a:rPr lang="en-US" altLang="ja-JP" dirty="0" err="1"/>
              <a:t>lián</a:t>
            </a:r>
            <a:r>
              <a:rPr lang="en-US" altLang="ja-JP" dirty="0"/>
              <a:t> de </a:t>
            </a:r>
            <a:r>
              <a:rPr lang="en-US" altLang="ja-JP" dirty="0" err="1"/>
              <a:t>fěn</a:t>
            </a:r>
            <a:r>
              <a:rPr lang="en-US" altLang="ja-JP" dirty="0"/>
              <a:t> </a:t>
            </a:r>
            <a:r>
              <a:rPr lang="en-US" altLang="ja-JP" dirty="0" err="1"/>
              <a:t>sī</a:t>
            </a:r>
            <a:r>
              <a:rPr lang="en-US" altLang="ja-JP" dirty="0"/>
              <a:t> </a:t>
            </a:r>
            <a:r>
              <a:rPr lang="en-US" altLang="ja-JP" dirty="0" err="1"/>
              <a:t>jiào</a:t>
            </a:r>
            <a:r>
              <a:rPr lang="en-US" altLang="ja-JP" dirty="0"/>
              <a:t> </a:t>
            </a:r>
            <a:r>
              <a:rPr lang="en-US" altLang="ja-JP" dirty="0" err="1"/>
              <a:t>shén</a:t>
            </a:r>
            <a:r>
              <a:rPr lang="en-US" altLang="ja-JP" dirty="0"/>
              <a:t> me?</a:t>
            </a:r>
            <a:endParaRPr lang="en-AU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70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4E3E-B748-D941-9C2B-F31F383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588119" cy="5197498"/>
          </a:xfrm>
        </p:spPr>
        <p:txBody>
          <a:bodyPr/>
          <a:lstStyle/>
          <a:p>
            <a:r>
              <a:rPr lang="en-US" altLang="ja-JP" dirty="0" err="1"/>
              <a:t>Nǐ</a:t>
            </a:r>
            <a:r>
              <a:rPr lang="en-US" altLang="ja-JP" dirty="0"/>
              <a:t> </a:t>
            </a:r>
            <a:r>
              <a:rPr lang="en-US" altLang="ja-JP" dirty="0" err="1"/>
              <a:t>jué</a:t>
            </a:r>
            <a:r>
              <a:rPr lang="en-US" altLang="ja-JP" dirty="0"/>
              <a:t> de </a:t>
            </a:r>
            <a:r>
              <a:rPr lang="en-US" altLang="ja-JP" dirty="0" err="1"/>
              <a:t>tā</a:t>
            </a:r>
            <a:r>
              <a:rPr lang="en-US" altLang="ja-JP" dirty="0"/>
              <a:t> </a:t>
            </a:r>
            <a:r>
              <a:rPr lang="en-US" altLang="ja-JP" dirty="0" err="1"/>
              <a:t>Dì</a:t>
            </a:r>
            <a:r>
              <a:rPr lang="en-US" altLang="ja-JP" dirty="0"/>
              <a:t> </a:t>
            </a:r>
            <a:r>
              <a:rPr lang="en-US" altLang="ja-JP" dirty="0" err="1"/>
              <a:t>jǐ</a:t>
            </a:r>
            <a:r>
              <a:rPr lang="en-US" altLang="ja-JP" dirty="0"/>
              <a:t> </a:t>
            </a:r>
            <a:r>
              <a:rPr lang="en-US" altLang="ja-JP" dirty="0" err="1"/>
              <a:t>míng</a:t>
            </a:r>
            <a:r>
              <a:rPr lang="en-US" altLang="ja-JP" dirty="0"/>
              <a:t>?</a:t>
            </a:r>
            <a:endParaRPr lang="en-US" dirty="0"/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FE586BE0-3A67-463E-A3E1-8816C9DB362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99" y="292906"/>
            <a:ext cx="176212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创造营CHUANG2021》Clip: 赞多freestyle舞蹈收放自如- YouTube">
            <a:extLst>
              <a:ext uri="{FF2B5EF4-FFF2-40B4-BE49-F238E27FC236}">
                <a16:creationId xmlns:a16="http://schemas.microsoft.com/office/drawing/2014/main" id="{12822B41-9A5B-4AAA-A9B9-B1F7098CCD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99" y="743588"/>
            <a:ext cx="2626942" cy="175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97E09-8105-4EC8-A5A6-60907E2E0E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370224"/>
            <a:ext cx="26479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庆怜年龄多大身高多高哪国人？为什么说他房子塌了_江都在线">
            <a:extLst>
              <a:ext uri="{FF2B5EF4-FFF2-40B4-BE49-F238E27FC236}">
                <a16:creationId xmlns:a16="http://schemas.microsoft.com/office/drawing/2014/main" id="{6CD06E1F-D304-4FFC-A851-85C2348B471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90" y="3207531"/>
            <a:ext cx="231965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EB48DD-882D-4D40-859C-CDC6C212DF3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5" y="51674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B66B59-A68A-495D-A9C4-B78A0F4C2B2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298" y="357617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076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4E3E-B748-D941-9C2B-F31F383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588119" cy="5197498"/>
          </a:xfrm>
        </p:spPr>
        <p:txBody>
          <a:bodyPr/>
          <a:lstStyle/>
          <a:p>
            <a:r>
              <a:rPr lang="en-US" altLang="ja-JP" dirty="0" err="1"/>
              <a:t>kāi</a:t>
            </a:r>
            <a:r>
              <a:rPr lang="en-US" altLang="ja-JP" dirty="0"/>
              <a:t> </a:t>
            </a:r>
            <a:r>
              <a:rPr lang="en-US" altLang="ja-JP" dirty="0" err="1"/>
              <a:t>hái</a:t>
            </a:r>
            <a:r>
              <a:rPr lang="en-US" altLang="ja-JP" dirty="0"/>
              <a:t> </a:t>
            </a:r>
            <a:r>
              <a:rPr lang="en-US" altLang="ja-JP" dirty="0" err="1"/>
              <a:t>shì</a:t>
            </a:r>
            <a:r>
              <a:rPr lang="en-US" altLang="ja-JP" dirty="0"/>
              <a:t> </a:t>
            </a:r>
            <a:r>
              <a:rPr lang="en-US" altLang="ja-JP" dirty="0" err="1"/>
              <a:t>guān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866A-3210-3249-B6F0-E92D8B1E2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https://www.youtube.com/watch?v=2aux6onRCEE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40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4E3E-B748-D941-9C2B-F31F383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269590"/>
            <a:ext cx="3588119" cy="3128414"/>
          </a:xfrm>
        </p:spPr>
        <p:txBody>
          <a:bodyPr/>
          <a:lstStyle/>
          <a:p>
            <a:r>
              <a:rPr lang="en-US" altLang="ja-JP" dirty="0" err="1"/>
              <a:t>Fēi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=flight</a:t>
            </a:r>
            <a:br>
              <a:rPr lang="en-US" altLang="ja-JP" dirty="0"/>
            </a:br>
            <a:r>
              <a:rPr lang="en-US" altLang="ja-JP" dirty="0" err="1"/>
              <a:t>nǐ</a:t>
            </a:r>
            <a:r>
              <a:rPr lang="en-US" altLang="ja-JP" dirty="0"/>
              <a:t> </a:t>
            </a:r>
            <a:r>
              <a:rPr lang="en-US" altLang="ja-JP" dirty="0" err="1"/>
              <a:t>xǐ</a:t>
            </a:r>
            <a:r>
              <a:rPr lang="en-US" altLang="ja-JP" dirty="0"/>
              <a:t> </a:t>
            </a:r>
            <a:r>
              <a:rPr lang="en-US" altLang="ja-JP" dirty="0" err="1"/>
              <a:t>huān</a:t>
            </a:r>
            <a:r>
              <a:rPr lang="en-US" altLang="ja-JP" dirty="0"/>
              <a:t> </a:t>
            </a:r>
            <a:r>
              <a:rPr lang="en-US" altLang="ja-JP" dirty="0" err="1"/>
              <a:t>tā</a:t>
            </a:r>
            <a:r>
              <a:rPr lang="en-US" altLang="ja-JP" dirty="0"/>
              <a:t> de </a:t>
            </a:r>
            <a:r>
              <a:rPr lang="en-US" altLang="ja-JP" dirty="0" err="1"/>
              <a:t>yī</a:t>
            </a:r>
            <a:r>
              <a:rPr lang="en-US" altLang="ja-JP" dirty="0"/>
              <a:t> </a:t>
            </a:r>
            <a:r>
              <a:rPr lang="en-US" altLang="ja-JP" dirty="0" err="1"/>
              <a:t>fú</a:t>
            </a:r>
            <a:r>
              <a:rPr lang="en-US" altLang="ja-JP" dirty="0"/>
              <a:t> ma?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866A-3210-3249-B6F0-E92D8B1E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159" y="1356042"/>
            <a:ext cx="6172412" cy="5197497"/>
          </a:xfrm>
        </p:spPr>
        <p:txBody>
          <a:bodyPr>
            <a:noAutofit/>
          </a:bodyPr>
          <a:lstStyle/>
          <a:p>
            <a:r>
              <a:rPr lang="en-US" sz="2000" dirty="0">
                <a:hlinkClick r:id="rId2"/>
              </a:rPr>
              <a:t>https://www.youtube.com/channel/UC0QhU7ee8rr7Bl0DYN8oi7w</a:t>
            </a:r>
            <a:endParaRPr lang="en-US" sz="2000" dirty="0"/>
          </a:p>
          <a:p>
            <a:r>
              <a:rPr lang="en-US" altLang="ja-JP" sz="2000" dirty="0" err="1"/>
              <a:t>Tā</a:t>
            </a:r>
            <a:r>
              <a:rPr lang="en-US" altLang="ja-JP" sz="2000" dirty="0"/>
              <a:t> </a:t>
            </a:r>
            <a:r>
              <a:rPr lang="en-US" altLang="ja-JP" sz="2000" dirty="0" err="1"/>
              <a:t>jiào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Trinny</a:t>
            </a:r>
            <a:r>
              <a:rPr lang="en-US" altLang="ja-JP" sz="2000" dirty="0"/>
              <a:t> Woodall. </a:t>
            </a:r>
            <a:r>
              <a:rPr lang="en-US" altLang="ja-JP" sz="2000" dirty="0" err="1"/>
              <a:t>Shì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yīng</a:t>
            </a:r>
            <a:r>
              <a:rPr lang="en-US" altLang="ja-JP" sz="2000" dirty="0"/>
              <a:t> </a:t>
            </a:r>
            <a:r>
              <a:rPr lang="en-US" altLang="ja-JP" sz="2000" dirty="0" err="1"/>
              <a:t>guó</a:t>
            </a:r>
            <a:r>
              <a:rPr lang="en-US" altLang="ja-JP" sz="2000" dirty="0"/>
              <a:t> </a:t>
            </a:r>
            <a:r>
              <a:rPr lang="en-US" altLang="ja-JP" sz="2000" dirty="0" err="1"/>
              <a:t>rén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Tā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yí</a:t>
            </a:r>
            <a:r>
              <a:rPr lang="en-US" altLang="ja-JP" sz="2000" dirty="0"/>
              <a:t> </a:t>
            </a:r>
            <a:r>
              <a:rPr lang="en-US" altLang="ja-JP" sz="2000" dirty="0" err="1"/>
              <a:t>gè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yǒu</a:t>
            </a:r>
            <a:r>
              <a:rPr lang="en-US" altLang="ja-JP" sz="2000" dirty="0"/>
              <a:t> </a:t>
            </a:r>
            <a:r>
              <a:rPr lang="en-US" altLang="ja-JP" sz="2000" dirty="0" err="1"/>
              <a:t>míng</a:t>
            </a:r>
            <a:r>
              <a:rPr lang="en-US" altLang="ja-JP" sz="2000" dirty="0"/>
              <a:t> de presenter. </a:t>
            </a:r>
            <a:r>
              <a:rPr lang="en-US" altLang="ja-JP" sz="2000" dirty="0" err="1"/>
              <a:t>Tā</a:t>
            </a:r>
            <a:r>
              <a:rPr lang="en-US" altLang="ja-JP" sz="2000" dirty="0"/>
              <a:t> </a:t>
            </a:r>
            <a:r>
              <a:rPr lang="en-US" altLang="ja-JP" sz="2000" dirty="0" err="1"/>
              <a:t>wǔ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shí</a:t>
            </a:r>
            <a:r>
              <a:rPr lang="en-US" altLang="ja-JP" sz="2000" dirty="0"/>
              <a:t> </a:t>
            </a:r>
            <a:r>
              <a:rPr lang="en-US" altLang="ja-JP" sz="2000" dirty="0" err="1"/>
              <a:t>qī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suì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Tā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yǒu</a:t>
            </a:r>
            <a:r>
              <a:rPr lang="en-US" altLang="ja-JP" sz="2000" dirty="0"/>
              <a:t> </a:t>
            </a:r>
            <a:r>
              <a:rPr lang="en-US" altLang="ja-JP" sz="2000" dirty="0" err="1"/>
              <a:t>hěn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duō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yī</a:t>
            </a:r>
            <a:r>
              <a:rPr lang="en-US" altLang="ja-JP" sz="2000" dirty="0"/>
              <a:t> </a:t>
            </a:r>
            <a:r>
              <a:rPr lang="en-US" altLang="ja-JP" sz="2000" dirty="0" err="1"/>
              <a:t>fú</a:t>
            </a:r>
            <a:r>
              <a:rPr lang="en-US" altLang="ja-JP" sz="2000" dirty="0"/>
              <a:t> </a:t>
            </a:r>
            <a:r>
              <a:rPr lang="en-US" altLang="ja-JP" sz="2000" dirty="0" err="1"/>
              <a:t>hé</a:t>
            </a:r>
            <a:r>
              <a:rPr lang="en-US" altLang="ja-JP" sz="2000" dirty="0"/>
              <a:t> </a:t>
            </a:r>
            <a:r>
              <a:rPr lang="en-US" altLang="ja-JP" sz="2000" dirty="0" err="1"/>
              <a:t>xié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zi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Wǒ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zuì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xǐ</a:t>
            </a:r>
            <a:r>
              <a:rPr lang="en-US" altLang="ja-JP" sz="2000" dirty="0"/>
              <a:t> </a:t>
            </a:r>
            <a:r>
              <a:rPr lang="en-US" altLang="ja-JP" sz="2000" dirty="0" err="1"/>
              <a:t>huān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tā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yīn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wéi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tā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yǒu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shí</a:t>
            </a:r>
            <a:r>
              <a:rPr lang="en-US" altLang="ja-JP" sz="2000" dirty="0"/>
              <a:t> </a:t>
            </a:r>
            <a:r>
              <a:rPr lang="en-US" altLang="ja-JP" sz="2000" dirty="0" err="1"/>
              <a:t>liù</a:t>
            </a:r>
            <a:r>
              <a:rPr lang="en-US" altLang="ja-JP" sz="2000" dirty="0"/>
              <a:t> </a:t>
            </a:r>
            <a:r>
              <a:rPr lang="en-US" altLang="ja-JP" sz="2000" dirty="0" err="1"/>
              <a:t>gè</a:t>
            </a:r>
            <a:r>
              <a:rPr lang="en-US" altLang="ja-JP" sz="2000" dirty="0"/>
              <a:t> closet de </a:t>
            </a:r>
            <a:r>
              <a:rPr lang="en-US" altLang="ja-JP" sz="2000" dirty="0" err="1"/>
              <a:t>yī</a:t>
            </a:r>
            <a:r>
              <a:rPr lang="en-US" altLang="ja-JP" sz="2000" dirty="0"/>
              <a:t> </a:t>
            </a:r>
            <a:r>
              <a:rPr lang="en-US" altLang="ja-JP" sz="2000" dirty="0" err="1"/>
              <a:t>fú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Wǒ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zuì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xǐ</a:t>
            </a:r>
            <a:r>
              <a:rPr lang="en-US" altLang="ja-JP" sz="2000" dirty="0"/>
              <a:t> </a:t>
            </a:r>
            <a:r>
              <a:rPr lang="en-US" altLang="ja-JP" sz="2000" dirty="0" err="1"/>
              <a:t>huān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tā</a:t>
            </a:r>
            <a:r>
              <a:rPr lang="en-US" altLang="ja-JP" sz="2000" dirty="0"/>
              <a:t> de </a:t>
            </a:r>
            <a:r>
              <a:rPr lang="en-US" altLang="ja-JP" sz="2000" dirty="0" err="1"/>
              <a:t>xié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zi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Dàn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ào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dà</a:t>
            </a:r>
            <a:r>
              <a:rPr lang="en-US" altLang="ja-JP" sz="2000" dirty="0"/>
              <a:t> </a:t>
            </a:r>
            <a:r>
              <a:rPr lang="en-US" altLang="ja-JP" sz="2000" dirty="0" err="1"/>
              <a:t>lì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yà</a:t>
            </a:r>
            <a:r>
              <a:rPr lang="en-US" altLang="ja-JP" sz="2000" dirty="0"/>
              <a:t> </a:t>
            </a:r>
            <a:r>
              <a:rPr lang="en-US" altLang="ja-JP" sz="2000" dirty="0" err="1"/>
              <a:t>méi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yǒu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zhè</a:t>
            </a:r>
            <a:r>
              <a:rPr lang="en-US" altLang="ja-JP" sz="2000" dirty="0"/>
              <a:t> </a:t>
            </a:r>
            <a:r>
              <a:rPr lang="en-US" altLang="ja-JP" sz="2000" dirty="0" err="1"/>
              <a:t>gè</a:t>
            </a:r>
            <a:r>
              <a:rPr lang="en-US" altLang="ja-JP" sz="2000" dirty="0"/>
              <a:t> </a:t>
            </a:r>
            <a:r>
              <a:rPr lang="en-US" altLang="ja-JP" sz="2000" dirty="0" err="1"/>
              <a:t>xié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zi</a:t>
            </a:r>
            <a:r>
              <a:rPr lang="en-US" altLang="ja-JP" sz="2000" dirty="0"/>
              <a:t>.</a:t>
            </a:r>
          </a:p>
          <a:p>
            <a:r>
              <a:rPr lang="en-US" altLang="ja-JP" sz="2000" dirty="0" err="1"/>
              <a:t>Wǒ</a:t>
            </a:r>
            <a:r>
              <a:rPr lang="en-US" altLang="ja-JP" sz="2000" dirty="0"/>
              <a:t> email </a:t>
            </a:r>
            <a:r>
              <a:rPr lang="en-US" altLang="ja-JP" sz="2000" dirty="0" err="1"/>
              <a:t>yīng</a:t>
            </a:r>
            <a:r>
              <a:rPr lang="en-US" altLang="ja-JP" sz="2000" dirty="0"/>
              <a:t> </a:t>
            </a:r>
            <a:r>
              <a:rPr lang="en-US" altLang="ja-JP" sz="2000" dirty="0" err="1"/>
              <a:t>guó</a:t>
            </a:r>
            <a:r>
              <a:rPr lang="en-US" altLang="ja-JP" sz="2000" dirty="0"/>
              <a:t> de </a:t>
            </a:r>
            <a:r>
              <a:rPr lang="en-US" altLang="ja-JP" sz="2000" dirty="0" err="1"/>
              <a:t>xié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zi</a:t>
            </a:r>
            <a:r>
              <a:rPr lang="ja-JP" altLang="en-US" sz="2000" dirty="0"/>
              <a:t> </a:t>
            </a:r>
            <a:r>
              <a:rPr lang="en-US" altLang="ja-JP" sz="2000" dirty="0"/>
              <a:t>company. </a:t>
            </a:r>
            <a:r>
              <a:rPr lang="en-US" altLang="ja-JP" sz="2000" dirty="0" err="1"/>
              <a:t>Tā</a:t>
            </a:r>
            <a:r>
              <a:rPr lang="en-US" altLang="ja-JP" sz="2000" dirty="0"/>
              <a:t> </a:t>
            </a:r>
            <a:r>
              <a:rPr lang="en-US" altLang="ja-JP" sz="2000" dirty="0" err="1"/>
              <a:t>mén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shuō</a:t>
            </a:r>
            <a:r>
              <a:rPr lang="en-US" altLang="ja-JP" sz="2000" dirty="0"/>
              <a:t>: </a:t>
            </a:r>
            <a:r>
              <a:rPr lang="en-US" altLang="ja-JP" sz="2000" dirty="0" err="1"/>
              <a:t>nǐ</a:t>
            </a:r>
            <a:r>
              <a:rPr lang="en-US" altLang="ja-JP" sz="2000" dirty="0"/>
              <a:t> </a:t>
            </a:r>
            <a:r>
              <a:rPr lang="en-US" altLang="ja-JP" sz="2000" dirty="0" err="1"/>
              <a:t>xǐ</a:t>
            </a:r>
            <a:r>
              <a:rPr lang="en-US" altLang="ja-JP" sz="2000" dirty="0"/>
              <a:t> </a:t>
            </a:r>
            <a:r>
              <a:rPr lang="en-US" altLang="ja-JP" sz="2000" dirty="0" err="1"/>
              <a:t>huān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shén</a:t>
            </a:r>
            <a:r>
              <a:rPr lang="en-US" altLang="ja-JP" sz="2000" dirty="0"/>
              <a:t> me </a:t>
            </a:r>
            <a:r>
              <a:rPr lang="en-US" altLang="ja-JP" sz="2000" dirty="0" err="1"/>
              <a:t>xié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zi</a:t>
            </a:r>
            <a:r>
              <a:rPr lang="en-US" altLang="ja-JP" sz="2000" dirty="0"/>
              <a:t>? </a:t>
            </a:r>
            <a:r>
              <a:rPr lang="en-US" altLang="ja-JP" sz="2000" dirty="0" err="1"/>
              <a:t>Yán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sè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shén</a:t>
            </a:r>
            <a:r>
              <a:rPr lang="en-US" altLang="ja-JP" sz="2000" dirty="0"/>
              <a:t> me? Size </a:t>
            </a:r>
            <a:r>
              <a:rPr lang="en-US" altLang="ja-JP" sz="2000" dirty="0" err="1"/>
              <a:t>shì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shén</a:t>
            </a:r>
            <a:r>
              <a:rPr lang="en-US" altLang="ja-JP" sz="2000" dirty="0"/>
              <a:t> me? </a:t>
            </a:r>
            <a:r>
              <a:rPr lang="en-US" altLang="ja-JP" sz="2000" dirty="0" err="1"/>
              <a:t>Yǒu</a:t>
            </a:r>
            <a:r>
              <a:rPr lang="en-US" altLang="ja-JP" sz="2000" dirty="0"/>
              <a:t> </a:t>
            </a:r>
            <a:r>
              <a:rPr lang="en-US" altLang="ja-JP" sz="2000" dirty="0" err="1"/>
              <a:t>fēi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jī</a:t>
            </a:r>
            <a:r>
              <a:rPr lang="en-US" altLang="ja-JP" sz="2000" dirty="0"/>
              <a:t> de </a:t>
            </a:r>
            <a:r>
              <a:rPr lang="en-US" altLang="ja-JP" sz="2000" dirty="0" err="1"/>
              <a:t>shí</a:t>
            </a:r>
            <a:r>
              <a:rPr lang="en-US" altLang="ja-JP" sz="2000" dirty="0"/>
              <a:t> </a:t>
            </a:r>
            <a:r>
              <a:rPr lang="en-US" altLang="ja-JP" sz="2000" dirty="0" err="1"/>
              <a:t>hōu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wǒ</a:t>
            </a:r>
            <a:r>
              <a:rPr lang="en-US" altLang="ja-JP" sz="2000" dirty="0"/>
              <a:t> </a:t>
            </a:r>
            <a:r>
              <a:rPr lang="en-US" altLang="ja-JP" sz="2000" dirty="0" err="1"/>
              <a:t>mén</a:t>
            </a:r>
            <a:r>
              <a:rPr lang="en-US" altLang="ja-JP" sz="2000" dirty="0"/>
              <a:t> </a:t>
            </a:r>
            <a:r>
              <a:rPr lang="en-US" altLang="ja-JP" sz="2000" dirty="0" err="1"/>
              <a:t>gěi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nǐ</a:t>
            </a:r>
            <a:r>
              <a:rPr lang="en-US" altLang="ja-JP" sz="2000" dirty="0"/>
              <a:t> post </a:t>
            </a:r>
            <a:r>
              <a:rPr lang="en-US" altLang="ja-JP" sz="2000" dirty="0" err="1"/>
              <a:t>xié</a:t>
            </a:r>
            <a:r>
              <a:rPr lang="en-US" altLang="ja-JP" sz="2000" dirty="0"/>
              <a:t> </a:t>
            </a:r>
            <a:r>
              <a:rPr lang="en-US" altLang="ja-JP" sz="2000" dirty="0" err="1"/>
              <a:t>zi</a:t>
            </a:r>
            <a:r>
              <a:rPr lang="en-US" altLang="ja-JP" sz="2000" dirty="0"/>
              <a:t>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B32CE-EDE5-44A0-8CC3-ACDEEAAFB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5" y="3734718"/>
            <a:ext cx="4331359" cy="21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lì</a:t>
            </a:r>
            <a:r>
              <a:rPr lang="en-US" altLang="ja-JP" dirty="0"/>
              <a:t>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zh-CN" altLang="en-US" dirty="0"/>
              <a:t>力丸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https://www.youtube.com/watch?v=utM5jOHCHRY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0AE24F-7187-47EB-B6FF-1C7E2BE36B71}"/>
              </a:ext>
            </a:extLst>
          </p:cNvPr>
          <p:cNvGraphicFramePr>
            <a:graphicFrameLocks noGrp="1"/>
          </p:cNvGraphicFramePr>
          <p:nvPr/>
        </p:nvGraphicFramePr>
        <p:xfrm>
          <a:off x="5523707" y="1190635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240594">
                <a:tc>
                  <a:txBody>
                    <a:bodyPr/>
                    <a:lstStyle/>
                    <a:p>
                      <a:r>
                        <a:rPr lang="en-US" altLang="ja-JP" dirty="0"/>
                        <a:t>student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shēng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/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help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bāng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4FBBBA7-6108-43CD-A7BB-DBD56C85D47D}"/>
              </a:ext>
            </a:extLst>
          </p:cNvPr>
          <p:cNvGraphicFramePr>
            <a:graphicFrameLocks noGrp="1"/>
          </p:cNvGraphicFramePr>
          <p:nvPr/>
        </p:nvGraphicFramePr>
        <p:xfrm>
          <a:off x="7363965" y="116759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learn,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F237D07-D20F-4FF7-9C8F-ED52985089B4}"/>
              </a:ext>
            </a:extLst>
          </p:cNvPr>
          <p:cNvGraphicFramePr>
            <a:graphicFrameLocks noGrp="1"/>
          </p:cNvGraphicFramePr>
          <p:nvPr/>
        </p:nvGraphicFramePr>
        <p:xfrm>
          <a:off x="7313184" y="209471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BD05F63-3514-4DDB-A5A1-563F3562C6AE}"/>
              </a:ext>
            </a:extLst>
          </p:cNvPr>
          <p:cNvGraphicFramePr>
            <a:graphicFrameLocks noGrp="1"/>
          </p:cNvGraphicFramePr>
          <p:nvPr/>
        </p:nvGraphicFramePr>
        <p:xfrm>
          <a:off x="7313184" y="2980040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cute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kě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7C84CB4-4906-42D5-BC04-A9FEFD8E5059}"/>
              </a:ext>
            </a:extLst>
          </p:cNvPr>
          <p:cNvGraphicFramePr>
            <a:graphicFrameLocks noGrp="1"/>
          </p:cNvGraphicFramePr>
          <p:nvPr/>
        </p:nvGraphicFramePr>
        <p:xfrm>
          <a:off x="7313182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Japan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rì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běn</a:t>
                      </a:r>
                      <a:r>
                        <a:rPr lang="en-US" altLang="ja-JP" dirty="0"/>
                        <a:t> </a:t>
                      </a:r>
                      <a:r>
                        <a:rPr lang="zh-CN" altLang="en-US" dirty="0"/>
                        <a:t>日本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D91806-6DDD-4243-85B8-D0DEA4ECF93B}"/>
              </a:ext>
            </a:extLst>
          </p:cNvPr>
          <p:cNvGraphicFramePr>
            <a:graphicFrameLocks noGrp="1"/>
          </p:cNvGraphicFramePr>
          <p:nvPr/>
        </p:nvGraphicFramePr>
        <p:xfrm>
          <a:off x="1875219" y="11749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teacher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lǎo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shī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93D063A-3F9D-4A05-89C3-8A4C0E026595}"/>
              </a:ext>
            </a:extLst>
          </p:cNvPr>
          <p:cNvGraphicFramePr>
            <a:graphicFrameLocks noGrp="1"/>
          </p:cNvGraphicFramePr>
          <p:nvPr/>
        </p:nvGraphicFramePr>
        <p:xfrm>
          <a:off x="44412" y="11684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famous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yǒu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míng</a:t>
                      </a:r>
                      <a:r>
                        <a:rPr lang="en-US" altLang="ja-JP" dirty="0"/>
                        <a:t> de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07FB42D-350E-45E9-AC6E-F78330357A3C}"/>
              </a:ext>
            </a:extLst>
          </p:cNvPr>
          <p:cNvGraphicFramePr>
            <a:graphicFrameLocks noGrp="1"/>
          </p:cNvGraphicFramePr>
          <p:nvPr/>
        </p:nvGraphicFramePr>
        <p:xfrm>
          <a:off x="79019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tiào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wǔ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8D71BAF-B5BE-498B-8CF7-D6FE0A62724F}"/>
              </a:ext>
            </a:extLst>
          </p:cNvPr>
          <p:cNvGraphicFramePr>
            <a:graphicFrameLocks noGrp="1"/>
          </p:cNvGraphicFramePr>
          <p:nvPr/>
        </p:nvGraphicFramePr>
        <p:xfrm>
          <a:off x="1944467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chàng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gē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1A5EC3DE-F760-4C0D-A133-332CC049DD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42" y="2200087"/>
            <a:ext cx="264795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70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ja-JP"/>
              <a:t>Caelan</a:t>
            </a:r>
            <a:r>
              <a:rPr lang="en-US" altLang="ja-JP" dirty="0"/>
              <a:t> </a:t>
            </a:r>
            <a:r>
              <a:rPr lang="en-US" altLang="ja-JP" dirty="0" err="1"/>
              <a:t>qìng</a:t>
            </a:r>
            <a:r>
              <a:rPr lang="en-US" altLang="ja-JP" dirty="0"/>
              <a:t> </a:t>
            </a:r>
            <a:r>
              <a:rPr lang="en-US" altLang="ja-JP" dirty="0" err="1"/>
              <a:t>lián</a:t>
            </a:r>
            <a:r>
              <a:rPr lang="en-US" altLang="ja-JP" dirty="0"/>
              <a:t> </a:t>
            </a:r>
            <a:r>
              <a:rPr lang="zh-CN" altLang="en-US" dirty="0"/>
              <a:t>庆怜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https://www.youtube.com/watch?v=_V4o19zToQs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3"/>
              </a:rPr>
              <a:t>https://www.youtube.com/watch?v=GH4hE7NTsTQ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0AE24F-7187-47EB-B6FF-1C7E2BE36B71}"/>
              </a:ext>
            </a:extLst>
          </p:cNvPr>
          <p:cNvGraphicFramePr>
            <a:graphicFrameLocks noGrp="1"/>
          </p:cNvGraphicFramePr>
          <p:nvPr/>
        </p:nvGraphicFramePr>
        <p:xfrm>
          <a:off x="5523707" y="1190635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240594">
                <a:tc>
                  <a:txBody>
                    <a:bodyPr/>
                    <a:lstStyle/>
                    <a:p>
                      <a:r>
                        <a:rPr lang="en-US" altLang="ja-JP" dirty="0"/>
                        <a:t>student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shēng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/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help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bāng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4FBBBA7-6108-43CD-A7BB-DBD56C85D47D}"/>
              </a:ext>
            </a:extLst>
          </p:cNvPr>
          <p:cNvGraphicFramePr>
            <a:graphicFrameLocks noGrp="1"/>
          </p:cNvGraphicFramePr>
          <p:nvPr/>
        </p:nvGraphicFramePr>
        <p:xfrm>
          <a:off x="7363965" y="116759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learn,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F237D07-D20F-4FF7-9C8F-ED52985089B4}"/>
              </a:ext>
            </a:extLst>
          </p:cNvPr>
          <p:cNvGraphicFramePr>
            <a:graphicFrameLocks noGrp="1"/>
          </p:cNvGraphicFramePr>
          <p:nvPr/>
        </p:nvGraphicFramePr>
        <p:xfrm>
          <a:off x="7313184" y="209471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BD05F63-3514-4DDB-A5A1-563F3562C6AE}"/>
              </a:ext>
            </a:extLst>
          </p:cNvPr>
          <p:cNvGraphicFramePr>
            <a:graphicFrameLocks noGrp="1"/>
          </p:cNvGraphicFramePr>
          <p:nvPr/>
        </p:nvGraphicFramePr>
        <p:xfrm>
          <a:off x="7313184" y="2980040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cute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kě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07A7B7A-A102-4709-8F28-1080F4DF9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22466"/>
              </p:ext>
            </p:extLst>
          </p:nvPr>
        </p:nvGraphicFramePr>
        <p:xfrm>
          <a:off x="7313183" y="3898125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first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yī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míng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7C84CB4-4906-42D5-BC04-A9FEFD8E5059}"/>
              </a:ext>
            </a:extLst>
          </p:cNvPr>
          <p:cNvGraphicFramePr>
            <a:graphicFrameLocks noGrp="1"/>
          </p:cNvGraphicFramePr>
          <p:nvPr/>
        </p:nvGraphicFramePr>
        <p:xfrm>
          <a:off x="7313182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Japan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rì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běn</a:t>
                      </a:r>
                      <a:r>
                        <a:rPr lang="en-US" altLang="ja-JP" dirty="0"/>
                        <a:t> </a:t>
                      </a:r>
                      <a:r>
                        <a:rPr lang="zh-CN" altLang="en-US" dirty="0"/>
                        <a:t>日本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D91806-6DDD-4243-85B8-D0DEA4ECF93B}"/>
              </a:ext>
            </a:extLst>
          </p:cNvPr>
          <p:cNvGraphicFramePr>
            <a:graphicFrameLocks noGrp="1"/>
          </p:cNvGraphicFramePr>
          <p:nvPr/>
        </p:nvGraphicFramePr>
        <p:xfrm>
          <a:off x="1875219" y="11749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teacher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lǎo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shī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93D063A-3F9D-4A05-89C3-8A4C0E026595}"/>
              </a:ext>
            </a:extLst>
          </p:cNvPr>
          <p:cNvGraphicFramePr>
            <a:graphicFrameLocks noGrp="1"/>
          </p:cNvGraphicFramePr>
          <p:nvPr/>
        </p:nvGraphicFramePr>
        <p:xfrm>
          <a:off x="44412" y="11684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famous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yǒu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míng</a:t>
                      </a:r>
                      <a:r>
                        <a:rPr lang="en-US" altLang="ja-JP" dirty="0"/>
                        <a:t> de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07FB42D-350E-45E9-AC6E-F78330357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13866"/>
              </p:ext>
            </p:extLst>
          </p:nvPr>
        </p:nvGraphicFramePr>
        <p:xfrm>
          <a:off x="79019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rap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Shuō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chàng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8D71BAF-B5BE-498B-8CF7-D6FE0A627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59810"/>
              </p:ext>
            </p:extLst>
          </p:nvPr>
        </p:nvGraphicFramePr>
        <p:xfrm>
          <a:off x="1944467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draw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huà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huà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pic>
        <p:nvPicPr>
          <p:cNvPr id="33" name="Picture 32" descr="庆怜年龄多大身高多高哪国人？为什么说他房子塌了_江都在线">
            <a:extLst>
              <a:ext uri="{FF2B5EF4-FFF2-40B4-BE49-F238E27FC236}">
                <a16:creationId xmlns:a16="http://schemas.microsoft.com/office/drawing/2014/main" id="{593E2F12-0B25-42E4-A3DA-3A8B54E074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338" y="1803362"/>
            <a:ext cx="2319655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01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mǎ</a:t>
            </a:r>
            <a:r>
              <a:rPr lang="en-US" altLang="ja-JP" dirty="0"/>
              <a:t> </a:t>
            </a:r>
            <a:r>
              <a:rPr lang="zh-CN" altLang="en-US" dirty="0"/>
              <a:t>和马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https://www.youtube.com/watch?v=Abkwzku6an8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50AE24F-7187-47EB-B6FF-1C7E2BE36B71}"/>
              </a:ext>
            </a:extLst>
          </p:cNvPr>
          <p:cNvGraphicFramePr>
            <a:graphicFrameLocks noGrp="1"/>
          </p:cNvGraphicFramePr>
          <p:nvPr/>
        </p:nvGraphicFramePr>
        <p:xfrm>
          <a:off x="5523707" y="1190635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240594">
                <a:tc>
                  <a:txBody>
                    <a:bodyPr/>
                    <a:lstStyle/>
                    <a:p>
                      <a:r>
                        <a:rPr lang="en-US" altLang="ja-JP" dirty="0"/>
                        <a:t>student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shēng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/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help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bāng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4FBBBA7-6108-43CD-A7BB-DBD56C85D47D}"/>
              </a:ext>
            </a:extLst>
          </p:cNvPr>
          <p:cNvGraphicFramePr>
            <a:graphicFrameLocks noGrp="1"/>
          </p:cNvGraphicFramePr>
          <p:nvPr/>
        </p:nvGraphicFramePr>
        <p:xfrm>
          <a:off x="7363965" y="116759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learn,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F237D07-D20F-4FF7-9C8F-ED52985089B4}"/>
              </a:ext>
            </a:extLst>
          </p:cNvPr>
          <p:cNvGraphicFramePr>
            <a:graphicFrameLocks noGrp="1"/>
          </p:cNvGraphicFramePr>
          <p:nvPr/>
        </p:nvGraphicFramePr>
        <p:xfrm>
          <a:off x="7313184" y="2094712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BD05F63-3514-4DDB-A5A1-563F3562C6AE}"/>
              </a:ext>
            </a:extLst>
          </p:cNvPr>
          <p:cNvGraphicFramePr>
            <a:graphicFrameLocks noGrp="1"/>
          </p:cNvGraphicFramePr>
          <p:nvPr/>
        </p:nvGraphicFramePr>
        <p:xfrm>
          <a:off x="7313184" y="2980040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cute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kě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7C84CB4-4906-42D5-BC04-A9FEFD8E5059}"/>
              </a:ext>
            </a:extLst>
          </p:cNvPr>
          <p:cNvGraphicFramePr>
            <a:graphicFrameLocks noGrp="1"/>
          </p:cNvGraphicFramePr>
          <p:nvPr/>
        </p:nvGraphicFramePr>
        <p:xfrm>
          <a:off x="7313182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Japan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rì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běn</a:t>
                      </a:r>
                      <a:r>
                        <a:rPr lang="en-US" altLang="ja-JP" dirty="0"/>
                        <a:t> </a:t>
                      </a:r>
                      <a:r>
                        <a:rPr lang="zh-CN" altLang="en-US" dirty="0"/>
                        <a:t>日本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07FB42D-350E-45E9-AC6E-F78330357A3C}"/>
              </a:ext>
            </a:extLst>
          </p:cNvPr>
          <p:cNvGraphicFramePr>
            <a:graphicFrameLocks noGrp="1"/>
          </p:cNvGraphicFramePr>
          <p:nvPr/>
        </p:nvGraphicFramePr>
        <p:xfrm>
          <a:off x="79019" y="485877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rap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Shuō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chàng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B7F5FC7E-B77B-4BF2-93AD-6EBA98E66E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10" y="2183334"/>
            <a:ext cx="2228850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28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gān</a:t>
            </a:r>
            <a:r>
              <a:rPr lang="en-US" altLang="ja-JP" dirty="0"/>
              <a:t> </a:t>
            </a:r>
            <a:r>
              <a:rPr lang="en-US" altLang="ja-JP" dirty="0" err="1"/>
              <a:t>wàng</a:t>
            </a:r>
            <a:r>
              <a:rPr lang="en-US" altLang="ja-JP" dirty="0"/>
              <a:t> </a:t>
            </a:r>
            <a:r>
              <a:rPr lang="en-US" altLang="ja-JP" dirty="0" err="1"/>
              <a:t>xīng</a:t>
            </a:r>
            <a:r>
              <a:rPr lang="en-US" altLang="ja-JP" dirty="0"/>
              <a:t> </a:t>
            </a:r>
            <a:r>
              <a:rPr lang="zh-CN" altLang="en-US" dirty="0"/>
              <a:t>甘望星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https://www.youtube.com/watch?v=DNN_qJlL-Ns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93997"/>
              </p:ext>
            </p:extLst>
          </p:nvPr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strange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qí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guài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D91806-6DDD-4243-85B8-D0DEA4ECF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73009"/>
              </p:ext>
            </p:extLst>
          </p:nvPr>
        </p:nvGraphicFramePr>
        <p:xfrm>
          <a:off x="1875219" y="11749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monster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guài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wù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93D063A-3F9D-4A05-89C3-8A4C0E026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79877"/>
              </p:ext>
            </p:extLst>
          </p:nvPr>
        </p:nvGraphicFramePr>
        <p:xfrm>
          <a:off x="44412" y="11684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zh-CN" dirty="0"/>
                        <a:t>vampire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guǐ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E67F0B57-60BA-4C48-B702-8DA6CF7AE0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894" y="2158876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33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hán</a:t>
            </a:r>
            <a:r>
              <a:rPr lang="en-US" altLang="ja-JP" dirty="0"/>
              <a:t> </a:t>
            </a:r>
            <a:r>
              <a:rPr lang="en-US" altLang="ja-JP" dirty="0" err="1"/>
              <a:t>pèi</a:t>
            </a:r>
            <a:r>
              <a:rPr lang="en-US" altLang="ja-JP" dirty="0"/>
              <a:t> </a:t>
            </a:r>
            <a:r>
              <a:rPr lang="en-US" altLang="ja-JP" dirty="0" err="1"/>
              <a:t>quán</a:t>
            </a:r>
            <a:r>
              <a:rPr lang="en-US" altLang="ja-JP" dirty="0"/>
              <a:t> </a:t>
            </a:r>
            <a:r>
              <a:rPr lang="zh-CN" altLang="en-US" dirty="0"/>
              <a:t>韩佩泉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https://www.youtube.com/watch?v=3SfFNmFZOVk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28942"/>
              </p:ext>
            </p:extLst>
          </p:nvPr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to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look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kàn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D91806-6DDD-4243-85B8-D0DEA4ECF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60196"/>
              </p:ext>
            </p:extLst>
          </p:nvPr>
        </p:nvGraphicFramePr>
        <p:xfrm>
          <a:off x="1875219" y="11749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when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de </a:t>
                      </a:r>
                      <a:r>
                        <a:rPr lang="en-US" altLang="ja-JP" dirty="0" err="1"/>
                        <a:t>shí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hōu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93D063A-3F9D-4A05-89C3-8A4C0E026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03204"/>
              </p:ext>
            </p:extLst>
          </p:nvPr>
        </p:nvGraphicFramePr>
        <p:xfrm>
          <a:off x="44412" y="11684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grandma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nǎi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nǎi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pic>
        <p:nvPicPr>
          <p:cNvPr id="17" name="Picture 16" descr="韩佩泉-doki@腾讯视频：超全的韩佩泉资讯、视频、粉丝、直播、活动集合">
            <a:extLst>
              <a:ext uri="{FF2B5EF4-FFF2-40B4-BE49-F238E27FC236}">
                <a16:creationId xmlns:a16="http://schemas.microsoft.com/office/drawing/2014/main" id="{B84E7773-7614-498C-B77B-1B85769AC4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33" y="2147972"/>
            <a:ext cx="2143125" cy="2143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DB756DD-BBB5-4F7D-80CE-66F27FBBC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47301"/>
              </p:ext>
            </p:extLst>
          </p:nvPr>
        </p:nvGraphicFramePr>
        <p:xfrm>
          <a:off x="5530269" y="1204787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good looking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hǎo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kàn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EADFACD-2671-4902-A71F-811F077B9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39601"/>
              </p:ext>
            </p:extLst>
          </p:nvPr>
        </p:nvGraphicFramePr>
        <p:xfrm>
          <a:off x="7361110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to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laugh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xiào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9B816CD-3F78-4A37-96B7-BE9B2A072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74637"/>
              </p:ext>
            </p:extLst>
          </p:nvPr>
        </p:nvGraphicFramePr>
        <p:xfrm>
          <a:off x="7319746" y="2016938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funny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hǎo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xiào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1E00EC-F846-4026-8E34-9A67D6C72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79418"/>
              </p:ext>
            </p:extLst>
          </p:nvPr>
        </p:nvGraphicFramePr>
        <p:xfrm>
          <a:off x="7337130" y="2844879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to play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wán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A6D7FA9-FAAE-4604-95DF-2E6879C4D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61812"/>
              </p:ext>
            </p:extLst>
          </p:nvPr>
        </p:nvGraphicFramePr>
        <p:xfrm>
          <a:off x="7337129" y="3623491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amusing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hǎo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wán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6A94733-51F9-4900-9CD0-92DA2453B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28319"/>
              </p:ext>
            </p:extLst>
          </p:nvPr>
        </p:nvGraphicFramePr>
        <p:xfrm>
          <a:off x="173967" y="4566246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big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dà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DE89BFE-7E85-4E95-9CCD-78D897050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370"/>
              </p:ext>
            </p:extLst>
          </p:nvPr>
        </p:nvGraphicFramePr>
        <p:xfrm>
          <a:off x="1998212" y="457928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small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xiǎo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073ED1B-10F3-437A-AEB1-BC2F92E08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0025"/>
              </p:ext>
            </p:extLst>
          </p:nvPr>
        </p:nvGraphicFramePr>
        <p:xfrm>
          <a:off x="3752930" y="4569306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to leave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zǒu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5C06868-383A-45C3-AC68-D1C27E103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08224"/>
              </p:ext>
            </p:extLst>
          </p:nvPr>
        </p:nvGraphicFramePr>
        <p:xfrm>
          <a:off x="7319746" y="4597189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mouth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zuǐ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 err="1"/>
                        <a:t>ba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20630E4-3250-4C0D-A44C-53EDEA205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76840"/>
              </p:ext>
            </p:extLst>
          </p:nvPr>
        </p:nvGraphicFramePr>
        <p:xfrm>
          <a:off x="5539109" y="457928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to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die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sǐ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79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5AD88-5B93-DC47-AE92-5ABF4C26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42012"/>
            <a:ext cx="7610536" cy="114058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Lelush</a:t>
            </a:r>
            <a:r>
              <a:rPr lang="en-US" altLang="ja-JP" dirty="0"/>
              <a:t> </a:t>
            </a:r>
            <a:r>
              <a:rPr lang="en-US" altLang="ja-JP" dirty="0" err="1"/>
              <a:t>lì</a:t>
            </a:r>
            <a:r>
              <a:rPr lang="en-US" altLang="ja-JP" dirty="0"/>
              <a:t> </a:t>
            </a:r>
            <a:r>
              <a:rPr lang="en-US" altLang="ja-JP" dirty="0" err="1"/>
              <a:t>lù</a:t>
            </a:r>
            <a:r>
              <a:rPr lang="en-US" altLang="ja-JP" dirty="0"/>
              <a:t> </a:t>
            </a:r>
            <a:r>
              <a:rPr lang="en-US" altLang="ja-JP" dirty="0" err="1"/>
              <a:t>xiū</a:t>
            </a:r>
            <a:r>
              <a:rPr lang="en-US" altLang="ja-JP" dirty="0"/>
              <a:t> </a:t>
            </a:r>
            <a:r>
              <a:rPr lang="zh-CN" altLang="en-US" dirty="0"/>
              <a:t>利路修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31B81-D48E-4CF6-803B-5747F569C18B}"/>
              </a:ext>
            </a:extLst>
          </p:cNvPr>
          <p:cNvSpPr txBox="1"/>
          <p:nvPr/>
        </p:nvSpPr>
        <p:spPr>
          <a:xfrm>
            <a:off x="628584" y="2693320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https://www.youtube.com/watch?v=VGiYak8M4Gs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FFFA38-54C6-4B7C-8933-E6C202779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97682"/>
              </p:ext>
            </p:extLst>
          </p:nvPr>
        </p:nvGraphicFramePr>
        <p:xfrm>
          <a:off x="3706026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Chinese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zhōng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wén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D91806-6DDD-4243-85B8-D0DEA4ECF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31455"/>
              </p:ext>
            </p:extLst>
          </p:nvPr>
        </p:nvGraphicFramePr>
        <p:xfrm>
          <a:off x="1875219" y="11749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two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liǎng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93D063A-3F9D-4A05-89C3-8A4C0E026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21774"/>
              </p:ext>
            </p:extLst>
          </p:nvPr>
        </p:nvGraphicFramePr>
        <p:xfrm>
          <a:off x="44412" y="116846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Russia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é </a:t>
                      </a:r>
                      <a:r>
                        <a:rPr lang="en-US" altLang="ja-JP" dirty="0" err="1"/>
                        <a:t>luó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sī</a:t>
                      </a:r>
                      <a:endParaRPr lang="en-AU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DB756DD-BBB5-4F7D-80CE-66F27FBBC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17087"/>
              </p:ext>
            </p:extLst>
          </p:nvPr>
        </p:nvGraphicFramePr>
        <p:xfrm>
          <a:off x="5530269" y="1204787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Japanese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rì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wén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EADFACD-2671-4902-A71F-811F077B9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09915"/>
              </p:ext>
            </p:extLst>
          </p:nvPr>
        </p:nvGraphicFramePr>
        <p:xfrm>
          <a:off x="7361110" y="1189453"/>
          <a:ext cx="178947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7">
                  <a:extLst>
                    <a:ext uri="{9D8B030D-6E8A-4147-A177-3AD203B41FA5}">
                      <a16:colId xmlns:a16="http://schemas.microsoft.com/office/drawing/2014/main" val="318896976"/>
                    </a:ext>
                  </a:extLst>
                </a:gridCol>
              </a:tblGrid>
              <a:tr h="322002">
                <a:tc>
                  <a:txBody>
                    <a:bodyPr/>
                    <a:lstStyle/>
                    <a:p>
                      <a:r>
                        <a:rPr lang="en-US" altLang="ja-JP" dirty="0"/>
                        <a:t>Russian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é </a:t>
                      </a:r>
                      <a:r>
                        <a:rPr lang="en-US" altLang="ja-JP" dirty="0" err="1"/>
                        <a:t>wén</a:t>
                      </a:r>
                      <a:endParaRPr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3815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F436C3C4-8DBB-4CB9-BE4D-B69C2830EE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699" y="202543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701095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LeftStep">
      <a:dk1>
        <a:srgbClr val="000000"/>
      </a:dk1>
      <a:lt1>
        <a:srgbClr val="FFFFFF"/>
      </a:lt1>
      <a:dk2>
        <a:srgbClr val="241B2F"/>
      </a:dk2>
      <a:lt2>
        <a:srgbClr val="F0F3F1"/>
      </a:lt2>
      <a:accent1>
        <a:srgbClr val="E729AF"/>
      </a:accent1>
      <a:accent2>
        <a:srgbClr val="BD17D5"/>
      </a:accent2>
      <a:accent3>
        <a:srgbClr val="8029E7"/>
      </a:accent3>
      <a:accent4>
        <a:srgbClr val="362FD9"/>
      </a:accent4>
      <a:accent5>
        <a:srgbClr val="2970E7"/>
      </a:accent5>
      <a:accent6>
        <a:srgbClr val="17ADD5"/>
      </a:accent6>
      <a:hlink>
        <a:srgbClr val="3F5A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1821</Words>
  <Application>Microsoft Office PowerPoint</Application>
  <PresentationFormat>Widescreen</PresentationFormat>
  <Paragraphs>280</Paragraphs>
  <Slides>37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Meiryo</vt:lpstr>
      <vt:lpstr>Corbel</vt:lpstr>
      <vt:lpstr>ShojiVTI</vt:lpstr>
      <vt:lpstr>Chuang zao ying 2021</vt:lpstr>
      <vt:lpstr>Mika mǐ kǎ 米卡</vt:lpstr>
      <vt:lpstr>Santa zàn duō 赞多</vt:lpstr>
      <vt:lpstr>lì wán 力丸</vt:lpstr>
      <vt:lpstr>Caelan qìng lián 庆怜</vt:lpstr>
      <vt:lpstr>hé mǎ 和马</vt:lpstr>
      <vt:lpstr>gān wàng xīng 甘望星</vt:lpstr>
      <vt:lpstr>hán pèi quán 韩佩泉</vt:lpstr>
      <vt:lpstr>Lelush lì lù xiū 利路修</vt:lpstr>
      <vt:lpstr>David dà wèi 大卫</vt:lpstr>
      <vt:lpstr>ABCD</vt:lpstr>
      <vt:lpstr>tā shì shéi？</vt:lpstr>
      <vt:lpstr>tā shì shéi？</vt:lpstr>
      <vt:lpstr>tā shì shéi？</vt:lpstr>
      <vt:lpstr>tā shì shéi？</vt:lpstr>
      <vt:lpstr>tā shì shéi？</vt:lpstr>
      <vt:lpstr>tā shì shéi？</vt:lpstr>
      <vt:lpstr>tā shì shéi？</vt:lpstr>
      <vt:lpstr>tā shì shéi？</vt:lpstr>
      <vt:lpstr>tā shì shéi？</vt:lpstr>
      <vt:lpstr>tā shì shéi？ Answer Q’s in English？  </vt:lpstr>
      <vt:lpstr>tā shì shéi？ Answer Q’s in English ？  </vt:lpstr>
      <vt:lpstr>tā shì shéi？ Answer Q’s in English ？  </vt:lpstr>
      <vt:lpstr>tā shì shéi？ Answer Q’s in English ？  </vt:lpstr>
      <vt:lpstr>tā shì shéi？ Answer Q’s in English ？  </vt:lpstr>
      <vt:lpstr>tā shì shéi？ Answer Q’s in English ？  </vt:lpstr>
      <vt:lpstr>tā shì shéi？ Answer Q’s in English ？  </vt:lpstr>
      <vt:lpstr>tā shì shéi？ Answer Q’s in English ？  </vt:lpstr>
      <vt:lpstr>tā shì shéi？ Answer Q’s in English ？  </vt:lpstr>
      <vt:lpstr>Education Perfect</vt:lpstr>
      <vt:lpstr>Quizlet</vt:lpstr>
      <vt:lpstr>Introduction of one member of Chuang Zao Ying 2021</vt:lpstr>
      <vt:lpstr>kāi Caelan shuō shén me.</vt:lpstr>
      <vt:lpstr>Fans=fěn sī Caelan de fans jiào shén me?</vt:lpstr>
      <vt:lpstr>Nǐ jué de tā Dì jǐ míng?</vt:lpstr>
      <vt:lpstr>kāi hái shì guān</vt:lpstr>
      <vt:lpstr>Fēi jī=flight nǐ xǐ huān tā de yī fú ma?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Chuang zao ying 2021</dc:title>
  <dc:creator>Yongmei Zhang</dc:creator>
  <cp:lastModifiedBy>Lyn ZHANG</cp:lastModifiedBy>
  <cp:revision>39</cp:revision>
  <dcterms:created xsi:type="dcterms:W3CDTF">2021-04-19T10:44:43Z</dcterms:created>
  <dcterms:modified xsi:type="dcterms:W3CDTF">2021-04-26T01:14:24Z</dcterms:modified>
</cp:coreProperties>
</file>