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62" r:id="rId3"/>
    <p:sldId id="263" r:id="rId4"/>
    <p:sldId id="257" r:id="rId5"/>
    <p:sldId id="260" r:id="rId6"/>
    <p:sldId id="269" r:id="rId7"/>
    <p:sldId id="264" r:id="rId8"/>
    <p:sldId id="270" r:id="rId9"/>
    <p:sldId id="272" r:id="rId10"/>
    <p:sldId id="276" r:id="rId11"/>
    <p:sldId id="294" r:id="rId12"/>
    <p:sldId id="274" r:id="rId13"/>
    <p:sldId id="310" r:id="rId14"/>
    <p:sldId id="305" r:id="rId15"/>
    <p:sldId id="266" r:id="rId16"/>
    <p:sldId id="306" r:id="rId17"/>
    <p:sldId id="265" r:id="rId18"/>
    <p:sldId id="307" r:id="rId19"/>
    <p:sldId id="267" r:id="rId20"/>
    <p:sldId id="297" r:id="rId21"/>
    <p:sldId id="273" r:id="rId22"/>
    <p:sldId id="293" r:id="rId23"/>
    <p:sldId id="308" r:id="rId24"/>
    <p:sldId id="300" r:id="rId25"/>
    <p:sldId id="292" r:id="rId26"/>
    <p:sldId id="275" r:id="rId27"/>
    <p:sldId id="277" r:id="rId28"/>
    <p:sldId id="309" r:id="rId29"/>
    <p:sldId id="278" r:id="rId30"/>
    <p:sldId id="280" r:id="rId31"/>
    <p:sldId id="281" r:id="rId32"/>
    <p:sldId id="283" r:id="rId33"/>
    <p:sldId id="284" r:id="rId34"/>
    <p:sldId id="285" r:id="rId35"/>
    <p:sldId id="279" r:id="rId36"/>
    <p:sldId id="286" r:id="rId37"/>
    <p:sldId id="287" r:id="rId38"/>
    <p:sldId id="289" r:id="rId39"/>
    <p:sldId id="301" r:id="rId40"/>
    <p:sldId id="302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A5DE-ACE7-4A33-B3A3-C36D56C19BF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1D95964-8DBE-4E0E-AE2B-DF0A0CA629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A5DE-ACE7-4A33-B3A3-C36D56C19BF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5964-8DBE-4E0E-AE2B-DF0A0CA629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A5DE-ACE7-4A33-B3A3-C36D56C19BF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5964-8DBE-4E0E-AE2B-DF0A0CA629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F7666-E45A-4F5B-9266-208C8EA657F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CB309-4095-4290-8BA0-8667B299763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01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B872F-311B-4698-ABFF-BFE82CD50C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B20F2-136C-4193-B635-17592DB319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773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AEA1F-7E3D-4AE1-9327-C54B4EBDFA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18C27-49E2-49CF-83EA-EB488796E8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549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81D3F-6325-4A5A-8F6A-211F7F8593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22FEF-F88A-4F26-B522-727414C52D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54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8C8B7-E581-40B7-A6BD-174AEC4107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90820-8B40-4702-974C-1AE822636F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097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B1E84-CADE-4AC2-8CB2-90962385FAC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B9377-011D-43F9-9297-27AC551541C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159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A5A51-11BB-4553-A2D8-C302290ADA9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99065-56CE-4D7A-9383-7AE68ABC23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861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D6ED5-C0E0-4C25-A038-616D29C7F5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56668-CFB8-4499-A7EC-720469927C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104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A5DE-ACE7-4A33-B3A3-C36D56C19BF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1D95964-8DBE-4E0E-AE2B-DF0A0CA629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A6AAE-E5B6-41FC-A060-35398E3F29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B5F5B-FE47-4870-A717-1860F33C65F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82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B6842-3236-4A97-8AF5-A20B84C3B88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0A03C-9336-4CA6-A9EB-D741047F37E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28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69786-DB94-4049-8F58-C296413C4C2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4619C-C069-4392-A5F5-EF218A0D1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7074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9A1DC-F691-4AFF-8B44-5307B3DE01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247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A5DE-ACE7-4A33-B3A3-C36D56C19BF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5964-8DBE-4E0E-AE2B-DF0A0CA6291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A5DE-ACE7-4A33-B3A3-C36D56C19BF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5964-8DBE-4E0E-AE2B-DF0A0CA629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A5DE-ACE7-4A33-B3A3-C36D56C19BF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1D95964-8DBE-4E0E-AE2B-DF0A0CA6291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A5DE-ACE7-4A33-B3A3-C36D56C19BF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5964-8DBE-4E0E-AE2B-DF0A0CA629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A5DE-ACE7-4A33-B3A3-C36D56C19BF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5964-8DBE-4E0E-AE2B-DF0A0CA629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A5DE-ACE7-4A33-B3A3-C36D56C19BF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5964-8DBE-4E0E-AE2B-DF0A0CA629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A5DE-ACE7-4A33-B3A3-C36D56C19BF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5964-8DBE-4E0E-AE2B-DF0A0CA6291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34A5DE-ACE7-4A33-B3A3-C36D56C19BF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1D95964-8DBE-4E0E-AE2B-DF0A0CA6291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2C56F2-B0C8-4FF1-A1ED-BC9630EF16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533FD4-5EFB-40A3-9BEC-CA54103E57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3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21.jpeg"/><Relationship Id="rId3" Type="http://schemas.openxmlformats.org/officeDocument/2006/relationships/image" Target="../media/image19.jpeg"/><Relationship Id="rId7" Type="http://schemas.openxmlformats.org/officeDocument/2006/relationships/image" Target="../media/image10.jpeg"/><Relationship Id="rId12" Type="http://schemas.openxmlformats.org/officeDocument/2006/relationships/image" Target="../media/image12.jpeg"/><Relationship Id="rId17" Type="http://schemas.openxmlformats.org/officeDocument/2006/relationships/image" Target="../media/image6.jpeg"/><Relationship Id="rId2" Type="http://schemas.openxmlformats.org/officeDocument/2006/relationships/image" Target="../media/image25.jpe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11" Type="http://schemas.openxmlformats.org/officeDocument/2006/relationships/image" Target="../media/image29.jpeg"/><Relationship Id="rId5" Type="http://schemas.openxmlformats.org/officeDocument/2006/relationships/image" Target="../media/image20.jpeg"/><Relationship Id="rId15" Type="http://schemas.openxmlformats.org/officeDocument/2006/relationships/image" Target="../media/image18.jpeg"/><Relationship Id="rId10" Type="http://schemas.openxmlformats.org/officeDocument/2006/relationships/image" Target="../media/image28.jpeg"/><Relationship Id="rId4" Type="http://schemas.openxmlformats.org/officeDocument/2006/relationships/image" Target="../media/image16.jpeg"/><Relationship Id="rId9" Type="http://schemas.openxmlformats.org/officeDocument/2006/relationships/image" Target="../media/image27.jpeg"/><Relationship Id="rId1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31.jpeg"/><Relationship Id="rId3" Type="http://schemas.openxmlformats.org/officeDocument/2006/relationships/image" Target="../media/image45.jpeg"/><Relationship Id="rId7" Type="http://schemas.openxmlformats.org/officeDocument/2006/relationships/image" Target="../media/image38.jpeg"/><Relationship Id="rId12" Type="http://schemas.openxmlformats.org/officeDocument/2006/relationships/image" Target="../media/image48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11" Type="http://schemas.openxmlformats.org/officeDocument/2006/relationships/image" Target="../media/image34.jpeg"/><Relationship Id="rId5" Type="http://schemas.openxmlformats.org/officeDocument/2006/relationships/image" Target="../media/image40.jpeg"/><Relationship Id="rId10" Type="http://schemas.openxmlformats.org/officeDocument/2006/relationships/image" Target="../media/image35.jpeg"/><Relationship Id="rId4" Type="http://schemas.openxmlformats.org/officeDocument/2006/relationships/image" Target="../media/image41.jpeg"/><Relationship Id="rId9" Type="http://schemas.openxmlformats.org/officeDocument/2006/relationships/image" Target="../media/image47.jpeg"/><Relationship Id="rId14" Type="http://schemas.openxmlformats.org/officeDocument/2006/relationships/image" Target="../media/image4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VRftrfzrvc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www.youtube.com/watch?v=3mH6PL9wP4s" TargetMode="External"/><Relationship Id="rId4" Type="http://schemas.openxmlformats.org/officeDocument/2006/relationships/hyperlink" Target="https://youtube.com/watch?v=oMqleVBkd9k&amp;feature=shar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5289984" cy="2133600"/>
          </a:xfrm>
        </p:spPr>
        <p:txBody>
          <a:bodyPr>
            <a:noAutofit/>
          </a:bodyPr>
          <a:lstStyle/>
          <a:p>
            <a:pPr algn="ctr"/>
            <a:r>
              <a:rPr lang="en-US" altLang="ja-JP" sz="5400" dirty="0"/>
              <a:t>Ordering food and drinks</a:t>
            </a:r>
            <a:br>
              <a:rPr lang="en-US" altLang="ja-JP" sz="4400" dirty="0"/>
            </a:br>
            <a:endParaRPr lang="en-US" sz="4400" dirty="0"/>
          </a:p>
        </p:txBody>
      </p:sp>
      <p:pic>
        <p:nvPicPr>
          <p:cNvPr id="7172" name="Picture 4" descr="http://userdisk.webry.biglobe.ne.jp/021/012/74/N000/000/000/129609609316116111318_kuuty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584" y="1828800"/>
            <a:ext cx="25050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E5BC8C-0017-49C7-9340-C7BDFEBB0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341" y="2077339"/>
            <a:ext cx="4609507" cy="460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27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	</a:t>
            </a:r>
            <a:r>
              <a:rPr lang="en-US" altLang="ja-JP" dirty="0" err="1">
                <a:ea typeface="MS PGothic" pitchFamily="34" charset="-128"/>
              </a:rPr>
              <a:t>kě</a:t>
            </a:r>
            <a:r>
              <a:rPr lang="en-US" altLang="ja-JP" dirty="0">
                <a:ea typeface="MS PGothic" pitchFamily="34" charset="-128"/>
              </a:rPr>
              <a:t> </a:t>
            </a:r>
            <a:r>
              <a:rPr lang="en-US" altLang="ja-JP" dirty="0" err="1">
                <a:ea typeface="MS PGothic" pitchFamily="34" charset="-128"/>
              </a:rPr>
              <a:t>kǒu</a:t>
            </a:r>
            <a:r>
              <a:rPr lang="en-US" altLang="ja-JP" dirty="0">
                <a:ea typeface="MS PGothic" pitchFamily="34" charset="-128"/>
              </a:rPr>
              <a:t> </a:t>
            </a:r>
            <a:r>
              <a:rPr lang="en-US" altLang="ja-JP" dirty="0" err="1">
                <a:ea typeface="MS PGothic" pitchFamily="34" charset="-128"/>
              </a:rPr>
              <a:t>kě</a:t>
            </a:r>
            <a:r>
              <a:rPr lang="en-US" altLang="ja-JP" dirty="0">
                <a:ea typeface="MS PGothic" pitchFamily="34" charset="-128"/>
              </a:rPr>
              <a:t> </a:t>
            </a:r>
            <a:r>
              <a:rPr lang="en-US" altLang="ja-JP" dirty="0" err="1">
                <a:ea typeface="MS PGothic" pitchFamily="34" charset="-128"/>
              </a:rPr>
              <a:t>lè</a:t>
            </a:r>
            <a:r>
              <a:rPr lang="en-US" altLang="ja-JP" dirty="0">
                <a:ea typeface="MS PGothic" pitchFamily="34" charset="-128"/>
              </a:rPr>
              <a:t> / </a:t>
            </a:r>
            <a:r>
              <a:rPr lang="en-US" altLang="ja-JP" dirty="0" err="1">
                <a:ea typeface="MS PGothic" pitchFamily="34" charset="-128"/>
              </a:rPr>
              <a:t>kě</a:t>
            </a:r>
            <a:r>
              <a:rPr lang="en-US" altLang="ja-JP" dirty="0">
                <a:ea typeface="MS PGothic" pitchFamily="34" charset="-128"/>
              </a:rPr>
              <a:t> </a:t>
            </a:r>
            <a:r>
              <a:rPr lang="en-US" altLang="ja-JP" dirty="0" err="1">
                <a:ea typeface="MS PGothic" pitchFamily="34" charset="-128"/>
              </a:rPr>
              <a:t>lè</a:t>
            </a:r>
            <a:endParaRPr lang="en-US" dirty="0"/>
          </a:p>
        </p:txBody>
      </p:sp>
      <p:pic>
        <p:nvPicPr>
          <p:cNvPr id="19459" name="Picture 2" descr="http://www.eatsmart.jp/image/food/00/01/44/7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2243138"/>
            <a:ext cx="406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http://sb.kourakuen.co.jp/products/img/cola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243138"/>
            <a:ext cx="457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28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ja-JP" dirty="0" err="1"/>
              <a:t>Tǔ</a:t>
            </a:r>
            <a:r>
              <a:rPr lang="en-US" altLang="ja-JP" dirty="0"/>
              <a:t> </a:t>
            </a:r>
            <a:r>
              <a:rPr lang="en-US" altLang="ja-JP" dirty="0" err="1"/>
              <a:t>sī</a:t>
            </a:r>
            <a:endParaRPr lang="en-US" dirty="0"/>
          </a:p>
        </p:txBody>
      </p:sp>
      <p:pic>
        <p:nvPicPr>
          <p:cNvPr id="10242" name="Picture 2" descr="http://blogimg.goo.ne.jp/user_image/50/35/c3498e6342fbf24805e7a55b68c381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091" y="1981200"/>
            <a:ext cx="42672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20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ja-JP" dirty="0" err="1"/>
              <a:t>Qiǎo</a:t>
            </a:r>
            <a:r>
              <a:rPr lang="en-US" altLang="ja-JP" dirty="0"/>
              <a:t> </a:t>
            </a:r>
            <a:r>
              <a:rPr lang="en-US" altLang="ja-JP" dirty="0" err="1"/>
              <a:t>kè</a:t>
            </a:r>
            <a:r>
              <a:rPr lang="en-US" altLang="ja-JP" dirty="0"/>
              <a:t> </a:t>
            </a:r>
            <a:r>
              <a:rPr lang="en-US" altLang="ja-JP" dirty="0" err="1"/>
              <a:t>lì</a:t>
            </a:r>
            <a:r>
              <a:rPr lang="en-US" altLang="ja-JP" dirty="0"/>
              <a:t> </a:t>
            </a:r>
            <a:endParaRPr lang="en-US" dirty="0"/>
          </a:p>
        </p:txBody>
      </p:sp>
      <p:pic>
        <p:nvPicPr>
          <p:cNvPr id="1026" name="Picture 2" descr="Melbourne Chocolate and Desserts Walking Tour - The Big Bus">
            <a:extLst>
              <a:ext uri="{FF2B5EF4-FFF2-40B4-BE49-F238E27FC236}">
                <a16:creationId xmlns:a16="http://schemas.microsoft.com/office/drawing/2014/main" id="{7BACD727-9883-43E8-B755-2288AEEDF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0"/>
            <a:ext cx="5934074" cy="296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204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>
            <a:off x="381401" y="685800"/>
            <a:ext cx="8839200" cy="61722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76400" y="3404461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Now we go random</a:t>
            </a:r>
          </a:p>
          <a:p>
            <a:pPr algn="ctr"/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90721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tem.shopping.c.yimg.jp/i/j/soukai_49012880400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27722"/>
            <a:ext cx="42291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B999E4-DD00-44C6-A70C-21992B48FF7A}"/>
              </a:ext>
            </a:extLst>
          </p:cNvPr>
          <p:cNvSpPr txBox="1"/>
          <p:nvPr/>
        </p:nvSpPr>
        <p:spPr>
          <a:xfrm>
            <a:off x="3886200" y="1317253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 err="1"/>
              <a:t>guǒ</a:t>
            </a:r>
            <a:r>
              <a:rPr lang="en-US" altLang="ja-JP" sz="4000" dirty="0"/>
              <a:t> </a:t>
            </a:r>
            <a:r>
              <a:rPr lang="en-US" altLang="ja-JP" sz="4000" dirty="0" err="1"/>
              <a:t>zhī</a:t>
            </a:r>
            <a:endParaRPr lang="en-US" altLang="ja-JP" sz="4000" dirty="0"/>
          </a:p>
        </p:txBody>
      </p:sp>
    </p:spTree>
    <p:extLst>
      <p:ext uri="{BB962C8B-B14F-4D97-AF65-F5344CB8AC3E}">
        <p14:creationId xmlns:p14="http://schemas.microsoft.com/office/powerpoint/2010/main" val="16223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ja-JP" dirty="0" err="1"/>
              <a:t>shuǐ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4972C0-870F-4CD6-AC6B-1FB1FA130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28800"/>
            <a:ext cx="344805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144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ja-JP" dirty="0" err="1"/>
              <a:t>Shuǐ</a:t>
            </a:r>
            <a:r>
              <a:rPr lang="en-US" altLang="ja-JP" dirty="0"/>
              <a:t> </a:t>
            </a:r>
            <a:r>
              <a:rPr lang="en-US" altLang="ja-JP" dirty="0" err="1"/>
              <a:t>guǒ</a:t>
            </a:r>
            <a:endParaRPr 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BDD5C0F-A9AC-4F78-8147-5B3826F03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31432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272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ja-JP" dirty="0" err="1"/>
              <a:t>Chéng</a:t>
            </a:r>
            <a:r>
              <a:rPr lang="en-US" altLang="ja-JP" dirty="0"/>
              <a:t> </a:t>
            </a:r>
            <a:r>
              <a:rPr lang="en-US" altLang="ja-JP" dirty="0" err="1"/>
              <a:t>zhī</a:t>
            </a:r>
            <a:endParaRPr lang="en-US" dirty="0"/>
          </a:p>
        </p:txBody>
      </p:sp>
      <p:pic>
        <p:nvPicPr>
          <p:cNvPr id="2050" name="Picture 2" descr="http://item.shopping.c.yimg.jp/i/j/rihga_oj-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781" y="2209800"/>
            <a:ext cx="3616325" cy="361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26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dirty="0" err="1"/>
              <a:t>Niú</a:t>
            </a:r>
            <a:r>
              <a:rPr lang="en-US" altLang="ja-JP" dirty="0"/>
              <a:t> </a:t>
            </a:r>
            <a:r>
              <a:rPr lang="en-US" altLang="ja-JP" dirty="0" err="1"/>
              <a:t>nǎi</a:t>
            </a:r>
            <a:endParaRPr lang="en-US" dirty="0"/>
          </a:p>
        </p:txBody>
      </p:sp>
      <p:pic>
        <p:nvPicPr>
          <p:cNvPr id="4098" name="Picture 2" descr="http://t3.gstatic.com/images?q=tbn:ANd9GcSfoZ-rEDpfiFpH8ftuIrdCZdy54aeGlbjA5ozCF19yuWSN6Ksjj7xJ0TD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5000"/>
            <a:ext cx="2287438" cy="460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2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	</a:t>
            </a:r>
            <a:r>
              <a:rPr lang="en-US" altLang="ja-JP" dirty="0" err="1">
                <a:ea typeface="MS PGothic" pitchFamily="34" charset="-128"/>
              </a:rPr>
              <a:t>chá</a:t>
            </a:r>
            <a:endParaRPr lang="en-US" dirty="0"/>
          </a:p>
        </p:txBody>
      </p:sp>
      <p:pic>
        <p:nvPicPr>
          <p:cNvPr id="21506" name="Picture 2" descr="http://wikihistoria.wikispaces.com/file/view/tea_cup_small.jpg/43659301/tea_cup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12" y="198120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450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dessertcomesfirst.com/wp-content/uploads/1472049600_97a7c2846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1E4A53-6B4C-4861-AED2-8EF50557F3CF}"/>
              </a:ext>
            </a:extLst>
          </p:cNvPr>
          <p:cNvSpPr txBox="1"/>
          <p:nvPr/>
        </p:nvSpPr>
        <p:spPr>
          <a:xfrm>
            <a:off x="2057400" y="3048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 err="1"/>
              <a:t>ào</a:t>
            </a:r>
            <a:r>
              <a:rPr lang="en-US" altLang="ja-JP" sz="4000" dirty="0"/>
              <a:t> </a:t>
            </a:r>
            <a:r>
              <a:rPr lang="en-US" altLang="ja-JP" sz="4000" dirty="0" err="1"/>
              <a:t>dà</a:t>
            </a:r>
            <a:r>
              <a:rPr lang="en-US" altLang="ja-JP" sz="4000" dirty="0"/>
              <a:t> </a:t>
            </a:r>
            <a:r>
              <a:rPr lang="en-US" altLang="ja-JP" sz="4000" dirty="0" err="1"/>
              <a:t>lì</a:t>
            </a:r>
            <a:r>
              <a:rPr lang="en-US" altLang="ja-JP" sz="4000" dirty="0"/>
              <a:t> </a:t>
            </a:r>
            <a:r>
              <a:rPr lang="en-US" altLang="ja-JP" sz="4000" dirty="0" err="1"/>
              <a:t>yà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637818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ja-JP" dirty="0" err="1"/>
              <a:t>Dàn</a:t>
            </a:r>
            <a:r>
              <a:rPr lang="en-US" altLang="ja-JP" dirty="0"/>
              <a:t> </a:t>
            </a:r>
            <a:r>
              <a:rPr lang="en-US" altLang="ja-JP" dirty="0" err="1"/>
              <a:t>gāo</a:t>
            </a:r>
            <a:endParaRPr lang="en-US" dirty="0"/>
          </a:p>
        </p:txBody>
      </p:sp>
      <p:pic>
        <p:nvPicPr>
          <p:cNvPr id="9218" name="Picture 2" descr="http://www.sawata.jp/sweets/cakes/image_cake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14600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6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dirty="0">
                <a:ea typeface="MS PGothic" pitchFamily="34" charset="-128"/>
              </a:rPr>
              <a:t>	</a:t>
            </a:r>
            <a:r>
              <a:rPr lang="en-US" altLang="ja-JP" dirty="0" err="1">
                <a:ea typeface="MS PGothic" pitchFamily="34" charset="-128"/>
              </a:rPr>
              <a:t>pí</a:t>
            </a:r>
            <a:r>
              <a:rPr lang="en-US" altLang="ja-JP" dirty="0">
                <a:ea typeface="MS PGothic" pitchFamily="34" charset="-128"/>
              </a:rPr>
              <a:t> </a:t>
            </a:r>
            <a:r>
              <a:rPr lang="en-US" altLang="ja-JP" dirty="0" err="1">
                <a:ea typeface="MS PGothic" pitchFamily="34" charset="-128"/>
              </a:rPr>
              <a:t>jiǔ</a:t>
            </a:r>
            <a:endParaRPr lang="en-US" dirty="0"/>
          </a:p>
        </p:txBody>
      </p:sp>
      <p:pic>
        <p:nvPicPr>
          <p:cNvPr id="18435" name="Picture 2" descr="http://cdn-ak.f.st-hatena.com/images/fotolife/r/rap_city/20090805/200908051453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628775"/>
            <a:ext cx="5472113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60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	</a:t>
            </a:r>
            <a:r>
              <a:rPr lang="en-US" altLang="ja-JP" dirty="0" err="1">
                <a:ea typeface="MS PGothic" pitchFamily="34" charset="-128"/>
              </a:rPr>
              <a:t>qīng</a:t>
            </a:r>
            <a:r>
              <a:rPr lang="en-US" altLang="ja-JP" dirty="0">
                <a:ea typeface="MS PGothic" pitchFamily="34" charset="-128"/>
              </a:rPr>
              <a:t> </a:t>
            </a:r>
            <a:r>
              <a:rPr lang="en-US" altLang="ja-JP" dirty="0" err="1">
                <a:ea typeface="MS PGothic" pitchFamily="34" charset="-128"/>
              </a:rPr>
              <a:t>cài</a:t>
            </a:r>
            <a:endParaRPr lang="en-US" dirty="0"/>
          </a:p>
        </p:txBody>
      </p:sp>
      <p:pic>
        <p:nvPicPr>
          <p:cNvPr id="3074" name="Picture 2" descr="Green Vegetables May Reduce The Risk Of Chronic Diseases; 10 Greens Veggies  You Should Eat">
            <a:extLst>
              <a:ext uri="{FF2B5EF4-FFF2-40B4-BE49-F238E27FC236}">
                <a16:creationId xmlns:a16="http://schemas.microsoft.com/office/drawing/2014/main" id="{F0EE5D17-664B-44D8-BCEE-92F3FF0A3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09800"/>
            <a:ext cx="482917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222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kilat.jp/prod_img/CF0302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295650"/>
            <a:ext cx="16383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tem.shopping.c.yimg.jp/i/j/rihga_oj-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037" y="3516086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tem.shopping.c.yimg.jp/i/j/soukai_490128804009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3292998"/>
            <a:ext cx="1809120" cy="18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t3.gstatic.com/images?q=tbn:ANd9GcSfoZ-rEDpfiFpH8ftuIrdCZdy54aeGlbjA5ozCF19yuWSN6Ksjj7xJ0TD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461" y="2086699"/>
            <a:ext cx="1068238" cy="21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narinari.com/site_img/photo/2006-03-24-11480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21" y="506484"/>
            <a:ext cx="1861690" cy="129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eatsmart.jp/image/food/00/00/05/1339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707" y="434374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sawata.jp/sweets/cakes/image_cake_0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67288"/>
            <a:ext cx="1657350" cy="99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blogimg.goo.ne.jp/user_image/50/35/c3498e6342fbf24805e7a55b68c381ab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98" y="533400"/>
            <a:ext cx="1727201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daytunes.files.wordpress.com/2011/08/pizza_02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04" y="611072"/>
            <a:ext cx="183199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http://cdn-ak.f.st-hatena.com/images/fotolife/r/rap_city/20090805/2009080514532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001" y="5597502"/>
            <a:ext cx="1435969" cy="107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www.eatsmart.jp/image/food/00/01/44/7005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735" y="4317599"/>
            <a:ext cx="1412875" cy="105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http://wikihistoria.wikispaces.com/file/view/tea_cup_small.jpg/43659301/tea_cup_small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880" y="5287123"/>
            <a:ext cx="1927524" cy="144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44896" y="111208"/>
            <a:ext cx="4555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160069" y="87207"/>
            <a:ext cx="4555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90700" y="111207"/>
            <a:ext cx="4555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994316" y="111206"/>
            <a:ext cx="4555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25" name="Rectangle 24"/>
          <p:cNvSpPr/>
          <p:nvPr/>
        </p:nvSpPr>
        <p:spPr>
          <a:xfrm>
            <a:off x="-34010" y="2005586"/>
            <a:ext cx="4555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170955" y="1981585"/>
            <a:ext cx="4555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835437" y="1989653"/>
            <a:ext cx="4555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798628" y="1979393"/>
            <a:ext cx="4555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29" name="Rectangle 28"/>
          <p:cNvSpPr/>
          <p:nvPr/>
        </p:nvSpPr>
        <p:spPr>
          <a:xfrm>
            <a:off x="0" y="3424769"/>
            <a:ext cx="4555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760502" y="3420065"/>
            <a:ext cx="7116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352965" y="3468469"/>
            <a:ext cx="7181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628137" y="3994433"/>
            <a:ext cx="7264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12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4" y="5066593"/>
            <a:ext cx="7224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13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080760" y="5056622"/>
            <a:ext cx="7116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333423" y="5104015"/>
            <a:ext cx="7199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15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636025" y="5377255"/>
            <a:ext cx="7107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16</a:t>
            </a:r>
          </a:p>
        </p:txBody>
      </p:sp>
      <p:pic>
        <p:nvPicPr>
          <p:cNvPr id="5122" name="Picture 2" descr="Eating green leafy vegetables keeps your brain strong">
            <a:extLst>
              <a:ext uri="{FF2B5EF4-FFF2-40B4-BE49-F238E27FC236}">
                <a16:creationId xmlns:a16="http://schemas.microsoft.com/office/drawing/2014/main" id="{7993EAC3-0876-412F-BD1E-F399E677B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111" y="2131037"/>
            <a:ext cx="15541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">
            <a:extLst>
              <a:ext uri="{FF2B5EF4-FFF2-40B4-BE49-F238E27FC236}">
                <a16:creationId xmlns:a16="http://schemas.microsoft.com/office/drawing/2014/main" id="{8A0260C6-F4E3-4ED4-B920-C9AA52D92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581" y="2167288"/>
            <a:ext cx="1755236" cy="175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id="{56B7E4CE-2D9D-4E80-947A-B8AC16394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414" y="5184281"/>
            <a:ext cx="1354326" cy="13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ood - Wikipedia">
            <a:extLst>
              <a:ext uri="{FF2B5EF4-FFF2-40B4-BE49-F238E27FC236}">
                <a16:creationId xmlns:a16="http://schemas.microsoft.com/office/drawing/2014/main" id="{E745FC1A-8D28-4BFE-87BC-11489360F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8" y="5597502"/>
            <a:ext cx="1498608" cy="99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12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828800"/>
            <a:ext cx="6324600" cy="2590800"/>
          </a:xfrm>
        </p:spPr>
        <p:txBody>
          <a:bodyPr>
            <a:normAutofit/>
          </a:bodyPr>
          <a:lstStyle/>
          <a:p>
            <a:r>
              <a:rPr lang="en-US" altLang="ja-JP" sz="5400" dirty="0" err="1"/>
              <a:t>chi</a:t>
            </a:r>
            <a:r>
              <a:rPr lang="en-US" sz="5400" dirty="0" err="1"/>
              <a:t>nese</a:t>
            </a:r>
            <a:r>
              <a:rPr lang="en-US" sz="5400" dirty="0"/>
              <a:t> foods</a:t>
            </a:r>
          </a:p>
        </p:txBody>
      </p:sp>
    </p:spTree>
    <p:extLst>
      <p:ext uri="{BB962C8B-B14F-4D97-AF65-F5344CB8AC3E}">
        <p14:creationId xmlns:p14="http://schemas.microsoft.com/office/powerpoint/2010/main" val="1379922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err="1">
                <a:ea typeface="MS PGothic" pitchFamily="34" charset="-128"/>
              </a:rPr>
              <a:t>Jiǎo</a:t>
            </a:r>
            <a:r>
              <a:rPr lang="en-US" altLang="ja-JP" dirty="0">
                <a:ea typeface="MS PGothic" pitchFamily="34" charset="-128"/>
              </a:rPr>
              <a:t> </a:t>
            </a:r>
            <a:r>
              <a:rPr lang="en-US" altLang="ja-JP" dirty="0" err="1">
                <a:ea typeface="MS PGothic" pitchFamily="34" charset="-128"/>
              </a:rPr>
              <a:t>zi</a:t>
            </a:r>
            <a:endParaRPr lang="en-US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659B5D50-582A-4EAC-9FAE-C9C2782CB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654341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890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err="1"/>
              <a:t>Kǎo</a:t>
            </a:r>
            <a:r>
              <a:rPr lang="en-US" altLang="ja-JP" dirty="0"/>
              <a:t> </a:t>
            </a:r>
            <a:r>
              <a:rPr lang="en-US" altLang="ja-JP" dirty="0" err="1"/>
              <a:t>yā</a:t>
            </a:r>
            <a:endParaRPr lang="en-US" dirty="0"/>
          </a:p>
        </p:txBody>
      </p:sp>
      <p:pic>
        <p:nvPicPr>
          <p:cNvPr id="8194" name="Picture 2" descr="Beijing Kaoya (Peking Duck 北京烤鸭) | Week In China">
            <a:extLst>
              <a:ext uri="{FF2B5EF4-FFF2-40B4-BE49-F238E27FC236}">
                <a16:creationId xmlns:a16="http://schemas.microsoft.com/office/drawing/2014/main" id="{AF0623A8-AD0C-4F1F-94E5-FFB61CAA7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5373094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6196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	</a:t>
            </a:r>
            <a:r>
              <a:rPr lang="en-US" altLang="ja-JP" dirty="0" err="1">
                <a:ea typeface="MS PGothic" pitchFamily="34" charset="-128"/>
              </a:rPr>
              <a:t>nǎi</a:t>
            </a:r>
            <a:r>
              <a:rPr lang="en-US" altLang="ja-JP" dirty="0">
                <a:ea typeface="MS PGothic" pitchFamily="34" charset="-128"/>
              </a:rPr>
              <a:t> </a:t>
            </a:r>
            <a:r>
              <a:rPr lang="en-US" altLang="ja-JP" dirty="0" err="1">
                <a:ea typeface="MS PGothic" pitchFamily="34" charset="-128"/>
              </a:rPr>
              <a:t>chá</a:t>
            </a:r>
            <a:endParaRPr lang="en-US" dirty="0"/>
          </a:p>
        </p:txBody>
      </p:sp>
      <p:pic>
        <p:nvPicPr>
          <p:cNvPr id="4098" name="Picture 2" descr="Hojicha Bubble Tea – Hojicha Co.">
            <a:extLst>
              <a:ext uri="{FF2B5EF4-FFF2-40B4-BE49-F238E27FC236}">
                <a16:creationId xmlns:a16="http://schemas.microsoft.com/office/drawing/2014/main" id="{15A52529-0D74-4D78-BF35-572AE39CD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57400"/>
            <a:ext cx="435930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780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err="1">
                <a:ea typeface="MS PGothic" pitchFamily="34" charset="-128"/>
              </a:rPr>
              <a:t>Huǒ</a:t>
            </a:r>
            <a:r>
              <a:rPr lang="en-US" altLang="ja-JP" dirty="0">
                <a:ea typeface="MS PGothic" pitchFamily="34" charset="-128"/>
              </a:rPr>
              <a:t> </a:t>
            </a:r>
            <a:r>
              <a:rPr lang="en-US" altLang="ja-JP" dirty="0" err="1">
                <a:ea typeface="MS PGothic" pitchFamily="34" charset="-128"/>
              </a:rPr>
              <a:t>guō</a:t>
            </a:r>
            <a:endParaRPr lang="en-US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E7E8D00B-1286-43E4-A54E-4911532D9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412" y="1600200"/>
            <a:ext cx="5599176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1914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err="1">
                <a:ea typeface="MS PGothic" pitchFamily="34" charset="-128"/>
              </a:rPr>
              <a:t>Chǎo</a:t>
            </a:r>
            <a:r>
              <a:rPr lang="en-US" altLang="ja-JP" dirty="0">
                <a:ea typeface="MS PGothic" pitchFamily="34" charset="-128"/>
              </a:rPr>
              <a:t> </a:t>
            </a:r>
            <a:r>
              <a:rPr lang="en-US" altLang="ja-JP" dirty="0" err="1">
                <a:ea typeface="MS PGothic" pitchFamily="34" charset="-128"/>
              </a:rPr>
              <a:t>fàn</a:t>
            </a:r>
            <a:endParaRPr lang="en-US" dirty="0"/>
          </a:p>
        </p:txBody>
      </p:sp>
      <p:pic>
        <p:nvPicPr>
          <p:cNvPr id="10242" name="Picture 2" descr="Hua Toei Chao Fan Fried Rice Recipe | CDKitchen.com">
            <a:extLst>
              <a:ext uri="{FF2B5EF4-FFF2-40B4-BE49-F238E27FC236}">
                <a16:creationId xmlns:a16="http://schemas.microsoft.com/office/drawing/2014/main" id="{0764D459-A66B-4451-9638-4626B2F7B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5105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043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56089F-7B0A-4660-B9A3-ED857686C94A}"/>
              </a:ext>
            </a:extLst>
          </p:cNvPr>
          <p:cNvSpPr txBox="1"/>
          <p:nvPr/>
        </p:nvSpPr>
        <p:spPr>
          <a:xfrm>
            <a:off x="2057400" y="3048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 err="1"/>
              <a:t>shí</a:t>
            </a:r>
            <a:r>
              <a:rPr lang="en-US" altLang="ja-JP" sz="4000" dirty="0"/>
              <a:t> </a:t>
            </a:r>
            <a:r>
              <a:rPr lang="en-US" altLang="ja-JP" sz="4000" dirty="0" err="1"/>
              <a:t>wù</a:t>
            </a:r>
            <a:r>
              <a:rPr lang="en-US" altLang="ja-JP" sz="4000" dirty="0"/>
              <a:t>----food</a:t>
            </a:r>
            <a:endParaRPr lang="en-AU" sz="4000" dirty="0"/>
          </a:p>
        </p:txBody>
      </p:sp>
      <p:pic>
        <p:nvPicPr>
          <p:cNvPr id="6146" name="Picture 2" descr="Food - Wikipedia">
            <a:extLst>
              <a:ext uri="{FF2B5EF4-FFF2-40B4-BE49-F238E27FC236}">
                <a16:creationId xmlns:a16="http://schemas.microsoft.com/office/drawing/2014/main" id="{F5365A00-E29D-4B73-B23E-F4F651B14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7084210" cy="471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721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err="1"/>
              <a:t>Miàn</a:t>
            </a:r>
            <a:r>
              <a:rPr lang="en-US" altLang="ja-JP" dirty="0"/>
              <a:t> </a:t>
            </a:r>
            <a:r>
              <a:rPr lang="en-US" altLang="ja-JP" dirty="0" err="1"/>
              <a:t>tiáo</a:t>
            </a:r>
            <a:endParaRPr lang="en-US" dirty="0"/>
          </a:p>
        </p:txBody>
      </p:sp>
      <p:pic>
        <p:nvPicPr>
          <p:cNvPr id="11266" name="Picture 2" descr="Biang Biang Mian (Biang Biang Noodles) | China Sichuan Food">
            <a:extLst>
              <a:ext uri="{FF2B5EF4-FFF2-40B4-BE49-F238E27FC236}">
                <a16:creationId xmlns:a16="http://schemas.microsoft.com/office/drawing/2014/main" id="{3BD13F75-767D-4573-AA6E-2B57828B7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7310944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5557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err="1">
                <a:ea typeface="MS PGothic" pitchFamily="34" charset="-128"/>
              </a:rPr>
              <a:t>Wèi</a:t>
            </a:r>
            <a:r>
              <a:rPr lang="en-US" altLang="ja-JP" dirty="0">
                <a:ea typeface="MS PGothic" pitchFamily="34" charset="-128"/>
              </a:rPr>
              <a:t> </a:t>
            </a:r>
            <a:r>
              <a:rPr lang="en-US" altLang="ja-JP" dirty="0" err="1">
                <a:ea typeface="MS PGothic" pitchFamily="34" charset="-128"/>
              </a:rPr>
              <a:t>dào</a:t>
            </a:r>
            <a:endParaRPr lang="en-US" dirty="0"/>
          </a:p>
        </p:txBody>
      </p:sp>
      <p:pic>
        <p:nvPicPr>
          <p:cNvPr id="12290" name="Picture 2" descr="Food for Thought: The 5 Basic Taste Categories | Yummy Lix Gourmet Lollipops">
            <a:extLst>
              <a:ext uri="{FF2B5EF4-FFF2-40B4-BE49-F238E27FC236}">
                <a16:creationId xmlns:a16="http://schemas.microsoft.com/office/drawing/2014/main" id="{9FCA7910-36BA-4027-9F28-DF3E54C90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6385583" cy="285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1121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err="1"/>
              <a:t>là</a:t>
            </a:r>
            <a:endParaRPr lang="en-US" dirty="0"/>
          </a:p>
        </p:txBody>
      </p:sp>
      <p:pic>
        <p:nvPicPr>
          <p:cNvPr id="13314" name="Picture 2" descr="You Should Eat More Spicy Food | Time">
            <a:extLst>
              <a:ext uri="{FF2B5EF4-FFF2-40B4-BE49-F238E27FC236}">
                <a16:creationId xmlns:a16="http://schemas.microsoft.com/office/drawing/2014/main" id="{E68F5603-F35D-41FD-8587-8B06507B2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3600"/>
            <a:ext cx="4172392" cy="277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8393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err="1">
                <a:ea typeface="MS PGothic" pitchFamily="34" charset="-128"/>
              </a:rPr>
              <a:t>tián</a:t>
            </a:r>
            <a:endParaRPr lang="en-US" dirty="0"/>
          </a:p>
        </p:txBody>
      </p:sp>
      <p:pic>
        <p:nvPicPr>
          <p:cNvPr id="14338" name="Picture 2" descr="Ready to Tame Your Sweet Tooth? - The New York Times">
            <a:extLst>
              <a:ext uri="{FF2B5EF4-FFF2-40B4-BE49-F238E27FC236}">
                <a16:creationId xmlns:a16="http://schemas.microsoft.com/office/drawing/2014/main" id="{93351C9E-3ECB-4A91-AFB4-6A88702AC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71752"/>
            <a:ext cx="6096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5777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err="1"/>
              <a:t>suān</a:t>
            </a:r>
            <a:endParaRPr lang="en-US" dirty="0"/>
          </a:p>
        </p:txBody>
      </p:sp>
      <p:pic>
        <p:nvPicPr>
          <p:cNvPr id="15362" name="Picture 2" descr="Body Language 38 Sour Face -">
            <a:extLst>
              <a:ext uri="{FF2B5EF4-FFF2-40B4-BE49-F238E27FC236}">
                <a16:creationId xmlns:a16="http://schemas.microsoft.com/office/drawing/2014/main" id="{351E2D37-815E-4990-A839-05439B286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81200"/>
            <a:ext cx="4744933" cy="315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8337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7927848" cy="1116056"/>
          </a:xfrm>
        </p:spPr>
        <p:txBody>
          <a:bodyPr/>
          <a:lstStyle/>
          <a:p>
            <a:pPr eaLnBrk="1" hangingPunct="1"/>
            <a:r>
              <a:rPr lang="en-US" altLang="ja-JP" dirty="0" err="1">
                <a:ea typeface="MS PGothic" pitchFamily="34" charset="-128"/>
              </a:rPr>
              <a:t>kǔ</a:t>
            </a:r>
            <a:endParaRPr lang="en-US" dirty="0"/>
          </a:p>
        </p:txBody>
      </p:sp>
      <p:pic>
        <p:nvPicPr>
          <p:cNvPr id="16386" name="Picture 2" descr="Schweppes Bitter Lemon Flavour Mixer Bottles 300mL | Coles Online">
            <a:extLst>
              <a:ext uri="{FF2B5EF4-FFF2-40B4-BE49-F238E27FC236}">
                <a16:creationId xmlns:a16="http://schemas.microsoft.com/office/drawing/2014/main" id="{B418D9D9-DF09-4C4A-904B-1ABC9FB90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000250"/>
            <a:ext cx="2661339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6601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err="1"/>
              <a:t>xián</a:t>
            </a:r>
            <a:endParaRPr lang="en-US" dirty="0"/>
          </a:p>
        </p:txBody>
      </p:sp>
      <p:sp>
        <p:nvSpPr>
          <p:cNvPr id="15363" name="AutoShape 2" descr="http://gvote.x0.com/up/g128938906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AutoShape 4" descr="http://gvote.x0.com/up/g1289389068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410" name="Picture 2" descr="12 Surprisingly Salty Foods You Should Stay Away From | The Dr. Oz Show -  The Dr. Oz Show">
            <a:extLst>
              <a:ext uri="{FF2B5EF4-FFF2-40B4-BE49-F238E27FC236}">
                <a16:creationId xmlns:a16="http://schemas.microsoft.com/office/drawing/2014/main" id="{F922F65F-4044-4299-913D-3ED6F19A2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275" y="1583686"/>
            <a:ext cx="6401754" cy="426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41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err="1">
                <a:ea typeface="MS PGothic" pitchFamily="34" charset="-128"/>
              </a:rPr>
              <a:t>Mǐ</a:t>
            </a:r>
            <a:r>
              <a:rPr lang="en-US" altLang="ja-JP" dirty="0">
                <a:ea typeface="MS PGothic" pitchFamily="34" charset="-128"/>
              </a:rPr>
              <a:t> </a:t>
            </a:r>
            <a:r>
              <a:rPr lang="en-US" altLang="ja-JP" dirty="0" err="1">
                <a:ea typeface="MS PGothic" pitchFamily="34" charset="-128"/>
              </a:rPr>
              <a:t>fàn</a:t>
            </a:r>
            <a:endParaRPr lang="en-US" dirty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700213"/>
            <a:ext cx="5040313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4473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798" y="3531108"/>
            <a:ext cx="1694225" cy="1271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-16578" y="111208"/>
            <a:ext cx="4555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325708" y="111205"/>
            <a:ext cx="4555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82244" y="111205"/>
            <a:ext cx="4555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707226" y="100490"/>
            <a:ext cx="4555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-54580" y="1791874"/>
            <a:ext cx="4555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5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287706" y="1791871"/>
            <a:ext cx="4555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6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497426" y="1791871"/>
            <a:ext cx="4555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7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760650" y="1760968"/>
            <a:ext cx="4555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>
          <a:xfrm>
            <a:off x="-54580" y="3423515"/>
            <a:ext cx="4555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057400" y="3423512"/>
            <a:ext cx="7116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10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312956" y="3423512"/>
            <a:ext cx="7181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11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660768" y="3421446"/>
            <a:ext cx="7264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12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-112520" y="4893086"/>
            <a:ext cx="7224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13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159690" y="4893086"/>
            <a:ext cx="7116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14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312059" y="4893086"/>
            <a:ext cx="7199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15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541658" y="4882371"/>
            <a:ext cx="7107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16</a:t>
            </a:r>
          </a:p>
        </p:txBody>
      </p:sp>
      <p:pic>
        <p:nvPicPr>
          <p:cNvPr id="35" name="Picture 2" descr="12 Surprisingly Salty Foods You Should Stay Away From | The Dr. Oz Show -  The Dr. Oz Show">
            <a:extLst>
              <a:ext uri="{FF2B5EF4-FFF2-40B4-BE49-F238E27FC236}">
                <a16:creationId xmlns:a16="http://schemas.microsoft.com/office/drawing/2014/main" id="{24B6D311-1DE5-4B0B-8080-B8A33062E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93" y="374209"/>
            <a:ext cx="1665444" cy="110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Schweppes Bitter Lemon Flavour Mixer Bottles 300mL | Coles Online">
            <a:extLst>
              <a:ext uri="{FF2B5EF4-FFF2-40B4-BE49-F238E27FC236}">
                <a16:creationId xmlns:a16="http://schemas.microsoft.com/office/drawing/2014/main" id="{E4E0765E-15CA-48E7-AE4B-35657C398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533" y="151802"/>
            <a:ext cx="1137034" cy="161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Body Language 38 Sour Face -">
            <a:extLst>
              <a:ext uri="{FF2B5EF4-FFF2-40B4-BE49-F238E27FC236}">
                <a16:creationId xmlns:a16="http://schemas.microsoft.com/office/drawing/2014/main" id="{31109420-E0DD-44B7-85EB-4544DC6BB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3440"/>
            <a:ext cx="1662998" cy="11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Ready to Tame Your Sweet Tooth? - The New York Times">
            <a:extLst>
              <a:ext uri="{FF2B5EF4-FFF2-40B4-BE49-F238E27FC236}">
                <a16:creationId xmlns:a16="http://schemas.microsoft.com/office/drawing/2014/main" id="{EDC451AD-5501-4A5C-ADE2-4618D55A3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764" y="374209"/>
            <a:ext cx="1662998" cy="110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You Should Eat More Spicy Food | Time">
            <a:extLst>
              <a:ext uri="{FF2B5EF4-FFF2-40B4-BE49-F238E27FC236}">
                <a16:creationId xmlns:a16="http://schemas.microsoft.com/office/drawing/2014/main" id="{333551D0-5405-4759-9E4F-E906A6E83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5" y="2030581"/>
            <a:ext cx="1741329" cy="11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Food for Thought: The 5 Basic Taste Categories | Yummy Lix Gourmet Lollipops">
            <a:extLst>
              <a:ext uri="{FF2B5EF4-FFF2-40B4-BE49-F238E27FC236}">
                <a16:creationId xmlns:a16="http://schemas.microsoft.com/office/drawing/2014/main" id="{CF31DA89-5DB7-40F1-B93C-EF9D8654B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716" y="2315293"/>
            <a:ext cx="2074309" cy="92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Biang Biang Mian (Biang Biang Noodles) | China Sichuan Food">
            <a:extLst>
              <a:ext uri="{FF2B5EF4-FFF2-40B4-BE49-F238E27FC236}">
                <a16:creationId xmlns:a16="http://schemas.microsoft.com/office/drawing/2014/main" id="{9B3ED00D-7F07-4222-BA75-D9D20F65F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645" y="2186849"/>
            <a:ext cx="1907914" cy="110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ua Toei Chao Fan Fried Rice Recipe | CDKitchen.com">
            <a:extLst>
              <a:ext uri="{FF2B5EF4-FFF2-40B4-BE49-F238E27FC236}">
                <a16:creationId xmlns:a16="http://schemas.microsoft.com/office/drawing/2014/main" id="{BA839042-2879-44A8-9BCD-6660107FC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250" y="2084828"/>
            <a:ext cx="1451047" cy="110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5E21C28C-BE98-4557-AF43-88C721941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98" y="3700026"/>
            <a:ext cx="1516937" cy="113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 descr="Beijing Kaoya (Peking Duck 北京烤鸭) | Week In China">
            <a:extLst>
              <a:ext uri="{FF2B5EF4-FFF2-40B4-BE49-F238E27FC236}">
                <a16:creationId xmlns:a16="http://schemas.microsoft.com/office/drawing/2014/main" id="{74907A80-6B7B-4A8C-9D08-986622795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321" y="3785578"/>
            <a:ext cx="1516436" cy="109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id="{B077F6DD-EA90-46ED-A380-8B1ED19CC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671" y="3700060"/>
            <a:ext cx="1391698" cy="97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 descr="Hojicha Bubble Tea – Hojicha Co.">
            <a:extLst>
              <a:ext uri="{FF2B5EF4-FFF2-40B4-BE49-F238E27FC236}">
                <a16:creationId xmlns:a16="http://schemas.microsoft.com/office/drawing/2014/main" id="{6DBC6679-90B8-4CCC-BF8E-78924EA41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92" y="5431956"/>
            <a:ext cx="1667623" cy="125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8314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23528" y="764704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9600" dirty="0">
                <a:solidFill>
                  <a:prstClr val="black"/>
                </a:solidFill>
                <a:latin typeface="Japan"/>
              </a:rPr>
              <a:t>Listening!</a:t>
            </a:r>
            <a:endParaRPr lang="en-US" sz="9600" dirty="0">
              <a:solidFill>
                <a:prstClr val="black"/>
              </a:solidFill>
            </a:endParaRPr>
          </a:p>
        </p:txBody>
      </p:sp>
      <p:pic>
        <p:nvPicPr>
          <p:cNvPr id="2050" name="Picture 2" descr="http://technoface.hu/new/wp-content/uploads/2012/01/Listening-Ea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04864"/>
            <a:ext cx="40481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6E91EB-5228-4FEE-B25A-09F4AB858545}"/>
              </a:ext>
            </a:extLst>
          </p:cNvPr>
          <p:cNvSpPr txBox="1"/>
          <p:nvPr/>
        </p:nvSpPr>
        <p:spPr>
          <a:xfrm>
            <a:off x="1143000" y="5410200"/>
            <a:ext cx="693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0" i="0" dirty="0">
                <a:effectLst/>
                <a:latin typeface="wf_segoe-ui_normal"/>
                <a:hlinkClick r:id="rId3"/>
              </a:rPr>
              <a:t>https://youtu.be/_VRftrfzrvc</a:t>
            </a:r>
            <a:endParaRPr lang="en-AU" b="0" i="0" dirty="0">
              <a:effectLst/>
              <a:latin typeface="wf_segoe-ui_normal"/>
            </a:endParaRPr>
          </a:p>
          <a:p>
            <a:r>
              <a:rPr lang="en-AU" b="0" i="0" dirty="0">
                <a:effectLst/>
                <a:latin typeface="wf_segoe-ui_normal"/>
                <a:hlinkClick r:id="rId4"/>
              </a:rPr>
              <a:t>https://youtube.com/watch?v=oMqleVBkd9k&amp;feature=share</a:t>
            </a:r>
            <a:endParaRPr lang="en-AU" b="0" i="0" dirty="0">
              <a:effectLst/>
              <a:latin typeface="wf_segoe-ui_normal"/>
            </a:endParaRPr>
          </a:p>
          <a:p>
            <a:r>
              <a:rPr lang="en-AU" dirty="0">
                <a:latin typeface="wf_segoe-ui_normal"/>
                <a:hlinkClick r:id="rId5"/>
              </a:rPr>
              <a:t>https://www.youtube.com/watch?v=3mH6PL9wP4s</a:t>
            </a:r>
            <a:endParaRPr lang="en-AU" dirty="0">
              <a:latin typeface="wf_segoe-ui_normal"/>
            </a:endParaRPr>
          </a:p>
          <a:p>
            <a:endParaRPr lang="en-AU" dirty="0">
              <a:latin typeface="wf_segoe-ui_normal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7981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utsuwaya.com/photo/zakka/osibori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5000"/>
            <a:ext cx="5456549" cy="421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E90D04-EF81-443B-B6A8-3E7450C8F1E9}"/>
              </a:ext>
            </a:extLst>
          </p:cNvPr>
          <p:cNvSpPr txBox="1"/>
          <p:nvPr/>
        </p:nvSpPr>
        <p:spPr>
          <a:xfrm>
            <a:off x="2057400" y="5334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 err="1"/>
              <a:t>zhōng</a:t>
            </a:r>
            <a:r>
              <a:rPr lang="en-US" altLang="ja-JP" sz="4000" dirty="0"/>
              <a:t> </a:t>
            </a:r>
            <a:r>
              <a:rPr lang="en-US" altLang="ja-JP" sz="4000" dirty="0" err="1"/>
              <a:t>guó</a:t>
            </a:r>
            <a:r>
              <a:rPr lang="en-US" altLang="ja-JP" sz="4000" dirty="0"/>
              <a:t> -- </a:t>
            </a:r>
            <a:r>
              <a:rPr lang="en-US" altLang="ja-JP" sz="4000" dirty="0" err="1"/>
              <a:t>kuài</a:t>
            </a:r>
            <a:r>
              <a:rPr lang="en-US" altLang="ja-JP" sz="4000" dirty="0"/>
              <a:t> </a:t>
            </a:r>
            <a:r>
              <a:rPr lang="en-US" altLang="ja-JP" sz="4000" dirty="0" err="1"/>
              <a:t>zi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821366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>
            <a:off x="381401" y="685800"/>
            <a:ext cx="8839200" cy="61722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81200" y="2438400"/>
            <a:ext cx="5410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Can you guess</a:t>
            </a:r>
          </a:p>
          <a:p>
            <a:pPr algn="ctr"/>
            <a:r>
              <a:rPr lang="en-US" sz="3600" b="1" dirty="0"/>
              <a:t> the following </a:t>
            </a:r>
          </a:p>
          <a:p>
            <a:pPr algn="ctr"/>
            <a:r>
              <a:rPr lang="en-US" sz="3600" b="1" dirty="0"/>
              <a:t>food and drinks </a:t>
            </a:r>
          </a:p>
          <a:p>
            <a:pPr algn="ctr"/>
            <a:r>
              <a:rPr lang="en-US" sz="3600" b="1" dirty="0"/>
              <a:t>that have been taken </a:t>
            </a:r>
          </a:p>
          <a:p>
            <a:pPr algn="ctr"/>
            <a:r>
              <a:rPr lang="en-US" sz="3600" b="1" dirty="0"/>
              <a:t>from English?</a:t>
            </a:r>
          </a:p>
        </p:txBody>
      </p:sp>
    </p:spTree>
    <p:extLst>
      <p:ext uri="{BB962C8B-B14F-4D97-AF65-F5344CB8AC3E}">
        <p14:creationId xmlns:p14="http://schemas.microsoft.com/office/powerpoint/2010/main" val="1392780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ja-JP" dirty="0" err="1"/>
              <a:t>Kā</a:t>
            </a:r>
            <a:r>
              <a:rPr lang="en-US" altLang="ja-JP" dirty="0"/>
              <a:t> </a:t>
            </a:r>
            <a:r>
              <a:rPr lang="en-US" altLang="ja-JP" dirty="0" err="1"/>
              <a:t>fēi</a:t>
            </a:r>
            <a:endParaRPr lang="en-US" dirty="0"/>
          </a:p>
        </p:txBody>
      </p:sp>
      <p:pic>
        <p:nvPicPr>
          <p:cNvPr id="1026" name="Picture 2" descr="http://www.kilat.jp/prod_img/CF030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58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dirty="0" err="1"/>
              <a:t>Hàn</a:t>
            </a:r>
            <a:r>
              <a:rPr lang="en-US" altLang="ja-JP" dirty="0"/>
              <a:t> </a:t>
            </a:r>
            <a:r>
              <a:rPr lang="en-US" altLang="ja-JP" dirty="0" err="1"/>
              <a:t>bǎo</a:t>
            </a:r>
            <a:r>
              <a:rPr lang="en-US" altLang="ja-JP" dirty="0"/>
              <a:t> </a:t>
            </a:r>
            <a:r>
              <a:rPr lang="en-US" altLang="ja-JP" dirty="0" err="1"/>
              <a:t>bāo</a:t>
            </a:r>
            <a:endParaRPr lang="en-US" dirty="0"/>
          </a:p>
        </p:txBody>
      </p:sp>
      <p:pic>
        <p:nvPicPr>
          <p:cNvPr id="6146" name="Picture 2" descr="http://www.narinari.com/site_img/photo/2006-03-24-1148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0"/>
            <a:ext cx="460489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74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ja-JP" dirty="0" err="1"/>
              <a:t>Sān</a:t>
            </a:r>
            <a:r>
              <a:rPr lang="en-US" altLang="ja-JP" dirty="0"/>
              <a:t> </a:t>
            </a:r>
            <a:r>
              <a:rPr lang="en-US" altLang="ja-JP" dirty="0" err="1"/>
              <a:t>míng</a:t>
            </a:r>
            <a:r>
              <a:rPr lang="en-US" altLang="ja-JP" dirty="0"/>
              <a:t> </a:t>
            </a:r>
            <a:r>
              <a:rPr lang="en-US" altLang="ja-JP" dirty="0" err="1"/>
              <a:t>zhì</a:t>
            </a:r>
            <a:endParaRPr lang="en-US" dirty="0"/>
          </a:p>
        </p:txBody>
      </p:sp>
      <p:pic>
        <p:nvPicPr>
          <p:cNvPr id="8194" name="Picture 2" descr="http://www.eatsmart.jp/image/food/00/00/05/133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0"/>
            <a:ext cx="42672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9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	</a:t>
            </a:r>
            <a:r>
              <a:rPr lang="en-US" altLang="ja-JP" dirty="0" err="1">
                <a:ea typeface="MS PGothic" pitchFamily="34" charset="-128"/>
              </a:rPr>
              <a:t>pī</a:t>
            </a:r>
            <a:r>
              <a:rPr lang="en-US" altLang="ja-JP" dirty="0">
                <a:ea typeface="MS PGothic" pitchFamily="34" charset="-128"/>
              </a:rPr>
              <a:t> </a:t>
            </a:r>
            <a:r>
              <a:rPr lang="en-US" altLang="ja-JP" dirty="0" err="1">
                <a:ea typeface="MS PGothic" pitchFamily="34" charset="-128"/>
              </a:rPr>
              <a:t>sà</a:t>
            </a:r>
            <a:endParaRPr lang="en-US" dirty="0"/>
          </a:p>
        </p:txBody>
      </p:sp>
      <p:pic>
        <p:nvPicPr>
          <p:cNvPr id="4099" name="Picture 2" descr="http://daytunes.files.wordpress.com/2011/08/pizza_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989138"/>
            <a:ext cx="5329238" cy="37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24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566</TotalTime>
  <Words>174</Words>
  <Application>Microsoft Office PowerPoint</Application>
  <PresentationFormat>On-screen Show (4:3)</PresentationFormat>
  <Paragraphs>76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Japan</vt:lpstr>
      <vt:lpstr>wf_segoe-ui_normal</vt:lpstr>
      <vt:lpstr>Arial</vt:lpstr>
      <vt:lpstr>Calibri</vt:lpstr>
      <vt:lpstr>Franklin Gothic Book</vt:lpstr>
      <vt:lpstr>Franklin Gothic Medium</vt:lpstr>
      <vt:lpstr>Wingdings 2</vt:lpstr>
      <vt:lpstr>Trek</vt:lpstr>
      <vt:lpstr>Office Theme</vt:lpstr>
      <vt:lpstr>Ordering food and drinks </vt:lpstr>
      <vt:lpstr>PowerPoint Presentation</vt:lpstr>
      <vt:lpstr>PowerPoint Presentation</vt:lpstr>
      <vt:lpstr>PowerPoint Presentation</vt:lpstr>
      <vt:lpstr>PowerPoint Presentation</vt:lpstr>
      <vt:lpstr>Kā fēi</vt:lpstr>
      <vt:lpstr>Hàn bǎo bāo</vt:lpstr>
      <vt:lpstr>Sān míng zhì</vt:lpstr>
      <vt:lpstr> pī sà</vt:lpstr>
      <vt:lpstr> kě kǒu kě lè / kě lè</vt:lpstr>
      <vt:lpstr>Tǔ sī</vt:lpstr>
      <vt:lpstr>Qiǎo kè lì </vt:lpstr>
      <vt:lpstr>PowerPoint Presentation</vt:lpstr>
      <vt:lpstr>PowerPoint Presentation</vt:lpstr>
      <vt:lpstr>shuǐ</vt:lpstr>
      <vt:lpstr>Shuǐ guǒ</vt:lpstr>
      <vt:lpstr>Chéng zhī</vt:lpstr>
      <vt:lpstr>Niú nǎi</vt:lpstr>
      <vt:lpstr> chá</vt:lpstr>
      <vt:lpstr>Dàn gāo</vt:lpstr>
      <vt:lpstr> pí jiǔ</vt:lpstr>
      <vt:lpstr> qīng cài</vt:lpstr>
      <vt:lpstr>PowerPoint Presentation</vt:lpstr>
      <vt:lpstr>chinese foods</vt:lpstr>
      <vt:lpstr>Jiǎo zi</vt:lpstr>
      <vt:lpstr>Kǎo yā</vt:lpstr>
      <vt:lpstr> nǎi chá</vt:lpstr>
      <vt:lpstr>Huǒ guō</vt:lpstr>
      <vt:lpstr>Chǎo fàn</vt:lpstr>
      <vt:lpstr>Miàn tiáo</vt:lpstr>
      <vt:lpstr>Wèi dào</vt:lpstr>
      <vt:lpstr>là</vt:lpstr>
      <vt:lpstr>tián</vt:lpstr>
      <vt:lpstr>suān</vt:lpstr>
      <vt:lpstr>kǔ</vt:lpstr>
      <vt:lpstr>xián</vt:lpstr>
      <vt:lpstr>Mǐ fàn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and Inge</dc:creator>
  <cp:lastModifiedBy>Lyn ZHANG</cp:lastModifiedBy>
  <cp:revision>24</cp:revision>
  <dcterms:created xsi:type="dcterms:W3CDTF">2011-10-21T23:20:07Z</dcterms:created>
  <dcterms:modified xsi:type="dcterms:W3CDTF">2021-04-27T01:07:35Z</dcterms:modified>
</cp:coreProperties>
</file>