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DADB9-F1FE-4164-9859-5E3584CF9263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2A8B-7A1D-4A78-ACA5-668C41A69F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050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你的房子离夜市很远还是很近？</a:t>
            </a:r>
            <a:endParaRPr lang="en-AU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72A8B-7A1D-4A78-ACA5-668C41A69FA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827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072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564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034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002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461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50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80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4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182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37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475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AE96-805E-447B-AC6D-88F773B4A92F}" type="datetimeFigureOut">
              <a:rPr lang="en-AU" smtClean="0"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A8AABFB-72D7-41AF-8D25-AF2B9F998954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08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-L2rn2vozI&amp;t=17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BBC3-9EAF-4A15-BB08-52726AF32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A42376-D4CE-4434-AC47-E66A0983EA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Night</a:t>
            </a:r>
            <a:r>
              <a:rPr lang="ja-JP" altLang="en-US" dirty="0"/>
              <a:t> </a:t>
            </a:r>
            <a:r>
              <a:rPr lang="en-US" altLang="ja-JP" dirty="0"/>
              <a:t>market</a:t>
            </a:r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920A8C-5987-443B-84E3-5A4A41F65A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925366"/>
              </p:ext>
            </p:extLst>
          </p:nvPr>
        </p:nvGraphicFramePr>
        <p:xfrm>
          <a:off x="221803" y="439597"/>
          <a:ext cx="2552393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zh-CN" dirty="0"/>
                        <a:t>Night market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Yè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shì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190D-CC0D-4C4A-94F0-DFB99884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0"/>
            <a:ext cx="9291215" cy="1049235"/>
          </a:xfrm>
        </p:spPr>
        <p:txBody>
          <a:bodyPr/>
          <a:lstStyle/>
          <a:p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ja-JP" altLang="en-US" dirty="0"/>
              <a:t> </a:t>
            </a:r>
            <a:r>
              <a:rPr lang="en-US" altLang="ja-JP" dirty="0"/>
              <a:t>me?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95004-565C-407C-849E-211A52AD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599" y="887206"/>
            <a:ext cx="9291215" cy="497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err="1"/>
              <a:t>Nǎi</a:t>
            </a:r>
            <a:r>
              <a:rPr lang="en-US" altLang="ja-JP" dirty="0"/>
              <a:t> </a:t>
            </a:r>
            <a:r>
              <a:rPr lang="en-US" altLang="ja-JP" dirty="0" err="1"/>
              <a:t>chá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Xiǎo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Dà</a:t>
            </a:r>
            <a:r>
              <a:rPr lang="en-US" altLang="ja-JP" dirty="0"/>
              <a:t> </a:t>
            </a:r>
            <a:r>
              <a:rPr lang="en-US" altLang="ja-JP" dirty="0" err="1"/>
              <a:t>bēi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Xiǎo</a:t>
            </a:r>
            <a:r>
              <a:rPr lang="en-US" altLang="ja-JP" dirty="0"/>
              <a:t> </a:t>
            </a:r>
            <a:r>
              <a:rPr lang="en-US" altLang="ja-JP" dirty="0" err="1"/>
              <a:t>bēi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Yì</a:t>
            </a:r>
            <a:r>
              <a:rPr lang="en-US" altLang="ja-JP" dirty="0"/>
              <a:t> </a:t>
            </a:r>
            <a:r>
              <a:rPr lang="en-US" altLang="ja-JP" dirty="0" err="1"/>
              <a:t>bēi</a:t>
            </a:r>
            <a:r>
              <a:rPr lang="en-US" altLang="ja-JP" dirty="0"/>
              <a:t> </a:t>
            </a:r>
            <a:r>
              <a:rPr lang="en-US" altLang="ja-JP" dirty="0" err="1"/>
              <a:t>hēi</a:t>
            </a:r>
            <a:r>
              <a:rPr lang="en-US" altLang="ja-JP" dirty="0"/>
              <a:t> </a:t>
            </a:r>
            <a:r>
              <a:rPr lang="en-US" altLang="ja-JP" dirty="0" err="1"/>
              <a:t>táng</a:t>
            </a:r>
            <a:r>
              <a:rPr lang="en-US" altLang="ja-JP" dirty="0"/>
              <a:t> </a:t>
            </a:r>
            <a:r>
              <a:rPr lang="en-US" altLang="ja-JP" dirty="0" err="1"/>
              <a:t>zhēn</a:t>
            </a:r>
            <a:r>
              <a:rPr lang="en-US" altLang="ja-JP" dirty="0"/>
              <a:t> </a:t>
            </a:r>
            <a:r>
              <a:rPr lang="en-US" altLang="ja-JP" dirty="0" err="1"/>
              <a:t>zhū</a:t>
            </a:r>
            <a:r>
              <a:rPr lang="en-US" altLang="ja-JP" dirty="0"/>
              <a:t> </a:t>
            </a:r>
            <a:r>
              <a:rPr lang="en-US" altLang="ja-JP" dirty="0" err="1"/>
              <a:t>nǎi</a:t>
            </a:r>
            <a:r>
              <a:rPr lang="en-US" altLang="ja-JP" dirty="0"/>
              <a:t> </a:t>
            </a:r>
            <a:r>
              <a:rPr lang="en-US" altLang="ja-JP" dirty="0" err="1"/>
              <a:t>chá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kuài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Shǎo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chá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jué</a:t>
            </a:r>
            <a:r>
              <a:rPr lang="en-US" altLang="ja-JP" dirty="0"/>
              <a:t> de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jì</a:t>
            </a:r>
            <a:r>
              <a:rPr lang="en-US" altLang="ja-JP" dirty="0"/>
              <a:t> </a:t>
            </a:r>
            <a:r>
              <a:rPr lang="en-US" altLang="ja-JP" dirty="0" err="1"/>
              <a:t>jié</a:t>
            </a:r>
            <a:r>
              <a:rPr lang="en-US" altLang="ja-JP" dirty="0"/>
              <a:t> </a:t>
            </a:r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zuì</a:t>
            </a:r>
            <a:r>
              <a:rPr lang="en-US" altLang="ja-JP" dirty="0"/>
              <a:t> </a:t>
            </a:r>
            <a:r>
              <a:rPr lang="en-US" altLang="ja-JP" dirty="0" err="1"/>
              <a:t>máng</a:t>
            </a:r>
            <a:r>
              <a:rPr lang="en-US" altLang="ja-JP" dirty="0"/>
              <a:t>?</a:t>
            </a:r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EB6014-1423-4AD6-BAF8-4A975370F8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678868"/>
              </p:ext>
            </p:extLst>
          </p:nvPr>
        </p:nvGraphicFramePr>
        <p:xfrm>
          <a:off x="9080182" y="616278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small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xiǎo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05504D-06D7-46AD-83B0-EF324DF87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390206"/>
              </p:ext>
            </p:extLst>
          </p:nvPr>
        </p:nvGraphicFramePr>
        <p:xfrm>
          <a:off x="9080182" y="1578650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snack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Xiǎo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chī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1D9594-7842-4A9F-A573-91AA4E3A8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966776"/>
              </p:ext>
            </p:extLst>
          </p:nvPr>
        </p:nvGraphicFramePr>
        <p:xfrm>
          <a:off x="9080182" y="2606057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cup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bēi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728C97-196E-45E0-9FDF-11E79BC319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108692"/>
              </p:ext>
            </p:extLst>
          </p:nvPr>
        </p:nvGraphicFramePr>
        <p:xfrm>
          <a:off x="9074920" y="3633464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big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dà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07F669-7AAA-4E2A-9F17-6CB3F880C7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994909"/>
              </p:ext>
            </p:extLst>
          </p:nvPr>
        </p:nvGraphicFramePr>
        <p:xfrm>
          <a:off x="9038661" y="4805579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sugar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táng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4E5FC1D-2CBF-4F3E-8D1F-7FF66E0E7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704551"/>
              </p:ext>
            </p:extLst>
          </p:nvPr>
        </p:nvGraphicFramePr>
        <p:xfrm>
          <a:off x="6948069" y="1444283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pearls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Zhēn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zhū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90B6FF3-304D-4931-AA84-1044D40B09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113102"/>
              </p:ext>
            </p:extLst>
          </p:nvPr>
        </p:nvGraphicFramePr>
        <p:xfrm>
          <a:off x="6948069" y="2606057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bīng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4F06DBF-4950-47E0-BD58-D9990726C2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162795"/>
              </p:ext>
            </p:extLst>
          </p:nvPr>
        </p:nvGraphicFramePr>
        <p:xfrm>
          <a:off x="6948069" y="3767831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Ice cube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Bīng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kuài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0859F79-D4A7-4909-ADDC-E58B887805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314737"/>
              </p:ext>
            </p:extLst>
          </p:nvPr>
        </p:nvGraphicFramePr>
        <p:xfrm>
          <a:off x="6948069" y="4767490"/>
          <a:ext cx="1476632" cy="84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472061">
                <a:tc>
                  <a:txBody>
                    <a:bodyPr/>
                    <a:lstStyle/>
                    <a:p>
                      <a:r>
                        <a:rPr lang="en-US" altLang="ja-JP" dirty="0"/>
                        <a:t>more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duō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C146102-606D-436A-A6B5-58A5434D9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725708"/>
              </p:ext>
            </p:extLst>
          </p:nvPr>
        </p:nvGraphicFramePr>
        <p:xfrm>
          <a:off x="5143697" y="2588214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feel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Jué</a:t>
                      </a:r>
                      <a:r>
                        <a:rPr lang="en-US" altLang="ja-JP" sz="1800" dirty="0"/>
                        <a:t> de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0D52AA-5ABA-4AC8-9E97-C72F3A779E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037833"/>
              </p:ext>
            </p:extLst>
          </p:nvPr>
        </p:nvGraphicFramePr>
        <p:xfrm>
          <a:off x="5143697" y="3662135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season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Jì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jié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6EFEC71-3B61-43D3-8AB7-61CF3975E8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286696"/>
              </p:ext>
            </p:extLst>
          </p:nvPr>
        </p:nvGraphicFramePr>
        <p:xfrm>
          <a:off x="5143697" y="1444283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less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shǎo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CB723AC-02F1-4D7D-9814-6BAEFF354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189922"/>
              </p:ext>
            </p:extLst>
          </p:nvPr>
        </p:nvGraphicFramePr>
        <p:xfrm>
          <a:off x="91299" y="88912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busy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máng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B659B-806F-42CF-B039-98E3AE3A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06" y="0"/>
            <a:ext cx="9291215" cy="1049235"/>
          </a:xfrm>
        </p:spPr>
        <p:txBody>
          <a:bodyPr/>
          <a:lstStyle/>
          <a:p>
            <a:r>
              <a:rPr lang="en-US" altLang="ja-JP" dirty="0" err="1"/>
              <a:t>Chòu</a:t>
            </a:r>
            <a:r>
              <a:rPr lang="en-US" altLang="ja-JP" dirty="0"/>
              <a:t>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0C943-4C8C-4A2E-BC88-5D0EF55F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206" y="913279"/>
            <a:ext cx="9291215" cy="5115562"/>
          </a:xfrm>
        </p:spPr>
        <p:txBody>
          <a:bodyPr>
            <a:normAutofit lnSpcReduction="10000"/>
          </a:bodyPr>
          <a:lstStyle/>
          <a:p>
            <a:r>
              <a:rPr lang="en-US" altLang="ja-JP" dirty="0" err="1"/>
              <a:t>Wǔ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kuài</a:t>
            </a:r>
            <a:r>
              <a:rPr lang="en-US" altLang="ja-JP" dirty="0"/>
              <a:t>=</a:t>
            </a:r>
            <a:r>
              <a:rPr lang="en-AU" altLang="ja-JP" dirty="0"/>
              <a:t>2.3 </a:t>
            </a:r>
            <a:r>
              <a:rPr lang="en-US" altLang="ja-JP" dirty="0" err="1"/>
              <a:t>ào</a:t>
            </a:r>
            <a:r>
              <a:rPr lang="en-US" altLang="ja-JP" dirty="0"/>
              <a:t> yuan</a:t>
            </a:r>
          </a:p>
          <a:p>
            <a:r>
              <a:rPr lang="en-US" altLang="ja-JP" dirty="0" err="1"/>
              <a:t>Wèi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traditional de chou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hěn</a:t>
            </a:r>
            <a:r>
              <a:rPr lang="en-US" altLang="ja-JP" dirty="0"/>
              <a:t> </a:t>
            </a:r>
            <a:r>
              <a:rPr lang="en-US" altLang="ja-JP" dirty="0" err="1"/>
              <a:t>suān</a:t>
            </a:r>
            <a:r>
              <a:rPr lang="en-US" altLang="ja-JP" dirty="0"/>
              <a:t>, 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hěn</a:t>
            </a:r>
            <a:r>
              <a:rPr lang="en-US" altLang="ja-JP" dirty="0"/>
              <a:t> </a:t>
            </a:r>
            <a:r>
              <a:rPr lang="en-US" altLang="ja-JP" dirty="0" err="1"/>
              <a:t>là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=</a:t>
            </a:r>
            <a:r>
              <a:rPr lang="en-US" altLang="ja-JP" dirty="0" err="1"/>
              <a:t>Bú</a:t>
            </a:r>
            <a:r>
              <a:rPr lang="en-US" altLang="ja-JP" dirty="0"/>
              <a:t> </a:t>
            </a:r>
            <a:r>
              <a:rPr lang="en-US" altLang="ja-JP" dirty="0" err="1"/>
              <a:t>tài</a:t>
            </a:r>
            <a:r>
              <a:rPr lang="en-US" altLang="ja-JP" dirty="0"/>
              <a:t> </a:t>
            </a:r>
            <a:r>
              <a:rPr lang="en-US" altLang="ja-JP" dirty="0" err="1"/>
              <a:t>suān</a:t>
            </a:r>
            <a:r>
              <a:rPr lang="en-US" altLang="ja-JP" dirty="0"/>
              <a:t>, </a:t>
            </a:r>
            <a:r>
              <a:rPr lang="en-US" altLang="ja-JP" dirty="0" err="1"/>
              <a:t>bú</a:t>
            </a:r>
            <a:r>
              <a:rPr lang="en-US" altLang="ja-JP" dirty="0"/>
              <a:t> </a:t>
            </a:r>
            <a:r>
              <a:rPr lang="en-US" altLang="ja-JP" dirty="0" err="1"/>
              <a:t>tài</a:t>
            </a:r>
            <a:r>
              <a:rPr lang="en-US" altLang="ja-JP" dirty="0"/>
              <a:t> </a:t>
            </a:r>
            <a:r>
              <a:rPr lang="en-US" altLang="ja-JP" dirty="0" err="1"/>
              <a:t>là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jué</a:t>
            </a:r>
            <a:r>
              <a:rPr lang="en-US" altLang="ja-JP" dirty="0"/>
              <a:t> de chou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r>
              <a:rPr lang="en-US" altLang="ja-JP" dirty="0"/>
              <a:t> </a:t>
            </a:r>
            <a:r>
              <a:rPr lang="en-US" altLang="ja-JP" dirty="0" err="1"/>
              <a:t>bǐ</a:t>
            </a:r>
            <a:r>
              <a:rPr lang="en-US" altLang="ja-JP" dirty="0"/>
              <a:t> </a:t>
            </a:r>
            <a:r>
              <a:rPr lang="en-US" altLang="ja-JP" dirty="0" err="1"/>
              <a:t>jī</a:t>
            </a:r>
            <a:r>
              <a:rPr lang="en-US" altLang="ja-JP" dirty="0"/>
              <a:t> </a:t>
            </a:r>
            <a:r>
              <a:rPr lang="en-US" altLang="ja-JP" dirty="0" err="1"/>
              <a:t>ròu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ma?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r>
              <a:rPr lang="en-US" altLang="ja-JP" dirty="0"/>
              <a:t> </a:t>
            </a:r>
            <a:r>
              <a:rPr lang="en-US" altLang="ja-JP" dirty="0" err="1"/>
              <a:t>chòu</a:t>
            </a:r>
            <a:r>
              <a:rPr lang="en-US" altLang="ja-JP" dirty="0"/>
              <a:t>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r>
              <a:rPr lang="en-US" altLang="ja-JP" dirty="0"/>
              <a:t> ma?</a:t>
            </a:r>
          </a:p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jǐ</a:t>
            </a:r>
            <a:r>
              <a:rPr lang="en-US" altLang="ja-JP" dirty="0"/>
              <a:t> </a:t>
            </a:r>
            <a:r>
              <a:rPr lang="en-US" altLang="ja-JP" dirty="0" err="1"/>
              <a:t>suì</a:t>
            </a:r>
            <a:r>
              <a:rPr lang="en-US" altLang="ja-JP" dirty="0"/>
              <a:t>?</a:t>
            </a:r>
          </a:p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èr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suì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r>
              <a:rPr lang="en-US" altLang="ja-JP" dirty="0"/>
              <a:t> chou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r>
              <a:rPr lang="ja-JP" altLang="en-US" dirty="0"/>
              <a:t> </a:t>
            </a:r>
            <a:r>
              <a:rPr lang="en-US" altLang="ja-JP" dirty="0"/>
              <a:t>ma?</a:t>
            </a:r>
          </a:p>
          <a:p>
            <a:r>
              <a:rPr lang="en-US" altLang="ja-JP" dirty="0" err="1"/>
              <a:t>Chòu</a:t>
            </a:r>
            <a:r>
              <a:rPr lang="en-US" altLang="ja-JP" dirty="0"/>
              <a:t> </a:t>
            </a:r>
            <a:r>
              <a:rPr lang="en-US" altLang="ja-JP" dirty="0" err="1"/>
              <a:t>dòu</a:t>
            </a:r>
            <a:r>
              <a:rPr lang="en-US" altLang="ja-JP" dirty="0"/>
              <a:t> </a:t>
            </a:r>
            <a:r>
              <a:rPr lang="en-US" altLang="ja-JP" dirty="0" err="1"/>
              <a:t>fú</a:t>
            </a:r>
            <a:r>
              <a:rPr lang="en-US" altLang="ja-JP" dirty="0"/>
              <a:t> </a:t>
            </a:r>
            <a:r>
              <a:rPr lang="en-US" altLang="ja-JP" dirty="0" err="1"/>
              <a:t>tái</a:t>
            </a:r>
            <a:r>
              <a:rPr lang="en-US" altLang="ja-JP" dirty="0"/>
              <a:t> </a:t>
            </a:r>
            <a:r>
              <a:rPr lang="en-US" altLang="ja-JP" dirty="0" err="1"/>
              <a:t>wān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dóu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huán</a:t>
            </a:r>
            <a:r>
              <a:rPr lang="en-US" altLang="ja-JP" dirty="0"/>
              <a:t> </a:t>
            </a:r>
            <a:r>
              <a:rPr lang="en-US" altLang="ja-JP" dirty="0" err="1"/>
              <a:t>chī</a:t>
            </a:r>
            <a:r>
              <a:rPr lang="en-US" altLang="ja-JP" dirty="0"/>
              <a:t>.</a:t>
            </a:r>
          </a:p>
          <a:p>
            <a:endParaRPr lang="en-US" altLang="ja-JP" dirty="0"/>
          </a:p>
          <a:p>
            <a:endParaRPr lang="en-AU" altLang="zh-C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680489-63B3-41F0-9299-AB2735914C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010116"/>
              </p:ext>
            </p:extLst>
          </p:nvPr>
        </p:nvGraphicFramePr>
        <p:xfrm>
          <a:off x="10125220" y="282510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bucks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kuài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DDA361-D7A7-4EF4-B41B-EC5EEEDD4E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953287"/>
              </p:ext>
            </p:extLst>
          </p:nvPr>
        </p:nvGraphicFramePr>
        <p:xfrm>
          <a:off x="10125220" y="1296641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dollars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yuán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2A8C86-2FA7-4485-9096-49BA9ABDCD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944788"/>
              </p:ext>
            </p:extLst>
          </p:nvPr>
        </p:nvGraphicFramePr>
        <p:xfrm>
          <a:off x="9763932" y="2401436"/>
          <a:ext cx="1837920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920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Stinky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 err="1"/>
                        <a:t>toufu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Chòu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dòu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fú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A02A51-28CE-4D8A-9058-8632E9DD3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546654"/>
              </p:ext>
            </p:extLst>
          </p:nvPr>
        </p:nvGraphicFramePr>
        <p:xfrm>
          <a:off x="10125220" y="3506231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questions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Wèn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tí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4F3BC7-C19E-42CE-9FF5-F14976F39F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50777"/>
              </p:ext>
            </p:extLst>
          </p:nvPr>
        </p:nvGraphicFramePr>
        <p:xfrm>
          <a:off x="10125220" y="4626525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dōu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9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C6CCD-4C41-44EB-8423-9E9219FD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qí</a:t>
            </a:r>
            <a:r>
              <a:rPr lang="en-US" altLang="ja-JP" dirty="0"/>
              <a:t> </a:t>
            </a:r>
            <a:r>
              <a:rPr lang="en-US" altLang="ja-JP" dirty="0" err="1"/>
              <a:t>lín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05E70-BD02-45CD-B07B-17E120C49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</a:t>
            </a:r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mǎi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me?</a:t>
            </a:r>
          </a:p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</a:t>
            </a:r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mǎi</a:t>
            </a:r>
            <a:r>
              <a:rPr lang="en-US" altLang="ja-JP" dirty="0"/>
              <a:t> </a:t>
            </a:r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qí</a:t>
            </a:r>
            <a:r>
              <a:rPr lang="en-US" altLang="ja-JP" dirty="0"/>
              <a:t> </a:t>
            </a:r>
            <a:r>
              <a:rPr lang="en-US" altLang="ja-JP" dirty="0" err="1"/>
              <a:t>lín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cǎo</a:t>
            </a:r>
            <a:r>
              <a:rPr lang="en-US" altLang="ja-JP" dirty="0"/>
              <a:t> 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qí</a:t>
            </a:r>
            <a:r>
              <a:rPr lang="en-US" altLang="ja-JP" dirty="0"/>
              <a:t> </a:t>
            </a:r>
            <a:r>
              <a:rPr lang="en-US" altLang="ja-JP" dirty="0" err="1"/>
              <a:t>lín</a:t>
            </a:r>
            <a:r>
              <a:rPr lang="en-US" altLang="ja-JP" dirty="0"/>
              <a:t>, </a:t>
            </a:r>
            <a:r>
              <a:rPr lang="en-US" altLang="ja-JP" dirty="0" err="1"/>
              <a:t>xiāng</a:t>
            </a:r>
            <a:r>
              <a:rPr lang="en-US" altLang="ja-JP" dirty="0"/>
              <a:t> </a:t>
            </a:r>
            <a:r>
              <a:rPr lang="en-US" altLang="ja-JP" dirty="0" err="1"/>
              <a:t>cáo</a:t>
            </a:r>
            <a:r>
              <a:rPr lang="en-US" altLang="ja-JP" dirty="0"/>
              <a:t> </a:t>
            </a:r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qí</a:t>
            </a:r>
            <a:r>
              <a:rPr lang="en-US" altLang="ja-JP" dirty="0"/>
              <a:t> </a:t>
            </a:r>
            <a:r>
              <a:rPr lang="en-US" altLang="ja-JP" dirty="0" err="1"/>
              <a:t>lín</a:t>
            </a:r>
            <a:r>
              <a:rPr lang="en-US" altLang="ja-JP" dirty="0"/>
              <a:t>, </a:t>
            </a:r>
            <a:r>
              <a:rPr lang="en-US" altLang="ja-JP" dirty="0" err="1"/>
              <a:t>qiǎo</a:t>
            </a:r>
            <a:r>
              <a:rPr lang="en-US" altLang="ja-JP" dirty="0"/>
              <a:t> </a:t>
            </a:r>
            <a:r>
              <a:rPr lang="en-US" altLang="ja-JP" dirty="0" err="1"/>
              <a:t>kè</a:t>
            </a:r>
            <a:r>
              <a:rPr lang="en-US" altLang="ja-JP" dirty="0"/>
              <a:t> </a:t>
            </a:r>
            <a:r>
              <a:rPr lang="en-US" altLang="ja-JP" dirty="0" err="1"/>
              <a:t>lì</a:t>
            </a:r>
            <a:r>
              <a:rPr lang="en-US" altLang="ja-JP" dirty="0"/>
              <a:t> </a:t>
            </a:r>
            <a:r>
              <a:rPr lang="en-US" altLang="ja-JP" dirty="0" err="1"/>
              <a:t>bīng</a:t>
            </a:r>
            <a:r>
              <a:rPr lang="en-US" altLang="ja-JP" dirty="0"/>
              <a:t> </a:t>
            </a:r>
            <a:r>
              <a:rPr lang="en-US" altLang="ja-JP" dirty="0" err="1"/>
              <a:t>qí</a:t>
            </a:r>
            <a:r>
              <a:rPr lang="en-US" altLang="ja-JP" dirty="0"/>
              <a:t> </a:t>
            </a:r>
            <a:r>
              <a:rPr lang="en-US" altLang="ja-JP" dirty="0" err="1"/>
              <a:t>lín</a:t>
            </a:r>
            <a:r>
              <a:rPr lang="en-US" altLang="ja-JP" dirty="0"/>
              <a:t>.</a:t>
            </a:r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3453B5-E387-4252-B184-C93DDE65A1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578545"/>
              </p:ext>
            </p:extLst>
          </p:nvPr>
        </p:nvGraphicFramePr>
        <p:xfrm>
          <a:off x="10264706" y="421156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Ice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cream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Bīng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qí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lín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0719E3-D953-4634-93BE-444981FA45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329316"/>
              </p:ext>
            </p:extLst>
          </p:nvPr>
        </p:nvGraphicFramePr>
        <p:xfrm>
          <a:off x="10264706" y="1794463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In addition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hái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DE96F9-C956-4B83-93B2-9C847CF8BB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533940"/>
              </p:ext>
            </p:extLst>
          </p:nvPr>
        </p:nvGraphicFramePr>
        <p:xfrm>
          <a:off x="10264706" y="3045637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strawberry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Cǎo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méi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CEA986-B9DF-4A6C-B9AF-8E21EF5FF1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791475"/>
              </p:ext>
            </p:extLst>
          </p:nvPr>
        </p:nvGraphicFramePr>
        <p:xfrm>
          <a:off x="10264706" y="4253018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vanilla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Xiāng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cǎo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15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164D-FF8D-48D4-97F7-44B6207A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Jī</a:t>
            </a:r>
            <a:r>
              <a:rPr lang="en-US" altLang="ja-JP" dirty="0"/>
              <a:t> </a:t>
            </a:r>
            <a:r>
              <a:rPr lang="en-US" altLang="ja-JP" dirty="0" err="1"/>
              <a:t>pái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66702-E18C-4753-BDA2-9C1D16E81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206" y="1703693"/>
            <a:ext cx="9291215" cy="43497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dirty="0" err="1"/>
              <a:t>Wǒ</a:t>
            </a:r>
            <a:r>
              <a:rPr lang="ja-JP" altLang="en-US" dirty="0"/>
              <a:t> </a:t>
            </a:r>
            <a:r>
              <a:rPr lang="en-US" altLang="ja-JP" dirty="0" err="1"/>
              <a:t>yào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hú</a:t>
            </a:r>
            <a:r>
              <a:rPr lang="en-US" altLang="ja-JP" dirty="0"/>
              <a:t> </a:t>
            </a:r>
            <a:r>
              <a:rPr lang="en-US" altLang="ja-JP" dirty="0" err="1"/>
              <a:t>jiāo</a:t>
            </a:r>
            <a:r>
              <a:rPr lang="en-US" altLang="ja-JP" dirty="0"/>
              <a:t> </a:t>
            </a:r>
            <a:r>
              <a:rPr lang="en-US" altLang="ja-JP" dirty="0" err="1"/>
              <a:t>yán</a:t>
            </a:r>
            <a:r>
              <a:rPr lang="en-US" altLang="ja-JP" dirty="0"/>
              <a:t> </a:t>
            </a:r>
            <a:r>
              <a:rPr lang="en-US" altLang="ja-JP" dirty="0" err="1"/>
              <a:t>jī</a:t>
            </a:r>
            <a:r>
              <a:rPr lang="en-US" altLang="ja-JP" dirty="0"/>
              <a:t> </a:t>
            </a:r>
            <a:r>
              <a:rPr lang="en-US" altLang="ja-JP" dirty="0" err="1"/>
              <a:t>pái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US" altLang="ja-JP" dirty="0" err="1"/>
              <a:t>Hú</a:t>
            </a:r>
            <a:r>
              <a:rPr lang="en-US" altLang="ja-JP" dirty="0"/>
              <a:t> </a:t>
            </a:r>
            <a:r>
              <a:rPr lang="en-US" altLang="ja-JP" dirty="0" err="1"/>
              <a:t>jiāo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Yán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Jī</a:t>
            </a:r>
            <a:r>
              <a:rPr lang="en-US" altLang="ja-JP" dirty="0"/>
              <a:t> </a:t>
            </a:r>
            <a:r>
              <a:rPr lang="en-US" altLang="ja-JP" dirty="0" err="1"/>
              <a:t>pái</a:t>
            </a:r>
            <a:r>
              <a:rPr lang="en-US" altLang="ja-JP" dirty="0"/>
              <a:t> </a:t>
            </a:r>
            <a:r>
              <a:rPr lang="en-US" altLang="ja-JP" dirty="0" err="1"/>
              <a:t>duō</a:t>
            </a:r>
            <a:r>
              <a:rPr lang="en-US" altLang="ja-JP" dirty="0"/>
              <a:t> </a:t>
            </a:r>
            <a:r>
              <a:rPr lang="en-US" altLang="ja-JP" dirty="0" err="1"/>
              <a:t>shǎo</a:t>
            </a:r>
            <a:r>
              <a:rPr lang="en-US" altLang="ja-JP" dirty="0"/>
              <a:t> </a:t>
            </a:r>
            <a:r>
              <a:rPr lang="en-US" altLang="ja-JP" dirty="0" err="1"/>
              <a:t>qián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r>
              <a:rPr lang="en-US" altLang="ja-JP" dirty="0" err="1"/>
              <a:t>Qián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Duō</a:t>
            </a:r>
            <a:r>
              <a:rPr lang="en-US" altLang="ja-JP" dirty="0"/>
              <a:t> </a:t>
            </a:r>
            <a:r>
              <a:rPr lang="en-US" altLang="ja-JP" dirty="0" err="1"/>
              <a:t>shǎo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yí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</a:t>
            </a:r>
            <a:r>
              <a:rPr lang="en-US" altLang="ja-JP" dirty="0" err="1"/>
              <a:t>wèn</a:t>
            </a:r>
            <a:r>
              <a:rPr lang="en-US" altLang="ja-JP" dirty="0"/>
              <a:t> </a:t>
            </a:r>
            <a:r>
              <a:rPr lang="en-US" altLang="ja-JP" dirty="0" err="1"/>
              <a:t>tí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US" altLang="ja-JP" dirty="0" err="1"/>
              <a:t>Chú</a:t>
            </a:r>
            <a:r>
              <a:rPr lang="en-US" altLang="ja-JP" dirty="0"/>
              <a:t> le……</a:t>
            </a:r>
            <a:r>
              <a:rPr lang="en-US" altLang="ja-JP" dirty="0" err="1"/>
              <a:t>yǐ</a:t>
            </a:r>
            <a:r>
              <a:rPr lang="en-US" altLang="ja-JP" dirty="0"/>
              <a:t> </a:t>
            </a:r>
            <a:r>
              <a:rPr lang="en-US" altLang="ja-JP" dirty="0" err="1"/>
              <a:t>wài</a:t>
            </a:r>
            <a:r>
              <a:rPr lang="en-US" altLang="ja-JP" dirty="0"/>
              <a:t>……</a:t>
            </a:r>
            <a:r>
              <a:rPr lang="en-US" altLang="ja-JP" dirty="0" err="1"/>
              <a:t>hái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chú</a:t>
            </a:r>
            <a:r>
              <a:rPr lang="en-US" altLang="ja-JP" dirty="0"/>
              <a:t> le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ja-JP" altLang="en-US" dirty="0"/>
              <a:t> </a:t>
            </a:r>
            <a:r>
              <a:rPr lang="en-US" altLang="ja-JP" dirty="0" err="1"/>
              <a:t>mǎi</a:t>
            </a:r>
            <a:r>
              <a:rPr lang="en-US" altLang="ja-JP" dirty="0"/>
              <a:t> </a:t>
            </a:r>
            <a:r>
              <a:rPr lang="en-US" altLang="ja-JP" dirty="0" err="1"/>
              <a:t>wǎn</a:t>
            </a:r>
            <a:r>
              <a:rPr lang="en-US" altLang="ja-JP" dirty="0"/>
              <a:t> </a:t>
            </a:r>
            <a:r>
              <a:rPr lang="en-US" altLang="ja-JP" dirty="0" err="1"/>
              <a:t>fàn</a:t>
            </a:r>
            <a:r>
              <a:rPr lang="en-US" altLang="ja-JP" dirty="0"/>
              <a:t> </a:t>
            </a:r>
            <a:r>
              <a:rPr lang="en-US" altLang="ja-JP" dirty="0" err="1"/>
              <a:t>hé</a:t>
            </a:r>
            <a:r>
              <a:rPr lang="en-US" altLang="ja-JP" dirty="0"/>
              <a:t> </a:t>
            </a:r>
            <a:r>
              <a:rPr lang="en-US" altLang="ja-JP" dirty="0" err="1"/>
              <a:t>nǎi</a:t>
            </a:r>
            <a:r>
              <a:rPr lang="en-US" altLang="ja-JP" dirty="0"/>
              <a:t> </a:t>
            </a:r>
            <a:r>
              <a:rPr lang="en-US" altLang="ja-JP" dirty="0" err="1"/>
              <a:t>chá</a:t>
            </a:r>
            <a:r>
              <a:rPr lang="en-US" altLang="ja-JP" dirty="0"/>
              <a:t> </a:t>
            </a:r>
            <a:r>
              <a:rPr lang="en-US" altLang="ja-JP" dirty="0" err="1"/>
              <a:t>yǐ</a:t>
            </a:r>
            <a:r>
              <a:rPr lang="en-US" altLang="ja-JP" dirty="0"/>
              <a:t> </a:t>
            </a:r>
            <a:r>
              <a:rPr lang="en-US" altLang="ja-JP" dirty="0" err="1"/>
              <a:t>wài</a:t>
            </a:r>
            <a:r>
              <a:rPr lang="en-US" altLang="ja-JP" dirty="0"/>
              <a:t>, 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hái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mǎi</a:t>
            </a:r>
            <a:r>
              <a:rPr lang="en-US" altLang="ja-JP" dirty="0"/>
              <a:t> </a:t>
            </a:r>
            <a:r>
              <a:rPr lang="en-US" altLang="ja-JP" dirty="0" err="1"/>
              <a:t>shén</a:t>
            </a:r>
            <a:r>
              <a:rPr lang="en-US" altLang="ja-JP" dirty="0"/>
              <a:t> me </a:t>
            </a:r>
            <a:r>
              <a:rPr lang="en-US" altLang="ja-JP" dirty="0" err="1"/>
              <a:t>dōng</a:t>
            </a:r>
            <a:r>
              <a:rPr lang="en-US" altLang="ja-JP" dirty="0"/>
              <a:t> </a:t>
            </a:r>
            <a:r>
              <a:rPr lang="en-US" altLang="ja-JP" dirty="0" err="1"/>
              <a:t>xī</a:t>
            </a:r>
            <a:r>
              <a:rPr lang="en-US" altLang="ja-JP" dirty="0"/>
              <a:t>?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6119FB-CCA0-4AAF-9BB2-A53F1F2721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32055"/>
              </p:ext>
            </p:extLst>
          </p:nvPr>
        </p:nvGraphicFramePr>
        <p:xfrm>
          <a:off x="9458794" y="804519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cutlet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pái</a:t>
                      </a:r>
                      <a:endParaRPr lang="en-US" altLang="ja-JP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B9A82D-F4DD-4B44-8E91-4A1E46F46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38934"/>
              </p:ext>
            </p:extLst>
          </p:nvPr>
        </p:nvGraphicFramePr>
        <p:xfrm>
          <a:off x="9458794" y="1853754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pepper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Hú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jiāo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AE688F-3904-4E28-8320-B0A02BEEA5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334235"/>
              </p:ext>
            </p:extLst>
          </p:nvPr>
        </p:nvGraphicFramePr>
        <p:xfrm>
          <a:off x="9458794" y="2902989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salt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yán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72D5A5-8298-4BB3-8A65-4793682DE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441582"/>
              </p:ext>
            </p:extLst>
          </p:nvPr>
        </p:nvGraphicFramePr>
        <p:xfrm>
          <a:off x="9458794" y="3878587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money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qián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3446F7A-926E-42CD-B960-FDA09302FC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897953"/>
              </p:ext>
            </p:extLst>
          </p:nvPr>
        </p:nvGraphicFramePr>
        <p:xfrm>
          <a:off x="7490509" y="1853754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How much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Duō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shǎo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A985682-B8C7-45FF-A291-DBD1F5AAD1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991165"/>
              </p:ext>
            </p:extLst>
          </p:nvPr>
        </p:nvGraphicFramePr>
        <p:xfrm>
          <a:off x="4633993" y="3286351"/>
          <a:ext cx="4318861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861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Apart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from…… also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ja-JP" dirty="0" err="1"/>
                        <a:t>Chú</a:t>
                      </a:r>
                      <a:r>
                        <a:rPr lang="en-US" altLang="ja-JP" dirty="0"/>
                        <a:t> le……</a:t>
                      </a:r>
                      <a:r>
                        <a:rPr lang="en-US" altLang="ja-JP" dirty="0" err="1"/>
                        <a:t>yǐ</a:t>
                      </a:r>
                      <a:r>
                        <a:rPr lang="en-US" altLang="ja-JP" dirty="0"/>
                        <a:t> </a:t>
                      </a:r>
                      <a:r>
                        <a:rPr lang="en-US" altLang="ja-JP" dirty="0" err="1"/>
                        <a:t>wài</a:t>
                      </a:r>
                      <a:r>
                        <a:rPr lang="en-US" altLang="ja-JP" dirty="0"/>
                        <a:t>……</a:t>
                      </a:r>
                      <a:r>
                        <a:rPr lang="en-US" altLang="ja-JP" dirty="0" err="1"/>
                        <a:t>hái</a:t>
                      </a:r>
                      <a:endParaRPr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531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2B40-ECA4-4138-9044-3C38BA2DB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Yè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90871-2893-4F46-BBC3-0CD76D98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3"/>
              </a:rPr>
              <a:t>https://www.youtube.com/watch?v=F-L2rn2vozI&amp;t=17s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0474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50</TotalTime>
  <Words>374</Words>
  <Application>Microsoft Office PowerPoint</Application>
  <PresentationFormat>Widescreen</PresentationFormat>
  <Paragraphs>103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Rockwell</vt:lpstr>
      <vt:lpstr>Gallery</vt:lpstr>
      <vt:lpstr>Yè shì</vt:lpstr>
      <vt:lpstr>Yè shì yǒu shén me?</vt:lpstr>
      <vt:lpstr>Chòu dòu fú</vt:lpstr>
      <vt:lpstr>Bīng qí lín</vt:lpstr>
      <vt:lpstr>Jī pái</vt:lpstr>
      <vt:lpstr>Yè shì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Yè shì</dc:title>
  <dc:creator>Lyn ZHANG</dc:creator>
  <cp:lastModifiedBy>Lyn ZHANG</cp:lastModifiedBy>
  <cp:revision>8</cp:revision>
  <dcterms:created xsi:type="dcterms:W3CDTF">2021-05-10T21:57:19Z</dcterms:created>
  <dcterms:modified xsi:type="dcterms:W3CDTF">2021-05-10T22:49:03Z</dcterms:modified>
</cp:coreProperties>
</file>