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9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653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037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759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652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714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966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51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595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126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452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06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94EF2-A9E7-43AC-9297-A2ABDC3AC6EB}" type="datetimeFigureOut">
              <a:rPr lang="en-AU" smtClean="0"/>
              <a:t>17/05/2021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56DAF-FD02-4C09-8D16-90EE246836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304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659" y="2420888"/>
            <a:ext cx="7772400" cy="2520280"/>
          </a:xfrm>
        </p:spPr>
        <p:txBody>
          <a:bodyPr>
            <a:noAutofit/>
          </a:bodyPr>
          <a:lstStyle/>
          <a:p>
            <a:r>
              <a:rPr lang="en-US" altLang="ja-JP" sz="8800" dirty="0" err="1">
                <a:solidFill>
                  <a:srgbClr val="FFC000"/>
                </a:solidFill>
              </a:rPr>
              <a:t>Tiān</a:t>
            </a:r>
            <a:r>
              <a:rPr lang="en-US" altLang="ja-JP" sz="8800" dirty="0">
                <a:solidFill>
                  <a:srgbClr val="FFC000"/>
                </a:solidFill>
              </a:rPr>
              <a:t> </a:t>
            </a:r>
            <a:r>
              <a:rPr lang="en-US" altLang="ja-JP" sz="8800" dirty="0" err="1">
                <a:solidFill>
                  <a:srgbClr val="FFC000"/>
                </a:solidFill>
              </a:rPr>
              <a:t>qì</a:t>
            </a:r>
            <a:br>
              <a:rPr lang="en-AU" sz="8800" dirty="0"/>
            </a:br>
            <a:r>
              <a:rPr lang="zh-CN" altLang="en-US" sz="8800" dirty="0"/>
              <a:t>天气</a:t>
            </a:r>
            <a:br>
              <a:rPr lang="en-AU" sz="8800" dirty="0"/>
            </a:br>
            <a:r>
              <a:rPr lang="en-AU" sz="8800" dirty="0">
                <a:solidFill>
                  <a:srgbClr val="0070C0"/>
                </a:solidFill>
              </a:rPr>
              <a:t>weather</a:t>
            </a:r>
          </a:p>
        </p:txBody>
      </p:sp>
      <p:pic>
        <p:nvPicPr>
          <p:cNvPr id="1026" name="Picture 2" descr="http://www-static2.spulsecdn.net/pics/00/01/11/61/1116108_1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3437861" cy="25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291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64704" y="1556792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96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Duō</a:t>
            </a:r>
            <a:r>
              <a:rPr lang="en-US" altLang="ja-JP" sz="9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96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yún</a:t>
            </a:r>
            <a:br>
              <a:rPr lang="en-AU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altLang="ja-JP" sz="7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cloudy</a:t>
            </a:r>
            <a:endParaRPr lang="en-AU" sz="7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http://images.sodahead.com/polls/002676429/3242638059_01cloudy_t9953_xlarg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254" y="3364335"/>
            <a:ext cx="4999746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981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656" y="1205880"/>
            <a:ext cx="8229600" cy="2079104"/>
          </a:xfrm>
        </p:spPr>
        <p:txBody>
          <a:bodyPr>
            <a:noAutofit/>
          </a:bodyPr>
          <a:lstStyle/>
          <a:p>
            <a:r>
              <a:rPr lang="en-US" altLang="ja-JP" sz="16600" dirty="0" err="1">
                <a:solidFill>
                  <a:schemeClr val="bg1"/>
                </a:solidFill>
              </a:rPr>
              <a:t>xuě</a:t>
            </a:r>
            <a:br>
              <a:rPr lang="en-US" altLang="ja-JP" sz="4800" dirty="0"/>
            </a:br>
            <a:r>
              <a:rPr lang="en-US" altLang="ja-JP" sz="8800" dirty="0">
                <a:solidFill>
                  <a:schemeClr val="accent5"/>
                </a:solidFill>
              </a:rPr>
              <a:t>snow</a:t>
            </a:r>
            <a:endParaRPr lang="en-AU" sz="8800" dirty="0">
              <a:solidFill>
                <a:schemeClr val="accent5"/>
              </a:solidFill>
            </a:endParaRPr>
          </a:p>
        </p:txBody>
      </p:sp>
      <p:pic>
        <p:nvPicPr>
          <p:cNvPr id="10242" name="Picture 2" descr="http://rplibrary.org/wp/wp-content/uploads/2014/02/sn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4450272" cy="333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62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When you want to ask somebody what the weather is like, you use the following expression: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3600" dirty="0"/>
              <a:t>How is the weather?</a:t>
            </a:r>
          </a:p>
          <a:p>
            <a:pPr algn="ctr"/>
            <a:r>
              <a:rPr lang="en-US" altLang="ja-JP" dirty="0"/>
              <a:t>……</a:t>
            </a:r>
            <a:r>
              <a:rPr lang="en-US" altLang="ja-JP" u="sng" dirty="0" err="1"/>
              <a:t>tiān</a:t>
            </a:r>
            <a:r>
              <a:rPr lang="en-US" altLang="ja-JP" u="sng" dirty="0"/>
              <a:t> </a:t>
            </a:r>
            <a:r>
              <a:rPr lang="en-US" altLang="ja-JP" u="sng" dirty="0" err="1"/>
              <a:t>qì</a:t>
            </a:r>
            <a:r>
              <a:rPr lang="en-US" altLang="ja-JP" dirty="0"/>
              <a:t>   </a:t>
            </a:r>
            <a:r>
              <a:rPr lang="en-US" altLang="ja-JP" u="sng" dirty="0" err="1"/>
              <a:t>zěn</a:t>
            </a:r>
            <a:r>
              <a:rPr lang="en-US" altLang="ja-JP" u="sng" dirty="0"/>
              <a:t> me </a:t>
            </a:r>
            <a:r>
              <a:rPr lang="en-US" altLang="ja-JP" u="sng" dirty="0" err="1"/>
              <a:t>yàng</a:t>
            </a:r>
            <a:r>
              <a:rPr lang="ja-JP" altLang="en-US" dirty="0"/>
              <a:t>？</a:t>
            </a:r>
            <a:endParaRPr lang="en-US" dirty="0"/>
          </a:p>
          <a:p>
            <a:pPr marL="0" indent="0" algn="ctr">
              <a:buNone/>
            </a:pPr>
            <a:r>
              <a:rPr lang="ja-JP" altLang="en-US" sz="2800" dirty="0"/>
              <a:t>　　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</a:t>
            </a:r>
            <a:r>
              <a:rPr lang="en-US" altLang="ja-JP" sz="2400" dirty="0"/>
              <a:t>City                      </a:t>
            </a:r>
            <a:r>
              <a:rPr lang="en-US" sz="2400" dirty="0"/>
              <a:t> </a:t>
            </a:r>
            <a:r>
              <a:rPr lang="en-US" altLang="ja-JP" sz="2400" dirty="0"/>
              <a:t>is</a:t>
            </a:r>
            <a:r>
              <a:rPr lang="ja-JP" altLang="en-US" sz="2400" dirty="0"/>
              <a:t> </a:t>
            </a:r>
            <a:r>
              <a:rPr lang="en-US" sz="2000" dirty="0"/>
              <a:t>question marker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weather                     how</a:t>
            </a:r>
            <a:endParaRPr lang="en-AU" dirty="0"/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H="1">
            <a:off x="2195736" y="3140968"/>
            <a:ext cx="1296145" cy="187220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4932040" y="3140968"/>
            <a:ext cx="0" cy="187220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/>
          </p:cNvCxnSpPr>
          <p:nvPr/>
        </p:nvCxnSpPr>
        <p:spPr>
          <a:xfrm>
            <a:off x="2915816" y="3140968"/>
            <a:ext cx="576064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5724128" y="3253043"/>
            <a:ext cx="432048" cy="60800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16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answer that question is simple: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36327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City + 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weather) + adjectives .</a:t>
            </a:r>
          </a:p>
          <a:p>
            <a:pPr marL="0" indent="0" algn="ctr">
              <a:buNone/>
            </a:pP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 the following vocabulary about weather which will enable you to talk about weather in Japanese</a:t>
            </a:r>
            <a:endParaRPr lang="en-A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4451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484784"/>
            <a:ext cx="6408712" cy="2160240"/>
          </a:xfrm>
        </p:spPr>
        <p:txBody>
          <a:bodyPr>
            <a:noAutofit/>
          </a:bodyPr>
          <a:lstStyle/>
          <a:p>
            <a:r>
              <a:rPr lang="en-US" altLang="ja-JP" sz="8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rè</a:t>
            </a:r>
            <a:b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ja-JP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ja-JP" sz="8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</a:t>
            </a:r>
            <a:endParaRPr lang="en-AU" sz="8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callape.com/image/114754/hot-weather-sealcoating-tips?max_width=2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4"/>
            <a:ext cx="3888432" cy="255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904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4692" y="163792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8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Nuǎn</a:t>
            </a:r>
            <a:r>
              <a:rPr lang="en-US" altLang="ja-JP" sz="8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8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huó</a:t>
            </a:r>
            <a:br>
              <a:rPr lang="en-US" altLang="ja-JP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ja-JP" sz="8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warm</a:t>
            </a:r>
            <a:endParaRPr lang="en-AU" sz="8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http://www.accessnorthga.com/img/stories/2012/248745/warm_weather_med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72" y="2780928"/>
            <a:ext cx="4680520" cy="35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7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933056"/>
            <a:ext cx="8229600" cy="2144767"/>
          </a:xfrm>
        </p:spPr>
        <p:txBody>
          <a:bodyPr>
            <a:noAutofit/>
          </a:bodyPr>
          <a:lstStyle/>
          <a:p>
            <a:r>
              <a:rPr lang="en-US" altLang="ja-JP" sz="96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Yǒu</a:t>
            </a:r>
            <a:r>
              <a:rPr lang="en-US" altLang="ja-JP" sz="9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96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tài</a:t>
            </a:r>
            <a:r>
              <a:rPr lang="en-US" altLang="ja-JP" sz="9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96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yáng</a:t>
            </a:r>
            <a:b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sunny</a:t>
            </a:r>
            <a:endParaRPr lang="en-AU" sz="96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img2.wikia.nocookie.net/__cb20061123084859/jet/images/9/9a/Sunn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0" y="15473"/>
            <a:ext cx="4847861" cy="363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842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499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sz="107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Tiān</a:t>
            </a:r>
            <a:r>
              <a:rPr lang="en-US" altLang="ja-JP" sz="107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107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qì</a:t>
            </a:r>
            <a:br>
              <a:rPr lang="en-AU" altLang="ja-JP" dirty="0"/>
            </a:br>
            <a:endParaRPr lang="en-AU" dirty="0"/>
          </a:p>
        </p:txBody>
      </p:sp>
      <p:pic>
        <p:nvPicPr>
          <p:cNvPr id="6146" name="Picture 2" descr="http://d32ogoqmya1dw8.cloudfront.net/images/usingdata/nasaimages/legend-warm-to-cool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18"/>
          <a:stretch/>
        </p:blipFill>
        <p:spPr bwMode="auto">
          <a:xfrm>
            <a:off x="413455" y="4437112"/>
            <a:ext cx="8419851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3635896" y="2996952"/>
            <a:ext cx="987484" cy="1296144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386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8229600" cy="1858218"/>
          </a:xfrm>
        </p:spPr>
        <p:txBody>
          <a:bodyPr>
            <a:noAutofit/>
          </a:bodyPr>
          <a:lstStyle/>
          <a:p>
            <a:r>
              <a:rPr lang="en-US" altLang="ja-JP" sz="11500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lěng</a:t>
            </a:r>
            <a:br>
              <a:rPr lang="en-AU" altLang="ja-JP" dirty="0"/>
            </a:br>
            <a:r>
              <a:rPr lang="en-AU" altLang="ja-JP" sz="6600" dirty="0">
                <a:solidFill>
                  <a:srgbClr val="002060"/>
                </a:solidFill>
              </a:rPr>
              <a:t>cold</a:t>
            </a:r>
            <a:endParaRPr lang="en-AU" sz="6600" dirty="0">
              <a:solidFill>
                <a:srgbClr val="002060"/>
              </a:solidFill>
            </a:endParaRPr>
          </a:p>
        </p:txBody>
      </p:sp>
      <p:pic>
        <p:nvPicPr>
          <p:cNvPr id="7170" name="Picture 2" descr="http://i2.cdn.turner.com/cnn/dam/assets/140106143102-cold-weather-colds-story-top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2"/>
          <a:stretch/>
        </p:blipFill>
        <p:spPr bwMode="auto">
          <a:xfrm>
            <a:off x="179512" y="3212976"/>
            <a:ext cx="5966645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730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3284984"/>
            <a:ext cx="8229600" cy="1863080"/>
          </a:xfrm>
        </p:spPr>
        <p:txBody>
          <a:bodyPr>
            <a:noAutofit/>
          </a:bodyPr>
          <a:lstStyle/>
          <a:p>
            <a:r>
              <a:rPr lang="en-US" altLang="ja-JP" sz="11500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yǔ</a:t>
            </a:r>
            <a:br>
              <a:rPr lang="en-AU" altLang="ja-JP" sz="8000" dirty="0"/>
            </a:br>
            <a:r>
              <a:rPr lang="en-AU" altLang="ja-JP" sz="8800" dirty="0">
                <a:solidFill>
                  <a:schemeClr val="accent5">
                    <a:lumMod val="75000"/>
                  </a:schemeClr>
                </a:solidFill>
              </a:rPr>
              <a:t>rain</a:t>
            </a:r>
            <a:endParaRPr lang="en-AU" sz="8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8194" name="Picture 2" descr="http://images.iop.org/objects/phw/news/16/2/31/r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63"/>
            <a:ext cx="4909527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963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107</Words>
  <Application>Microsoft Office PowerPoint</Application>
  <PresentationFormat>On-screen Show (4:3)</PresentationFormat>
  <Paragraphs>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Tiān qì 天气 weather</vt:lpstr>
      <vt:lpstr>When you want to ask somebody what the weather is like, you use the following expression:</vt:lpstr>
      <vt:lpstr>To answer that question is simple:</vt:lpstr>
      <vt:lpstr>rè  hot</vt:lpstr>
      <vt:lpstr>Nuǎn huó warm</vt:lpstr>
      <vt:lpstr>Yǒu tài yáng sunny</vt:lpstr>
      <vt:lpstr>Tiān qì </vt:lpstr>
      <vt:lpstr>lěng cold</vt:lpstr>
      <vt:lpstr>yǔ rain</vt:lpstr>
      <vt:lpstr>Duō yún cloudy</vt:lpstr>
      <vt:lpstr>xuě snow</vt:lpstr>
    </vt:vector>
  </TitlesOfParts>
  <Company>ACT 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Ruan, Yunshi</dc:creator>
  <cp:lastModifiedBy>Lyn ZHANG</cp:lastModifiedBy>
  <cp:revision>12</cp:revision>
  <dcterms:created xsi:type="dcterms:W3CDTF">2014-07-24T13:25:53Z</dcterms:created>
  <dcterms:modified xsi:type="dcterms:W3CDTF">2021-05-16T21:58:31Z</dcterms:modified>
</cp:coreProperties>
</file>