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297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2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886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737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315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624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327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33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4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72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21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99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62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39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718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7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AB0C-A6B7-4000-95FA-D254BC9BE798}" type="datetimeFigureOut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B8BA4D9-F666-4A49-B5C9-2CF84C15F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76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3FF5-AD1C-4DDB-81E9-D3B08671A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Livestream preparation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4B319-87E2-4BE3-8CBA-ED6CE8854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570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7A6F-2C7B-4E7E-B301-8C5090908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Xī</a:t>
            </a:r>
            <a:r>
              <a:rPr lang="en-US" altLang="ja-JP" dirty="0"/>
              <a:t> </a:t>
            </a:r>
            <a:r>
              <a:rPr lang="en-US" altLang="ja-JP" dirty="0" err="1"/>
              <a:t>ān</a:t>
            </a:r>
            <a:r>
              <a:rPr lang="en-US" altLang="ja-JP" dirty="0"/>
              <a:t> de </a:t>
            </a:r>
            <a:r>
              <a:rPr lang="en-US" altLang="ja-JP" dirty="0" err="1"/>
              <a:t>xiǎo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862599-FDA2-4965-B30F-4C4D8864B0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50" y="2366963"/>
            <a:ext cx="2183308" cy="388143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B9940D-73E6-4528-8582-4895C1320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06" y="2276373"/>
            <a:ext cx="2380237" cy="42315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E0A576-E805-4223-97D5-EA8016FBD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688" y="2568102"/>
            <a:ext cx="2267823" cy="4030392"/>
          </a:xfrm>
          <a:prstGeom prst="rect">
            <a:avLst/>
          </a:prstGeom>
        </p:spPr>
      </p:pic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F85D78F9-B37A-4CA3-AB99-DB90A5110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05901"/>
              </p:ext>
            </p:extLst>
          </p:nvPr>
        </p:nvGraphicFramePr>
        <p:xfrm>
          <a:off x="4695824" y="350095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Snack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Xiǎo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chī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648CA87A-9D4D-487B-916D-E88C58051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680888"/>
              </p:ext>
            </p:extLst>
          </p:nvPr>
        </p:nvGraphicFramePr>
        <p:xfrm>
          <a:off x="3358139" y="1346200"/>
          <a:ext cx="267537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370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biang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 err="1"/>
                        <a:t>biang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noodles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biāng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biāng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 err="1"/>
                        <a:t>miàn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413C454-C94A-44CE-9012-C364A4187A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511394"/>
              </p:ext>
            </p:extLst>
          </p:nvPr>
        </p:nvGraphicFramePr>
        <p:xfrm>
          <a:off x="7558283" y="1359811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White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wine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Bái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jiǔ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F0E5AB09-03C5-4AC5-A163-A59C9AC90E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247691"/>
              </p:ext>
            </p:extLst>
          </p:nvPr>
        </p:nvGraphicFramePr>
        <p:xfrm>
          <a:off x="891388" y="1412082"/>
          <a:ext cx="202661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610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chinese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sausage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Là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cháng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44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8DDF-2863-4608-84CF-EE6D0AE6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Xī</a:t>
            </a:r>
            <a:r>
              <a:rPr lang="en-US" altLang="ja-JP" dirty="0"/>
              <a:t> </a:t>
            </a:r>
            <a:r>
              <a:rPr lang="en-US" altLang="ja-JP" dirty="0" err="1"/>
              <a:t>ān</a:t>
            </a:r>
            <a:r>
              <a:rPr lang="en-US" altLang="ja-JP" dirty="0"/>
              <a:t> de </a:t>
            </a:r>
            <a:r>
              <a:rPr lang="en-US" altLang="ja-JP" dirty="0" err="1"/>
              <a:t>xiǎo</a:t>
            </a:r>
            <a:r>
              <a:rPr lang="en-US" altLang="ja-JP" dirty="0"/>
              <a:t> </a:t>
            </a:r>
            <a:r>
              <a:rPr lang="en-US" altLang="ja-JP" dirty="0" err="1"/>
              <a:t>chī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52F34F-7924-4FA2-A62B-73C38264C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0" y="2510784"/>
            <a:ext cx="2183308" cy="388143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7F1CFA-D0DF-4BF8-BC03-A5786C764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829" y="2461976"/>
            <a:ext cx="2183308" cy="38814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74F77A-70B0-4F4D-A75E-66F5FC4C5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959" y="2286878"/>
            <a:ext cx="2472764" cy="4396024"/>
          </a:xfrm>
          <a:prstGeom prst="rect">
            <a:avLst/>
          </a:prstGeom>
        </p:spPr>
      </p:pic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F4C8A9C3-A9D6-44AC-B646-6EAAC7DE22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674276"/>
              </p:ext>
            </p:extLst>
          </p:nvPr>
        </p:nvGraphicFramePr>
        <p:xfrm>
          <a:off x="829880" y="1550278"/>
          <a:ext cx="2472764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764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Chinese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burger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Ròu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jiā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mó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93EA85DB-74BC-4A8B-B5A0-C6E48ADCBE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955241"/>
              </p:ext>
            </p:extLst>
          </p:nvPr>
        </p:nvGraphicFramePr>
        <p:xfrm>
          <a:off x="7532959" y="1419495"/>
          <a:ext cx="2472764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764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Lamb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stew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bread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Yáng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ròu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pào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mó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5C816935-0C8B-4149-B3FB-12DF88C756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696276"/>
              </p:ext>
            </p:extLst>
          </p:nvPr>
        </p:nvGraphicFramePr>
        <p:xfrm>
          <a:off x="3916101" y="1459588"/>
          <a:ext cx="2472764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764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Cold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noodles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Liáng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pí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9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898C-5F2E-4A00-9416-463DB232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wèn</a:t>
            </a:r>
            <a:r>
              <a:rPr lang="en-US" altLang="ja-JP" dirty="0"/>
              <a:t> </a:t>
            </a:r>
            <a:r>
              <a:rPr lang="en-US" altLang="ja-JP" dirty="0" err="1"/>
              <a:t>tí</a:t>
            </a:r>
            <a:r>
              <a:rPr lang="en-US" altLang="ja-JP" dirty="0"/>
              <a:t>.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135D-F07D-4181-8A7A-B467FDE24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25" y="1488613"/>
            <a:ext cx="9497797" cy="5028919"/>
          </a:xfrm>
        </p:spPr>
        <p:txBody>
          <a:bodyPr>
            <a:normAutofit/>
          </a:bodyPr>
          <a:lstStyle/>
          <a:p>
            <a:r>
              <a:rPr lang="en-US" altLang="ja-JP" sz="2400" dirty="0" err="1"/>
              <a:t>Zhè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gè</a:t>
            </a:r>
            <a:r>
              <a:rPr lang="ja-JP" altLang="en-US" sz="2400" dirty="0"/>
              <a:t> </a:t>
            </a:r>
            <a:r>
              <a:rPr lang="en-US" altLang="ja-JP" sz="2400" dirty="0"/>
              <a:t>store </a:t>
            </a:r>
            <a:r>
              <a:rPr lang="en-US" altLang="ja-JP" sz="2400" dirty="0" err="1"/>
              <a:t>zài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Zhè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yí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gè</a:t>
            </a:r>
            <a:r>
              <a:rPr lang="ja-JP" altLang="en-US" sz="2400" dirty="0"/>
              <a:t> </a:t>
            </a:r>
            <a:r>
              <a:rPr lang="en-US" altLang="ja-JP" sz="2400" dirty="0"/>
              <a:t>store ma?</a:t>
            </a:r>
          </a:p>
          <a:p>
            <a:r>
              <a:rPr lang="en-US" altLang="ja-JP" sz="2400" dirty="0" err="1"/>
              <a:t>xīng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èr</a:t>
            </a:r>
            <a:r>
              <a:rPr lang="ja-JP" altLang="en-US" sz="2400" dirty="0"/>
              <a:t> </a:t>
            </a:r>
            <a:r>
              <a:rPr lang="en-US" altLang="ja-JP" sz="2400" dirty="0"/>
              <a:t>store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hěn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duō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rén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miàn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tiáo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míng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xiǎo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chī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 </a:t>
            </a:r>
            <a:r>
              <a:rPr lang="en-US" altLang="ja-JP" sz="2400" dirty="0" err="1"/>
              <a:t>Wèi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xīng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máng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mén</a:t>
            </a:r>
            <a:r>
              <a:rPr lang="en-US" altLang="ja-JP" sz="2400" dirty="0"/>
              <a:t> store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fú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mén</a:t>
            </a:r>
            <a:r>
              <a:rPr lang="en-US" altLang="ja-JP" sz="2400" dirty="0"/>
              <a:t> store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gè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rén</a:t>
            </a:r>
            <a:r>
              <a:rPr lang="ja-JP" altLang="en-US" sz="2400" dirty="0"/>
              <a:t> </a:t>
            </a:r>
            <a:r>
              <a:rPr lang="en-US" altLang="ja-JP" sz="2400" dirty="0"/>
              <a:t>work?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shì</a:t>
            </a:r>
            <a:r>
              <a:rPr lang="en-US" altLang="ja-JP" sz="2400" dirty="0"/>
              <a:t> </a:t>
            </a:r>
            <a:r>
              <a:rPr lang="en-US" altLang="ja-JP" sz="2400" dirty="0" err="1">
                <a:solidFill>
                  <a:srgbClr val="FF0000"/>
                </a:solidFill>
              </a:rPr>
              <a:t>lǎo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err="1">
                <a:solidFill>
                  <a:srgbClr val="FF0000"/>
                </a:solidFill>
              </a:rPr>
              <a:t>bǎn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ma?</a:t>
            </a:r>
            <a:endParaRPr lang="en-AU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81CBFA-60FA-4C94-B811-65C4AD7E87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660132"/>
              </p:ext>
            </p:extLst>
          </p:nvPr>
        </p:nvGraphicFramePr>
        <p:xfrm>
          <a:off x="7402614" y="580417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boss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Lǎo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bǎn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03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898C-5F2E-4A00-9416-463DB232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wèn</a:t>
            </a:r>
            <a:r>
              <a:rPr lang="en-US" altLang="ja-JP" dirty="0"/>
              <a:t> </a:t>
            </a:r>
            <a:r>
              <a:rPr lang="en-US" altLang="ja-JP" dirty="0" err="1"/>
              <a:t>tí</a:t>
            </a:r>
            <a:r>
              <a:rPr lang="en-US" altLang="ja-JP" dirty="0"/>
              <a:t>.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135D-F07D-4181-8A7A-B467FDE24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25" y="1488613"/>
            <a:ext cx="9497797" cy="5028919"/>
          </a:xfrm>
        </p:spPr>
        <p:txBody>
          <a:bodyPr>
            <a:normAutofit/>
          </a:bodyPr>
          <a:lstStyle/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hěn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duō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xiǎo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chī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xiǎo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chī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shén</a:t>
            </a:r>
            <a:r>
              <a:rPr lang="en-US" altLang="ja-JP" sz="2400" dirty="0"/>
              <a:t> me </a:t>
            </a:r>
            <a:r>
              <a:rPr lang="en-US" altLang="ja-JP" sz="2400" dirty="0" err="1"/>
              <a:t>xiǎo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chī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Rú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guǒ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zài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dà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yà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xiǎng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zuò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</a:t>
            </a:r>
          </a:p>
          <a:p>
            <a:r>
              <a:rPr lang="en-US" altLang="ja-JP" sz="2400" dirty="0" err="1"/>
              <a:t>rú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guǒ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zài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dà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yà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xiǎng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chī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</a:t>
            </a:r>
          </a:p>
          <a:p>
            <a:r>
              <a:rPr lang="en-US" altLang="ja-JP" sz="2400" dirty="0" err="1"/>
              <a:t>Rú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guǒ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zài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dà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yà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xiǎng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hē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hē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hóng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jiǔ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hái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bái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jiǔ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nǐ</a:t>
            </a:r>
            <a:r>
              <a:rPr lang="ja-JP" altLang="en-US" sz="2400" dirty="0"/>
              <a:t> </a:t>
            </a:r>
            <a:r>
              <a:rPr lang="en-US" altLang="ja-JP" sz="2400" dirty="0"/>
              <a:t>de</a:t>
            </a:r>
            <a:r>
              <a:rPr lang="ja-JP" altLang="en-US" sz="2400" dirty="0"/>
              <a:t> </a:t>
            </a:r>
            <a:r>
              <a:rPr lang="en-US" altLang="ja-JP" sz="2400" dirty="0"/>
              <a:t>job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hěn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máng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45320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898C-5F2E-4A00-9416-463DB232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wèn</a:t>
            </a:r>
            <a:r>
              <a:rPr lang="en-US" altLang="ja-JP" dirty="0"/>
              <a:t> </a:t>
            </a:r>
            <a:r>
              <a:rPr lang="en-US" altLang="ja-JP" dirty="0" err="1"/>
              <a:t>tí</a:t>
            </a:r>
            <a:r>
              <a:rPr lang="en-US" altLang="ja-JP" dirty="0"/>
              <a:t>.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135D-F07D-4181-8A7A-B467FDE24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25" y="1488613"/>
            <a:ext cx="9497797" cy="5028919"/>
          </a:xfrm>
        </p:spPr>
        <p:txBody>
          <a:bodyPr>
            <a:normAutofit/>
          </a:bodyPr>
          <a:lstStyle/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wèi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en-US" altLang="ja-JP" sz="2400" dirty="0"/>
              <a:t> me </a:t>
            </a:r>
            <a:r>
              <a:rPr lang="en-US" altLang="ja-JP" sz="2400" dirty="0" err="1"/>
              <a:t>zuò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zhè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gē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gōng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zuò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ér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suì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ér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en-US" altLang="ja-JP" sz="2400" dirty="0"/>
              <a:t> me </a:t>
            </a:r>
            <a:r>
              <a:rPr lang="en-US" altLang="ja-JP" sz="2400" dirty="0" err="1"/>
              <a:t>shí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hōu</a:t>
            </a:r>
            <a:r>
              <a:rPr lang="ja-JP" altLang="en-US" sz="2400" dirty="0"/>
              <a:t> </a:t>
            </a:r>
            <a:r>
              <a:rPr lang="en-US" altLang="ja-JP" sz="2400" dirty="0"/>
              <a:t>go</a:t>
            </a:r>
            <a:r>
              <a:rPr lang="ja-JP" altLang="en-US" sz="2400" dirty="0"/>
              <a:t> </a:t>
            </a:r>
            <a:r>
              <a:rPr lang="en-US" altLang="ja-JP" sz="2400" dirty="0"/>
              <a:t>to</a:t>
            </a:r>
            <a:r>
              <a:rPr lang="ja-JP" altLang="en-US" sz="2400" dirty="0"/>
              <a:t> </a:t>
            </a:r>
            <a:r>
              <a:rPr lang="en-US" altLang="ja-JP" sz="2400" dirty="0"/>
              <a:t>school?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ér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en-US" altLang="ja-JP" sz="2400" dirty="0"/>
              <a:t> me </a:t>
            </a:r>
            <a:r>
              <a:rPr lang="en-US" altLang="ja-JP" sz="2400" dirty="0" err="1"/>
              <a:t>shí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hōu</a:t>
            </a:r>
            <a:r>
              <a:rPr lang="ja-JP" altLang="en-US" sz="2400" dirty="0"/>
              <a:t> </a:t>
            </a:r>
            <a:r>
              <a:rPr lang="en-US" altLang="ja-JP" sz="2400" dirty="0"/>
              <a:t>finish</a:t>
            </a:r>
            <a:r>
              <a:rPr lang="ja-JP" altLang="en-US" sz="2400" dirty="0"/>
              <a:t> </a:t>
            </a:r>
            <a:r>
              <a:rPr lang="en-US" altLang="ja-JP" sz="2400" dirty="0"/>
              <a:t>school?</a:t>
            </a:r>
          </a:p>
          <a:p>
            <a:r>
              <a:rPr lang="en-US" altLang="ja-JP" sz="2400" dirty="0" err="1"/>
              <a:t>Yì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bāo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biāng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biāng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miàn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duō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qián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Yì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bíng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bái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jiǔ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duō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shǎo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qián</a:t>
            </a:r>
            <a:r>
              <a:rPr lang="en-US" altLang="ja-JP" sz="2400" dirty="0"/>
              <a:t>? 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de store </a:t>
            </a:r>
            <a:r>
              <a:rPr lang="en-US" altLang="ja-JP" sz="2400" dirty="0" err="1"/>
              <a:t>hái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shén</a:t>
            </a:r>
            <a:r>
              <a:rPr lang="ja-JP" altLang="en-US" sz="2400" dirty="0"/>
              <a:t> </a:t>
            </a:r>
            <a:r>
              <a:rPr lang="en-US" altLang="ja-JP" sz="2400" dirty="0"/>
              <a:t>me?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suì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chī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biāng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biāng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miàn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hái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ròu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jiā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mó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hē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bái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jiǔ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endParaRPr lang="en-US" altLang="ja-JP" sz="2400" dirty="0"/>
          </a:p>
          <a:p>
            <a:endParaRPr lang="en-AU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43C861-BE1B-41FE-9569-70FA3740ED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204536"/>
              </p:ext>
            </p:extLst>
          </p:nvPr>
        </p:nvGraphicFramePr>
        <p:xfrm>
          <a:off x="7147195" y="680807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job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Gōng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zuò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6E3606-F343-4421-8F1C-69DEEAFDB2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678139"/>
              </p:ext>
            </p:extLst>
          </p:nvPr>
        </p:nvGraphicFramePr>
        <p:xfrm>
          <a:off x="6991551" y="1952968"/>
          <a:ext cx="246373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733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How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much?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Duō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shǎo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qián</a:t>
                      </a:r>
                      <a:r>
                        <a:rPr lang="en-US" altLang="ja-JP" dirty="0"/>
                        <a:t>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F913D38-B2C1-4FB7-9DB5-417AD17623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434024"/>
              </p:ext>
            </p:extLst>
          </p:nvPr>
        </p:nvGraphicFramePr>
        <p:xfrm>
          <a:off x="7147195" y="3266472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MW bag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bāo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68F194A-79D4-4E09-A269-228E99F07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240952"/>
              </p:ext>
            </p:extLst>
          </p:nvPr>
        </p:nvGraphicFramePr>
        <p:xfrm>
          <a:off x="7147195" y="4513785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139927">
                <a:tc>
                  <a:txBody>
                    <a:bodyPr/>
                    <a:lstStyle/>
                    <a:p>
                      <a:r>
                        <a:rPr lang="en-US" altLang="ja-JP" dirty="0"/>
                        <a:t>MW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cup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bēi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8F125766-756B-40C3-BDA2-309B31BB82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044433"/>
              </p:ext>
            </p:extLst>
          </p:nvPr>
        </p:nvGraphicFramePr>
        <p:xfrm>
          <a:off x="9153138" y="3866950"/>
          <a:ext cx="1476632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32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MW</a:t>
                      </a:r>
                      <a:r>
                        <a:rPr lang="ja-JP" altLang="en-US" dirty="0"/>
                        <a:t> </a:t>
                      </a:r>
                      <a:r>
                        <a:rPr lang="en-US" altLang="ja-JP" dirty="0"/>
                        <a:t>bottle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píng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3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898C-5F2E-4A00-9416-463DB232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Wǒ</a:t>
            </a:r>
            <a:r>
              <a:rPr lang="en-US" altLang="ja-JP" dirty="0"/>
              <a:t> </a:t>
            </a:r>
            <a:r>
              <a:rPr lang="en-US" altLang="ja-JP" dirty="0" err="1"/>
              <a:t>yǒu</a:t>
            </a:r>
            <a:r>
              <a:rPr lang="en-US" altLang="ja-JP" dirty="0"/>
              <a:t> </a:t>
            </a:r>
            <a:r>
              <a:rPr lang="en-US" altLang="ja-JP" dirty="0" err="1"/>
              <a:t>yí</a:t>
            </a:r>
            <a:r>
              <a:rPr lang="en-US" altLang="ja-JP" dirty="0"/>
              <a:t> </a:t>
            </a:r>
            <a:r>
              <a:rPr lang="en-US" altLang="ja-JP" dirty="0" err="1"/>
              <a:t>gè</a:t>
            </a:r>
            <a:r>
              <a:rPr lang="en-US" altLang="ja-JP" dirty="0"/>
              <a:t> </a:t>
            </a:r>
            <a:r>
              <a:rPr lang="en-US" altLang="ja-JP" dirty="0" err="1"/>
              <a:t>wèn</a:t>
            </a:r>
            <a:r>
              <a:rPr lang="en-US" altLang="ja-JP" dirty="0"/>
              <a:t> </a:t>
            </a:r>
            <a:r>
              <a:rPr lang="en-US" altLang="ja-JP" dirty="0" err="1"/>
              <a:t>tí</a:t>
            </a:r>
            <a:r>
              <a:rPr lang="en-US" altLang="ja-JP" dirty="0"/>
              <a:t>.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135D-F07D-4181-8A7A-B467FDE24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25" y="1488613"/>
            <a:ext cx="9497797" cy="5028919"/>
          </a:xfrm>
        </p:spPr>
        <p:txBody>
          <a:bodyPr>
            <a:normAutofit/>
          </a:bodyPr>
          <a:lstStyle/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zěn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mē</a:t>
            </a:r>
            <a:r>
              <a:rPr lang="en-US" altLang="ja-JP" sz="2400" dirty="0"/>
              <a:t> yang?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dù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chūn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zěn</a:t>
            </a:r>
            <a:r>
              <a:rPr lang="ja-JP" altLang="en-US" sz="2400" dirty="0"/>
              <a:t> </a:t>
            </a:r>
            <a:r>
              <a:rPr lang="en-US" altLang="ja-JP" sz="2400" dirty="0" err="1"/>
              <a:t>mē</a:t>
            </a:r>
            <a:r>
              <a:rPr lang="en-US" altLang="ja-JP" sz="2400" dirty="0"/>
              <a:t> yang?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xià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hěn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rè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xià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dù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dōng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yǒu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xuě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Xī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ān</a:t>
            </a:r>
            <a:r>
              <a:rPr lang="en-US" altLang="ja-JP" sz="2400" dirty="0"/>
              <a:t> de </a:t>
            </a:r>
            <a:r>
              <a:rPr lang="en-US" altLang="ja-JP" sz="2400" dirty="0" err="1"/>
              <a:t>dōng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tiān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dù</a:t>
            </a:r>
            <a:r>
              <a:rPr lang="en-US" altLang="ja-JP" sz="2400" dirty="0"/>
              <a:t>?</a:t>
            </a:r>
          </a:p>
          <a:p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huān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bīng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mǎ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yǒng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Bīng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mǎ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hěn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duō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rén</a:t>
            </a:r>
            <a:r>
              <a:rPr lang="ja-JP" altLang="en-US" sz="2400" dirty="0"/>
              <a:t> </a:t>
            </a:r>
            <a:r>
              <a:rPr lang="en-US" altLang="ja-JP" sz="2400" dirty="0"/>
              <a:t>ma?</a:t>
            </a:r>
          </a:p>
          <a:p>
            <a:r>
              <a:rPr lang="en-US" altLang="ja-JP" sz="2400" dirty="0" err="1"/>
              <a:t>wǒ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mén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hě</a:t>
            </a:r>
            <a:r>
              <a:rPr lang="en-US" altLang="ja-JP" sz="2400" dirty="0"/>
              <a:t> </a:t>
            </a:r>
            <a:r>
              <a:rPr lang="en-US" altLang="ja-JP" sz="2400" dirty="0" err="1"/>
              <a:t>nǐ</a:t>
            </a:r>
            <a:r>
              <a:rPr lang="en-US" altLang="ja-JP" sz="2400" dirty="0"/>
              <a:t> </a:t>
            </a:r>
            <a:r>
              <a:rPr lang="en-US" altLang="ja-JP" sz="2400" dirty="0" err="1"/>
              <a:t>qù</a:t>
            </a:r>
            <a:r>
              <a:rPr lang="en-US" altLang="ja-JP" sz="2400" dirty="0"/>
              <a:t> </a:t>
            </a:r>
            <a:r>
              <a:rPr lang="en-US" altLang="ja-JP" sz="2400" dirty="0" err="1"/>
              <a:t>bīng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mǎ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yǒng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zěn</a:t>
            </a:r>
            <a:r>
              <a:rPr lang="en-US" altLang="ja-JP" sz="2400" dirty="0"/>
              <a:t> me yang?</a:t>
            </a:r>
          </a:p>
          <a:p>
            <a:endParaRPr lang="en-AU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BEFC2A-8FA2-40EC-9CB9-FFA822CE0F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757425"/>
              </p:ext>
            </p:extLst>
          </p:nvPr>
        </p:nvGraphicFramePr>
        <p:xfrm>
          <a:off x="6991551" y="1952968"/>
          <a:ext cx="2463733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733">
                  <a:extLst>
                    <a:ext uri="{9D8B030D-6E8A-4147-A177-3AD203B41FA5}">
                      <a16:colId xmlns:a16="http://schemas.microsoft.com/office/drawing/2014/main" val="697094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ja-JP" dirty="0"/>
                        <a:t>terracotta warriors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24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err="1"/>
                        <a:t>Bīng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mǎ</a:t>
                      </a:r>
                      <a:r>
                        <a:rPr lang="en-US" altLang="ja-JP" dirty="0"/>
                        <a:t> </a:t>
                      </a:r>
                      <a:r>
                        <a:rPr lang="en-US" altLang="ja-JP" dirty="0" err="1"/>
                        <a:t>yǒng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64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242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469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Livestream preparation</vt:lpstr>
      <vt:lpstr>Xī ān de xiǎo chī</vt:lpstr>
      <vt:lpstr>Xī ān de xiǎo chī</vt:lpstr>
      <vt:lpstr>Wǒ yǒu yí gè wèn tí.</vt:lpstr>
      <vt:lpstr>Wǒ yǒu yí gè wèn tí.</vt:lpstr>
      <vt:lpstr>Wǒ yǒu yí gè wèn tí.</vt:lpstr>
      <vt:lpstr>Wǒ yǒu yí gè wèn tí.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Livestream preparation</dc:title>
  <dc:creator>Lyn ZHANG</dc:creator>
  <cp:lastModifiedBy>Lyn ZHANG</cp:lastModifiedBy>
  <cp:revision>5</cp:revision>
  <dcterms:created xsi:type="dcterms:W3CDTF">2021-05-20T22:06:02Z</dcterms:created>
  <dcterms:modified xsi:type="dcterms:W3CDTF">2021-11-23T00:20:01Z</dcterms:modified>
</cp:coreProperties>
</file>