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AB0C-A6B7-4000-95FA-D254BC9BE798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4D9-F666-4A49-B5C9-2CF84C15F1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2978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AB0C-A6B7-4000-95FA-D254BC9BE798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4D9-F666-4A49-B5C9-2CF84C15F1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6294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AB0C-A6B7-4000-95FA-D254BC9BE798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4D9-F666-4A49-B5C9-2CF84C15F148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8869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AB0C-A6B7-4000-95FA-D254BC9BE798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4D9-F666-4A49-B5C9-2CF84C15F1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2737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AB0C-A6B7-4000-95FA-D254BC9BE798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4D9-F666-4A49-B5C9-2CF84C15F148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3153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AB0C-A6B7-4000-95FA-D254BC9BE798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4D9-F666-4A49-B5C9-2CF84C15F1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4624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AB0C-A6B7-4000-95FA-D254BC9BE798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4D9-F666-4A49-B5C9-2CF84C15F1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0327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AB0C-A6B7-4000-95FA-D254BC9BE798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4D9-F666-4A49-B5C9-2CF84C15F1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331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AB0C-A6B7-4000-95FA-D254BC9BE798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4D9-F666-4A49-B5C9-2CF84C15F1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437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AB0C-A6B7-4000-95FA-D254BC9BE798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4D9-F666-4A49-B5C9-2CF84C15F1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0720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AB0C-A6B7-4000-95FA-D254BC9BE798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4D9-F666-4A49-B5C9-2CF84C15F1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2129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AB0C-A6B7-4000-95FA-D254BC9BE798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4D9-F666-4A49-B5C9-2CF84C15F1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199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AB0C-A6B7-4000-95FA-D254BC9BE798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4D9-F666-4A49-B5C9-2CF84C15F1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6291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AB0C-A6B7-4000-95FA-D254BC9BE798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4D9-F666-4A49-B5C9-2CF84C15F1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5392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AB0C-A6B7-4000-95FA-D254BC9BE798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4D9-F666-4A49-B5C9-2CF84C15F1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7181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AB0C-A6B7-4000-95FA-D254BC9BE798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4D9-F666-4A49-B5C9-2CF84C15F1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8752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AAB0C-A6B7-4000-95FA-D254BC9BE798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B8BA4D9-F666-4A49-B5C9-2CF84C15F1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5763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E3FF5-AD1C-4DDB-81E9-D3B08671A2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Livestream preparation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54B319-87E2-4BE3-8CBA-ED6CE8854E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Lesson 13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15705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E7A6F-2C7B-4E7E-B301-8C5090908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Xī</a:t>
            </a:r>
            <a:r>
              <a:rPr lang="en-US" altLang="ja-JP" dirty="0"/>
              <a:t> </a:t>
            </a:r>
            <a:r>
              <a:rPr lang="en-US" altLang="ja-JP" dirty="0" err="1"/>
              <a:t>ān</a:t>
            </a:r>
            <a:r>
              <a:rPr lang="en-US" altLang="ja-JP" dirty="0"/>
              <a:t> de </a:t>
            </a:r>
            <a:r>
              <a:rPr lang="en-US" altLang="ja-JP" dirty="0" err="1"/>
              <a:t>xiǎo</a:t>
            </a:r>
            <a:r>
              <a:rPr lang="en-US" altLang="ja-JP" dirty="0"/>
              <a:t> </a:t>
            </a:r>
            <a:r>
              <a:rPr lang="en-US" altLang="ja-JP" dirty="0" err="1"/>
              <a:t>chī</a:t>
            </a:r>
            <a:endParaRPr lang="en-AU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C862599-FDA2-4965-B30F-4C4D8864B0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50" y="2366963"/>
            <a:ext cx="2183308" cy="3881437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CB9940D-73E6-4528-8582-4895C1320D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706" y="2276373"/>
            <a:ext cx="2380237" cy="42315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3E0A576-E805-4223-97D5-EA8016FBDF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688" y="2568102"/>
            <a:ext cx="2267823" cy="4030392"/>
          </a:xfrm>
          <a:prstGeom prst="rect">
            <a:avLst/>
          </a:prstGeom>
        </p:spPr>
      </p:pic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F85D78F9-B37A-4CA3-AB99-DB90A51105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105901"/>
              </p:ext>
            </p:extLst>
          </p:nvPr>
        </p:nvGraphicFramePr>
        <p:xfrm>
          <a:off x="4695824" y="350095"/>
          <a:ext cx="1476632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ja-JP" dirty="0"/>
                        <a:t>Snack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err="1"/>
                        <a:t>Xiǎo</a:t>
                      </a:r>
                      <a:r>
                        <a:rPr lang="en-US" altLang="ja-JP" dirty="0"/>
                        <a:t> </a:t>
                      </a:r>
                      <a:r>
                        <a:rPr lang="en-US" altLang="ja-JP" dirty="0" err="1"/>
                        <a:t>chī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11" name="Table 4">
            <a:extLst>
              <a:ext uri="{FF2B5EF4-FFF2-40B4-BE49-F238E27FC236}">
                <a16:creationId xmlns:a16="http://schemas.microsoft.com/office/drawing/2014/main" id="{648CA87A-9D4D-487B-916D-E88C580515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3680888"/>
              </p:ext>
            </p:extLst>
          </p:nvPr>
        </p:nvGraphicFramePr>
        <p:xfrm>
          <a:off x="3358139" y="1346200"/>
          <a:ext cx="267537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5370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ja-JP" dirty="0" err="1"/>
                        <a:t>biang</a:t>
                      </a:r>
                      <a:r>
                        <a:rPr lang="ja-JP" altLang="en-US" dirty="0"/>
                        <a:t> </a:t>
                      </a:r>
                      <a:r>
                        <a:rPr lang="en-US" altLang="ja-JP" dirty="0" err="1"/>
                        <a:t>biang</a:t>
                      </a:r>
                      <a:r>
                        <a:rPr lang="ja-JP" altLang="en-US" dirty="0"/>
                        <a:t> </a:t>
                      </a:r>
                      <a:r>
                        <a:rPr lang="en-US" altLang="ja-JP" dirty="0"/>
                        <a:t>noodles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err="1"/>
                        <a:t>biāng</a:t>
                      </a:r>
                      <a:r>
                        <a:rPr lang="en-US" altLang="ja-JP" dirty="0"/>
                        <a:t> </a:t>
                      </a:r>
                      <a:r>
                        <a:rPr lang="en-US" altLang="ja-JP" dirty="0" err="1"/>
                        <a:t>biāng</a:t>
                      </a:r>
                      <a:r>
                        <a:rPr lang="ja-JP" altLang="en-US" dirty="0"/>
                        <a:t> </a:t>
                      </a:r>
                      <a:r>
                        <a:rPr lang="en-US" altLang="ja-JP" dirty="0" err="1"/>
                        <a:t>miàn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B413C454-C94A-44CE-9012-C364A4187A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3511394"/>
              </p:ext>
            </p:extLst>
          </p:nvPr>
        </p:nvGraphicFramePr>
        <p:xfrm>
          <a:off x="7558283" y="1359811"/>
          <a:ext cx="1476632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ja-JP" dirty="0"/>
                        <a:t>White</a:t>
                      </a:r>
                      <a:r>
                        <a:rPr lang="ja-JP" altLang="en-US" dirty="0"/>
                        <a:t> </a:t>
                      </a:r>
                      <a:r>
                        <a:rPr lang="en-US" altLang="ja-JP" dirty="0"/>
                        <a:t>wine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err="1"/>
                        <a:t>Bái</a:t>
                      </a:r>
                      <a:r>
                        <a:rPr lang="en-US" altLang="ja-JP" dirty="0"/>
                        <a:t> </a:t>
                      </a:r>
                      <a:r>
                        <a:rPr lang="en-US" altLang="ja-JP" dirty="0" err="1"/>
                        <a:t>jiǔ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F0E5AB09-03C5-4AC5-A163-A59C9AC90E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9247691"/>
              </p:ext>
            </p:extLst>
          </p:nvPr>
        </p:nvGraphicFramePr>
        <p:xfrm>
          <a:off x="891388" y="1412082"/>
          <a:ext cx="202661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610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ja-JP" dirty="0" err="1"/>
                        <a:t>chinese</a:t>
                      </a:r>
                      <a:r>
                        <a:rPr lang="ja-JP" altLang="en-US" dirty="0"/>
                        <a:t> </a:t>
                      </a:r>
                      <a:r>
                        <a:rPr lang="en-US" altLang="ja-JP" dirty="0"/>
                        <a:t>sausage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err="1"/>
                        <a:t>Là</a:t>
                      </a:r>
                      <a:r>
                        <a:rPr lang="en-US" altLang="ja-JP" dirty="0"/>
                        <a:t> </a:t>
                      </a:r>
                      <a:r>
                        <a:rPr lang="en-US" altLang="ja-JP" dirty="0" err="1"/>
                        <a:t>cháng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445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18DDF-2863-4608-84CF-EE6D0AE65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Xī</a:t>
            </a:r>
            <a:r>
              <a:rPr lang="en-US" altLang="ja-JP" dirty="0"/>
              <a:t> </a:t>
            </a:r>
            <a:r>
              <a:rPr lang="en-US" altLang="ja-JP" dirty="0" err="1"/>
              <a:t>ān</a:t>
            </a:r>
            <a:r>
              <a:rPr lang="en-US" altLang="ja-JP" dirty="0"/>
              <a:t> de </a:t>
            </a:r>
            <a:r>
              <a:rPr lang="en-US" altLang="ja-JP" dirty="0" err="1"/>
              <a:t>xiǎo</a:t>
            </a:r>
            <a:r>
              <a:rPr lang="en-US" altLang="ja-JP" dirty="0"/>
              <a:t> </a:t>
            </a:r>
            <a:r>
              <a:rPr lang="en-US" altLang="ja-JP" dirty="0" err="1"/>
              <a:t>chī</a:t>
            </a:r>
            <a:endParaRPr lang="en-AU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052F34F-7924-4FA2-A62B-73C38264C6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80" y="2510784"/>
            <a:ext cx="2183308" cy="3881437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D7F1CFA-D0DF-4BF8-BC03-A5786C764D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829" y="2461976"/>
            <a:ext cx="2183308" cy="388143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374F77A-70B0-4F4D-A75E-66F5FC4C54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2959" y="2286878"/>
            <a:ext cx="2472764" cy="4396024"/>
          </a:xfrm>
          <a:prstGeom prst="rect">
            <a:avLst/>
          </a:prstGeom>
        </p:spPr>
      </p:pic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F4C8A9C3-A9D6-44AC-B646-6EAAC7DE22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9674276"/>
              </p:ext>
            </p:extLst>
          </p:nvPr>
        </p:nvGraphicFramePr>
        <p:xfrm>
          <a:off x="829880" y="1550278"/>
          <a:ext cx="2472764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2764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ja-JP" dirty="0"/>
                        <a:t>Chinese</a:t>
                      </a:r>
                      <a:r>
                        <a:rPr lang="ja-JP" altLang="en-US" dirty="0"/>
                        <a:t> </a:t>
                      </a:r>
                      <a:r>
                        <a:rPr lang="en-US" altLang="ja-JP" dirty="0"/>
                        <a:t>burger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err="1"/>
                        <a:t>Ròu</a:t>
                      </a:r>
                      <a:r>
                        <a:rPr lang="en-US" altLang="ja-JP" dirty="0"/>
                        <a:t> </a:t>
                      </a:r>
                      <a:r>
                        <a:rPr lang="en-US" altLang="ja-JP" dirty="0" err="1"/>
                        <a:t>jiā</a:t>
                      </a:r>
                      <a:r>
                        <a:rPr lang="en-US" altLang="ja-JP" dirty="0"/>
                        <a:t> </a:t>
                      </a:r>
                      <a:r>
                        <a:rPr lang="en-US" altLang="ja-JP" dirty="0" err="1"/>
                        <a:t>mó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11" name="Table 4">
            <a:extLst>
              <a:ext uri="{FF2B5EF4-FFF2-40B4-BE49-F238E27FC236}">
                <a16:creationId xmlns:a16="http://schemas.microsoft.com/office/drawing/2014/main" id="{93EA85DB-74BC-4A8B-B5A0-C6E48ADCBE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0955241"/>
              </p:ext>
            </p:extLst>
          </p:nvPr>
        </p:nvGraphicFramePr>
        <p:xfrm>
          <a:off x="7532959" y="1419495"/>
          <a:ext cx="2472764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2764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ja-JP" dirty="0"/>
                        <a:t>Lamb</a:t>
                      </a:r>
                      <a:r>
                        <a:rPr lang="ja-JP" altLang="en-US" dirty="0"/>
                        <a:t> </a:t>
                      </a:r>
                      <a:r>
                        <a:rPr lang="en-US" altLang="ja-JP" dirty="0"/>
                        <a:t>stew</a:t>
                      </a:r>
                      <a:r>
                        <a:rPr lang="ja-JP" altLang="en-US" dirty="0"/>
                        <a:t> </a:t>
                      </a:r>
                      <a:r>
                        <a:rPr lang="en-US" altLang="ja-JP" dirty="0"/>
                        <a:t>bread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err="1"/>
                        <a:t>Yáng</a:t>
                      </a:r>
                      <a:r>
                        <a:rPr lang="en-US" altLang="ja-JP" dirty="0"/>
                        <a:t> </a:t>
                      </a:r>
                      <a:r>
                        <a:rPr lang="en-US" altLang="ja-JP" dirty="0" err="1"/>
                        <a:t>ròu</a:t>
                      </a:r>
                      <a:r>
                        <a:rPr lang="en-US" altLang="ja-JP" dirty="0"/>
                        <a:t> </a:t>
                      </a:r>
                      <a:r>
                        <a:rPr lang="en-US" altLang="ja-JP" dirty="0" err="1"/>
                        <a:t>pào</a:t>
                      </a:r>
                      <a:r>
                        <a:rPr lang="en-US" altLang="ja-JP" dirty="0"/>
                        <a:t> </a:t>
                      </a:r>
                      <a:r>
                        <a:rPr lang="en-US" altLang="ja-JP" dirty="0" err="1"/>
                        <a:t>mó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5C816935-0C8B-4149-B3FB-12DF88C756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8696276"/>
              </p:ext>
            </p:extLst>
          </p:nvPr>
        </p:nvGraphicFramePr>
        <p:xfrm>
          <a:off x="3916101" y="1459588"/>
          <a:ext cx="2472764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2764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ja-JP" dirty="0"/>
                        <a:t>Cold</a:t>
                      </a:r>
                      <a:r>
                        <a:rPr lang="ja-JP" altLang="en-US" dirty="0"/>
                        <a:t> </a:t>
                      </a:r>
                      <a:r>
                        <a:rPr lang="en-US" altLang="ja-JP" dirty="0"/>
                        <a:t>noodles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err="1"/>
                        <a:t>Liáng</a:t>
                      </a:r>
                      <a:r>
                        <a:rPr lang="en-US" altLang="ja-JP" dirty="0"/>
                        <a:t> </a:t>
                      </a:r>
                      <a:r>
                        <a:rPr lang="en-US" altLang="ja-JP" dirty="0" err="1"/>
                        <a:t>pí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294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6898C-5F2E-4A00-9416-463DB232E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</a:t>
            </a:r>
            <a:r>
              <a:rPr lang="en-US" altLang="ja-JP" dirty="0" err="1"/>
              <a:t>yí</a:t>
            </a:r>
            <a:r>
              <a:rPr lang="en-US" altLang="ja-JP" dirty="0"/>
              <a:t> </a:t>
            </a:r>
            <a:r>
              <a:rPr lang="en-US" altLang="ja-JP" dirty="0" err="1"/>
              <a:t>gè</a:t>
            </a:r>
            <a:r>
              <a:rPr lang="en-US" altLang="ja-JP" dirty="0"/>
              <a:t> </a:t>
            </a:r>
            <a:r>
              <a:rPr lang="en-US" altLang="ja-JP" dirty="0" err="1"/>
              <a:t>wèn</a:t>
            </a:r>
            <a:r>
              <a:rPr lang="en-US" altLang="ja-JP" dirty="0"/>
              <a:t> </a:t>
            </a:r>
            <a:r>
              <a:rPr lang="en-US" altLang="ja-JP" dirty="0" err="1"/>
              <a:t>tí</a:t>
            </a:r>
            <a:r>
              <a:rPr lang="en-US" altLang="ja-JP" dirty="0"/>
              <a:t>.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8135D-F07D-4181-8A7A-B467FDE24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325" y="1488613"/>
            <a:ext cx="9497797" cy="5028919"/>
          </a:xfrm>
        </p:spPr>
        <p:txBody>
          <a:bodyPr>
            <a:normAutofit/>
          </a:bodyPr>
          <a:lstStyle/>
          <a:p>
            <a:r>
              <a:rPr lang="en-US" altLang="ja-JP" sz="2400" dirty="0" err="1"/>
              <a:t>Zhè</a:t>
            </a:r>
            <a:r>
              <a:rPr lang="en-US" altLang="ja-JP" sz="2400" dirty="0"/>
              <a:t> </a:t>
            </a:r>
            <a:r>
              <a:rPr lang="en-US" altLang="ja-JP" sz="2400" dirty="0" err="1"/>
              <a:t>gè</a:t>
            </a:r>
            <a:r>
              <a:rPr lang="ja-JP" altLang="en-US" sz="2400" dirty="0"/>
              <a:t> </a:t>
            </a:r>
            <a:r>
              <a:rPr lang="en-US" altLang="ja-JP" sz="2400" dirty="0"/>
              <a:t>store </a:t>
            </a:r>
            <a:r>
              <a:rPr lang="en-US" altLang="ja-JP" sz="2400" dirty="0" err="1"/>
              <a:t>zài</a:t>
            </a:r>
            <a:r>
              <a:rPr lang="en-US" altLang="ja-JP" sz="2400" dirty="0"/>
              <a:t> </a:t>
            </a:r>
            <a:r>
              <a:rPr lang="en-US" altLang="ja-JP" sz="2400" dirty="0" err="1"/>
              <a:t>xī</a:t>
            </a:r>
            <a:r>
              <a:rPr lang="en-US" altLang="ja-JP" sz="2400" dirty="0"/>
              <a:t> </a:t>
            </a:r>
            <a:r>
              <a:rPr lang="en-US" altLang="ja-JP" sz="2400" dirty="0" err="1"/>
              <a:t>ān</a:t>
            </a:r>
            <a:r>
              <a:rPr lang="ja-JP" altLang="en-US" sz="2400" dirty="0"/>
              <a:t> </a:t>
            </a:r>
            <a:r>
              <a:rPr lang="en-US" altLang="ja-JP" sz="2400" dirty="0"/>
              <a:t>ma?</a:t>
            </a:r>
          </a:p>
          <a:p>
            <a:r>
              <a:rPr lang="en-US" altLang="ja-JP" sz="2400" dirty="0" err="1"/>
              <a:t>Zhè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shì</a:t>
            </a:r>
            <a:r>
              <a:rPr lang="en-US" altLang="ja-JP" sz="2400" dirty="0"/>
              <a:t> </a:t>
            </a:r>
            <a:r>
              <a:rPr lang="en-US" altLang="ja-JP" sz="2400" dirty="0" err="1"/>
              <a:t>xī</a:t>
            </a:r>
            <a:r>
              <a:rPr lang="en-US" altLang="ja-JP" sz="2400" dirty="0"/>
              <a:t> </a:t>
            </a:r>
            <a:r>
              <a:rPr lang="en-US" altLang="ja-JP" sz="2400" dirty="0" err="1"/>
              <a:t>ān</a:t>
            </a:r>
            <a:r>
              <a:rPr lang="en-US" altLang="ja-JP" sz="2400" dirty="0"/>
              <a:t> de </a:t>
            </a:r>
            <a:r>
              <a:rPr lang="en-US" altLang="ja-JP" sz="2400" dirty="0" err="1"/>
              <a:t>yí</a:t>
            </a:r>
            <a:r>
              <a:rPr lang="en-US" altLang="ja-JP" sz="2400" dirty="0"/>
              <a:t> </a:t>
            </a:r>
            <a:r>
              <a:rPr lang="en-US" altLang="ja-JP" sz="2400" dirty="0" err="1"/>
              <a:t>gè</a:t>
            </a:r>
            <a:r>
              <a:rPr lang="ja-JP" altLang="en-US" sz="2400" dirty="0"/>
              <a:t> </a:t>
            </a:r>
            <a:r>
              <a:rPr lang="en-US" altLang="ja-JP" sz="2400" dirty="0"/>
              <a:t>store ma?</a:t>
            </a:r>
          </a:p>
          <a:p>
            <a:r>
              <a:rPr lang="en-US" altLang="ja-JP" sz="2400" dirty="0" err="1"/>
              <a:t>xīng</a:t>
            </a:r>
            <a:r>
              <a:rPr lang="en-US" altLang="ja-JP" sz="2400" dirty="0"/>
              <a:t> </a:t>
            </a:r>
            <a:r>
              <a:rPr lang="en-US" altLang="ja-JP" sz="2400" dirty="0" err="1"/>
              <a:t>qī</a:t>
            </a:r>
            <a:r>
              <a:rPr lang="en-US" altLang="ja-JP" sz="2400" dirty="0"/>
              <a:t> </a:t>
            </a:r>
            <a:r>
              <a:rPr lang="en-US" altLang="ja-JP" sz="2400" dirty="0" err="1"/>
              <a:t>èr</a:t>
            </a:r>
            <a:r>
              <a:rPr lang="ja-JP" altLang="en-US" sz="2400" dirty="0"/>
              <a:t> </a:t>
            </a:r>
            <a:r>
              <a:rPr lang="en-US" altLang="ja-JP" sz="2400" dirty="0"/>
              <a:t>store </a:t>
            </a:r>
            <a:r>
              <a:rPr lang="en-US" altLang="ja-JP" sz="2400" dirty="0" err="1"/>
              <a:t>yǒu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hěn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duō</a:t>
            </a:r>
            <a:r>
              <a:rPr lang="en-US" altLang="ja-JP" sz="2400" dirty="0"/>
              <a:t> </a:t>
            </a:r>
            <a:r>
              <a:rPr lang="en-US" altLang="ja-JP" sz="2400" dirty="0" err="1"/>
              <a:t>rén</a:t>
            </a:r>
            <a:r>
              <a:rPr lang="ja-JP" altLang="en-US" sz="2400" dirty="0"/>
              <a:t> </a:t>
            </a:r>
            <a:r>
              <a:rPr lang="en-US" altLang="ja-JP" sz="2400" dirty="0"/>
              <a:t>ma?</a:t>
            </a:r>
          </a:p>
          <a:p>
            <a:r>
              <a:rPr lang="en-US" altLang="ja-JP" sz="2400" dirty="0" err="1"/>
              <a:t>xī</a:t>
            </a:r>
            <a:r>
              <a:rPr lang="en-US" altLang="ja-JP" sz="2400" dirty="0"/>
              <a:t> </a:t>
            </a:r>
            <a:r>
              <a:rPr lang="en-US" altLang="ja-JP" sz="2400" dirty="0" err="1"/>
              <a:t>ān</a:t>
            </a:r>
            <a:r>
              <a:rPr lang="en-US" altLang="ja-JP" sz="2400" dirty="0"/>
              <a:t> de </a:t>
            </a:r>
            <a:r>
              <a:rPr lang="en-US" altLang="ja-JP" sz="2400" dirty="0" err="1"/>
              <a:t>miàn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tiáo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zuì</a:t>
            </a:r>
            <a:r>
              <a:rPr lang="en-US" altLang="ja-JP" sz="2400" dirty="0"/>
              <a:t> </a:t>
            </a:r>
            <a:r>
              <a:rPr lang="en-US" altLang="ja-JP" sz="2400" dirty="0" err="1"/>
              <a:t>yǒu</a:t>
            </a:r>
            <a:r>
              <a:rPr lang="en-US" altLang="ja-JP" sz="2400" dirty="0"/>
              <a:t> </a:t>
            </a:r>
            <a:r>
              <a:rPr lang="en-US" altLang="ja-JP" sz="2400" dirty="0" err="1"/>
              <a:t>míng</a:t>
            </a:r>
            <a:r>
              <a:rPr lang="ja-JP" altLang="en-US" sz="2400" dirty="0"/>
              <a:t> </a:t>
            </a:r>
            <a:r>
              <a:rPr lang="en-US" altLang="ja-JP" sz="2400" dirty="0"/>
              <a:t>ma?</a:t>
            </a:r>
          </a:p>
          <a:p>
            <a:r>
              <a:rPr lang="en-US" altLang="ja-JP" sz="2400" dirty="0" err="1"/>
              <a:t>Nǐ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zuì</a:t>
            </a:r>
            <a:r>
              <a:rPr lang="en-US" altLang="ja-JP" sz="2400" dirty="0"/>
              <a:t> </a:t>
            </a:r>
            <a:r>
              <a:rPr lang="en-US" altLang="ja-JP" sz="2400" dirty="0" err="1"/>
              <a:t>xǐ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huān</a:t>
            </a:r>
            <a:r>
              <a:rPr lang="en-US" altLang="ja-JP" sz="2400" dirty="0"/>
              <a:t> de </a:t>
            </a:r>
            <a:r>
              <a:rPr lang="en-US" altLang="ja-JP" sz="2400" dirty="0" err="1"/>
              <a:t>xiǎo</a:t>
            </a:r>
            <a:r>
              <a:rPr lang="en-US" altLang="ja-JP" sz="2400" dirty="0"/>
              <a:t> </a:t>
            </a:r>
            <a:r>
              <a:rPr lang="en-US" altLang="ja-JP" sz="2400" dirty="0" err="1"/>
              <a:t>chī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shì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shén</a:t>
            </a:r>
            <a:r>
              <a:rPr lang="ja-JP" altLang="en-US" sz="2400" dirty="0"/>
              <a:t> </a:t>
            </a:r>
            <a:r>
              <a:rPr lang="en-US" altLang="ja-JP" sz="2400" dirty="0"/>
              <a:t>me? </a:t>
            </a:r>
            <a:r>
              <a:rPr lang="en-US" altLang="ja-JP" sz="2400" dirty="0" err="1"/>
              <a:t>Wèi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shén</a:t>
            </a:r>
            <a:r>
              <a:rPr lang="ja-JP" altLang="en-US" sz="2400" dirty="0"/>
              <a:t> </a:t>
            </a:r>
            <a:r>
              <a:rPr lang="en-US" altLang="ja-JP" sz="2400" dirty="0"/>
              <a:t>me?</a:t>
            </a:r>
          </a:p>
          <a:p>
            <a:r>
              <a:rPr lang="en-US" altLang="ja-JP" sz="2400" dirty="0" err="1"/>
              <a:t>Nǐ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xīng</a:t>
            </a:r>
            <a:r>
              <a:rPr lang="en-US" altLang="ja-JP" sz="2400" dirty="0"/>
              <a:t> </a:t>
            </a:r>
            <a:r>
              <a:rPr lang="en-US" altLang="ja-JP" sz="2400" dirty="0" err="1"/>
              <a:t>qī</a:t>
            </a:r>
            <a:r>
              <a:rPr lang="en-US" altLang="ja-JP" sz="2400" dirty="0"/>
              <a:t> </a:t>
            </a:r>
            <a:r>
              <a:rPr lang="en-US" altLang="ja-JP" sz="2400" dirty="0" err="1"/>
              <a:t>jǐ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zuì</a:t>
            </a:r>
            <a:r>
              <a:rPr lang="en-US" altLang="ja-JP" sz="2400" dirty="0"/>
              <a:t> </a:t>
            </a:r>
            <a:r>
              <a:rPr lang="en-US" altLang="ja-JP" sz="2400" dirty="0" err="1"/>
              <a:t>máng</a:t>
            </a:r>
            <a:r>
              <a:rPr lang="en-US" altLang="ja-JP" sz="2400" dirty="0"/>
              <a:t>?</a:t>
            </a:r>
          </a:p>
          <a:p>
            <a:r>
              <a:rPr lang="en-US" altLang="ja-JP" sz="2400" dirty="0" err="1"/>
              <a:t>Nǐ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mén</a:t>
            </a:r>
            <a:r>
              <a:rPr lang="en-US" altLang="ja-JP" sz="2400" dirty="0"/>
              <a:t> store </a:t>
            </a:r>
            <a:r>
              <a:rPr lang="en-US" altLang="ja-JP" sz="2400" dirty="0" err="1"/>
              <a:t>yǒu</a:t>
            </a:r>
            <a:r>
              <a:rPr lang="en-US" altLang="ja-JP" sz="2400" dirty="0"/>
              <a:t> </a:t>
            </a:r>
            <a:r>
              <a:rPr lang="en-US" altLang="ja-JP" sz="2400" dirty="0" err="1"/>
              <a:t>yī</a:t>
            </a:r>
            <a:r>
              <a:rPr lang="en-US" altLang="ja-JP" sz="2400" dirty="0"/>
              <a:t> </a:t>
            </a:r>
            <a:r>
              <a:rPr lang="en-US" altLang="ja-JP" sz="2400" dirty="0" err="1"/>
              <a:t>fú</a:t>
            </a:r>
            <a:r>
              <a:rPr lang="ja-JP" altLang="en-US" sz="2400" dirty="0"/>
              <a:t> </a:t>
            </a:r>
            <a:r>
              <a:rPr lang="en-US" altLang="ja-JP" sz="2400" dirty="0"/>
              <a:t>ma?</a:t>
            </a:r>
          </a:p>
          <a:p>
            <a:r>
              <a:rPr lang="en-US" altLang="ja-JP" sz="2400" dirty="0" err="1"/>
              <a:t>Nǐ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mén</a:t>
            </a:r>
            <a:r>
              <a:rPr lang="en-US" altLang="ja-JP" sz="2400" dirty="0"/>
              <a:t> store </a:t>
            </a:r>
            <a:r>
              <a:rPr lang="en-US" altLang="ja-JP" sz="2400" dirty="0" err="1"/>
              <a:t>yǒu</a:t>
            </a:r>
            <a:r>
              <a:rPr lang="en-US" altLang="ja-JP" sz="2400" dirty="0"/>
              <a:t> </a:t>
            </a:r>
            <a:r>
              <a:rPr lang="en-US" altLang="ja-JP" sz="2400" dirty="0" err="1"/>
              <a:t>jǐ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gè</a:t>
            </a:r>
            <a:r>
              <a:rPr lang="en-US" altLang="ja-JP" sz="2400" dirty="0"/>
              <a:t> </a:t>
            </a:r>
            <a:r>
              <a:rPr lang="en-US" altLang="ja-JP" sz="2400" dirty="0" err="1"/>
              <a:t>rén</a:t>
            </a:r>
            <a:r>
              <a:rPr lang="ja-JP" altLang="en-US" sz="2400" dirty="0"/>
              <a:t> </a:t>
            </a:r>
            <a:r>
              <a:rPr lang="en-US" altLang="ja-JP" sz="2400" dirty="0"/>
              <a:t>work?</a:t>
            </a:r>
          </a:p>
          <a:p>
            <a:r>
              <a:rPr lang="en-US" altLang="ja-JP" sz="2400" dirty="0" err="1"/>
              <a:t>Nǐ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shì</a:t>
            </a:r>
            <a:r>
              <a:rPr lang="en-US" altLang="ja-JP" sz="2400" dirty="0"/>
              <a:t> </a:t>
            </a:r>
            <a:r>
              <a:rPr lang="en-US" altLang="ja-JP" sz="2400" dirty="0" err="1">
                <a:solidFill>
                  <a:srgbClr val="FF0000"/>
                </a:solidFill>
              </a:rPr>
              <a:t>lǎo</a:t>
            </a:r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err="1">
                <a:solidFill>
                  <a:srgbClr val="FF0000"/>
                </a:solidFill>
              </a:rPr>
              <a:t>bǎn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ma?</a:t>
            </a:r>
            <a:endParaRPr lang="en-AU" sz="24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81CBFA-60FA-4C94-B811-65C4AD7E87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9660132"/>
              </p:ext>
            </p:extLst>
          </p:nvPr>
        </p:nvGraphicFramePr>
        <p:xfrm>
          <a:off x="7402614" y="580417"/>
          <a:ext cx="1476632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ja-JP" dirty="0"/>
                        <a:t>boss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err="1"/>
                        <a:t>Lǎo</a:t>
                      </a:r>
                      <a:r>
                        <a:rPr lang="en-US" altLang="ja-JP" dirty="0"/>
                        <a:t> </a:t>
                      </a:r>
                      <a:r>
                        <a:rPr lang="en-US" altLang="ja-JP" dirty="0" err="1"/>
                        <a:t>bǎn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032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6898C-5F2E-4A00-9416-463DB232E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</a:t>
            </a:r>
            <a:r>
              <a:rPr lang="en-US" altLang="ja-JP" dirty="0" err="1"/>
              <a:t>yí</a:t>
            </a:r>
            <a:r>
              <a:rPr lang="en-US" altLang="ja-JP" dirty="0"/>
              <a:t> </a:t>
            </a:r>
            <a:r>
              <a:rPr lang="en-US" altLang="ja-JP" dirty="0" err="1"/>
              <a:t>gè</a:t>
            </a:r>
            <a:r>
              <a:rPr lang="en-US" altLang="ja-JP" dirty="0"/>
              <a:t> </a:t>
            </a:r>
            <a:r>
              <a:rPr lang="en-US" altLang="ja-JP" dirty="0" err="1"/>
              <a:t>wèn</a:t>
            </a:r>
            <a:r>
              <a:rPr lang="en-US" altLang="ja-JP" dirty="0"/>
              <a:t> </a:t>
            </a:r>
            <a:r>
              <a:rPr lang="en-US" altLang="ja-JP" dirty="0" err="1"/>
              <a:t>tí</a:t>
            </a:r>
            <a:r>
              <a:rPr lang="en-US" altLang="ja-JP" dirty="0"/>
              <a:t>.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8135D-F07D-4181-8A7A-B467FDE24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325" y="1488613"/>
            <a:ext cx="9497797" cy="5028919"/>
          </a:xfrm>
        </p:spPr>
        <p:txBody>
          <a:bodyPr>
            <a:normAutofit/>
          </a:bodyPr>
          <a:lstStyle/>
          <a:p>
            <a:r>
              <a:rPr lang="en-US" altLang="ja-JP" sz="2400" dirty="0" err="1"/>
              <a:t>Xī</a:t>
            </a:r>
            <a:r>
              <a:rPr lang="en-US" altLang="ja-JP" sz="2400" dirty="0"/>
              <a:t> </a:t>
            </a:r>
            <a:r>
              <a:rPr lang="en-US" altLang="ja-JP" sz="2400" dirty="0" err="1"/>
              <a:t>ān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yǒu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hěn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duō</a:t>
            </a:r>
            <a:r>
              <a:rPr lang="en-US" altLang="ja-JP" sz="2400" dirty="0"/>
              <a:t> </a:t>
            </a:r>
            <a:r>
              <a:rPr lang="en-US" altLang="ja-JP" sz="2400" dirty="0" err="1"/>
              <a:t>xiǎo</a:t>
            </a:r>
            <a:r>
              <a:rPr lang="en-US" altLang="ja-JP" sz="2400" dirty="0"/>
              <a:t> </a:t>
            </a:r>
            <a:r>
              <a:rPr lang="en-US" altLang="ja-JP" sz="2400" dirty="0" err="1"/>
              <a:t>chī</a:t>
            </a:r>
            <a:r>
              <a:rPr lang="ja-JP" altLang="en-US" sz="2400" dirty="0"/>
              <a:t> </a:t>
            </a:r>
            <a:r>
              <a:rPr lang="en-US" altLang="ja-JP" sz="2400" dirty="0"/>
              <a:t>ma?</a:t>
            </a:r>
          </a:p>
          <a:p>
            <a:r>
              <a:rPr lang="en-US" altLang="ja-JP" sz="2400" dirty="0" err="1"/>
              <a:t>Xī</a:t>
            </a:r>
            <a:r>
              <a:rPr lang="en-US" altLang="ja-JP" sz="2400" dirty="0"/>
              <a:t> </a:t>
            </a:r>
            <a:r>
              <a:rPr lang="en-US" altLang="ja-JP" sz="2400" dirty="0" err="1"/>
              <a:t>ān</a:t>
            </a:r>
            <a:r>
              <a:rPr lang="en-US" altLang="ja-JP" sz="2400" dirty="0"/>
              <a:t> de </a:t>
            </a:r>
            <a:r>
              <a:rPr lang="en-US" altLang="ja-JP" sz="2400" dirty="0" err="1"/>
              <a:t>xiǎo</a:t>
            </a:r>
            <a:r>
              <a:rPr lang="en-US" altLang="ja-JP" sz="2400" dirty="0"/>
              <a:t> </a:t>
            </a:r>
            <a:r>
              <a:rPr lang="en-US" altLang="ja-JP" sz="2400" dirty="0" err="1"/>
              <a:t>chī</a:t>
            </a:r>
            <a:r>
              <a:rPr lang="en-US" altLang="ja-JP" sz="2400" dirty="0"/>
              <a:t> </a:t>
            </a:r>
            <a:r>
              <a:rPr lang="en-US" altLang="ja-JP" sz="2400" dirty="0" err="1"/>
              <a:t>yǒu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shén</a:t>
            </a:r>
            <a:r>
              <a:rPr lang="ja-JP" altLang="en-US" sz="2400" dirty="0"/>
              <a:t> </a:t>
            </a:r>
            <a:r>
              <a:rPr lang="en-US" altLang="ja-JP" sz="2400" dirty="0"/>
              <a:t>me?</a:t>
            </a:r>
          </a:p>
          <a:p>
            <a:r>
              <a:rPr lang="en-US" altLang="ja-JP" sz="2400" dirty="0" err="1"/>
              <a:t>Nǐ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zuì</a:t>
            </a:r>
            <a:r>
              <a:rPr lang="en-US" altLang="ja-JP" sz="2400" dirty="0"/>
              <a:t> </a:t>
            </a:r>
            <a:r>
              <a:rPr lang="en-US" altLang="ja-JP" sz="2400" dirty="0" err="1"/>
              <a:t>xǐ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huān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xī</a:t>
            </a:r>
            <a:r>
              <a:rPr lang="en-US" altLang="ja-JP" sz="2400" dirty="0"/>
              <a:t> </a:t>
            </a:r>
            <a:r>
              <a:rPr lang="en-US" altLang="ja-JP" sz="2400" dirty="0" err="1"/>
              <a:t>ān</a:t>
            </a:r>
            <a:r>
              <a:rPr lang="en-US" altLang="ja-JP" sz="2400" dirty="0"/>
              <a:t> de </a:t>
            </a:r>
            <a:r>
              <a:rPr lang="en-US" altLang="ja-JP" sz="2400" dirty="0" err="1"/>
              <a:t>shén</a:t>
            </a:r>
            <a:r>
              <a:rPr lang="en-US" altLang="ja-JP" sz="2400" dirty="0"/>
              <a:t> me </a:t>
            </a:r>
            <a:r>
              <a:rPr lang="en-US" altLang="ja-JP" sz="2400" dirty="0" err="1"/>
              <a:t>xiǎo</a:t>
            </a:r>
            <a:r>
              <a:rPr lang="en-US" altLang="ja-JP" sz="2400" dirty="0"/>
              <a:t> </a:t>
            </a:r>
            <a:r>
              <a:rPr lang="en-US" altLang="ja-JP" sz="2400" dirty="0" err="1"/>
              <a:t>chī</a:t>
            </a:r>
            <a:r>
              <a:rPr lang="en-US" altLang="ja-JP" sz="2400" dirty="0"/>
              <a:t>?</a:t>
            </a:r>
          </a:p>
          <a:p>
            <a:r>
              <a:rPr lang="en-US" altLang="ja-JP" sz="2400" dirty="0" err="1"/>
              <a:t>Rú</a:t>
            </a:r>
            <a:r>
              <a:rPr lang="en-US" altLang="ja-JP" sz="2400" dirty="0"/>
              <a:t> </a:t>
            </a:r>
            <a:r>
              <a:rPr lang="en-US" altLang="ja-JP" sz="2400" dirty="0" err="1"/>
              <a:t>guǒ</a:t>
            </a:r>
            <a:r>
              <a:rPr lang="en-US" altLang="ja-JP" sz="2400" dirty="0"/>
              <a:t> </a:t>
            </a:r>
            <a:r>
              <a:rPr lang="en-US" altLang="ja-JP" sz="2400" dirty="0" err="1"/>
              <a:t>nǐ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zài</a:t>
            </a:r>
            <a:r>
              <a:rPr lang="en-US" altLang="ja-JP" sz="2400" dirty="0"/>
              <a:t> </a:t>
            </a:r>
            <a:r>
              <a:rPr lang="en-US" altLang="ja-JP" sz="2400" dirty="0" err="1"/>
              <a:t>ào</a:t>
            </a:r>
            <a:r>
              <a:rPr lang="en-US" altLang="ja-JP" sz="2400" dirty="0"/>
              <a:t> </a:t>
            </a:r>
            <a:r>
              <a:rPr lang="en-US" altLang="ja-JP" sz="2400" dirty="0" err="1"/>
              <a:t>dà</a:t>
            </a:r>
            <a:r>
              <a:rPr lang="en-US" altLang="ja-JP" sz="2400" dirty="0"/>
              <a:t> </a:t>
            </a:r>
            <a:r>
              <a:rPr lang="en-US" altLang="ja-JP" sz="2400" dirty="0" err="1"/>
              <a:t>lì</a:t>
            </a:r>
            <a:r>
              <a:rPr lang="en-US" altLang="ja-JP" sz="2400" dirty="0"/>
              <a:t> </a:t>
            </a:r>
            <a:r>
              <a:rPr lang="en-US" altLang="ja-JP" sz="2400" dirty="0" err="1"/>
              <a:t>yà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nǐ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zuì</a:t>
            </a:r>
            <a:r>
              <a:rPr lang="en-US" altLang="ja-JP" sz="2400" dirty="0"/>
              <a:t> </a:t>
            </a:r>
            <a:r>
              <a:rPr lang="en-US" altLang="ja-JP" sz="2400" dirty="0" err="1"/>
              <a:t>xiǎng</a:t>
            </a:r>
            <a:r>
              <a:rPr lang="en-US" altLang="ja-JP" sz="2400" dirty="0"/>
              <a:t> </a:t>
            </a:r>
            <a:r>
              <a:rPr lang="en-US" altLang="ja-JP" sz="2400" dirty="0" err="1"/>
              <a:t>yào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zuò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shén</a:t>
            </a:r>
            <a:r>
              <a:rPr lang="ja-JP" altLang="en-US" sz="2400" dirty="0"/>
              <a:t> </a:t>
            </a:r>
            <a:r>
              <a:rPr lang="en-US" altLang="ja-JP" sz="2400" dirty="0"/>
              <a:t>me?</a:t>
            </a:r>
          </a:p>
          <a:p>
            <a:r>
              <a:rPr lang="en-US" altLang="ja-JP" sz="2400" dirty="0" err="1"/>
              <a:t>rú</a:t>
            </a:r>
            <a:r>
              <a:rPr lang="en-US" altLang="ja-JP" sz="2400" dirty="0"/>
              <a:t> </a:t>
            </a:r>
            <a:r>
              <a:rPr lang="en-US" altLang="ja-JP" sz="2400" dirty="0" err="1"/>
              <a:t>guǒ</a:t>
            </a:r>
            <a:r>
              <a:rPr lang="en-US" altLang="ja-JP" sz="2400" dirty="0"/>
              <a:t> </a:t>
            </a:r>
            <a:r>
              <a:rPr lang="en-US" altLang="ja-JP" sz="2400" dirty="0" err="1"/>
              <a:t>nǐ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zài</a:t>
            </a:r>
            <a:r>
              <a:rPr lang="en-US" altLang="ja-JP" sz="2400" dirty="0"/>
              <a:t> </a:t>
            </a:r>
            <a:r>
              <a:rPr lang="en-US" altLang="ja-JP" sz="2400" dirty="0" err="1"/>
              <a:t>ào</a:t>
            </a:r>
            <a:r>
              <a:rPr lang="en-US" altLang="ja-JP" sz="2400" dirty="0"/>
              <a:t> </a:t>
            </a:r>
            <a:r>
              <a:rPr lang="en-US" altLang="ja-JP" sz="2400" dirty="0" err="1"/>
              <a:t>dà</a:t>
            </a:r>
            <a:r>
              <a:rPr lang="en-US" altLang="ja-JP" sz="2400" dirty="0"/>
              <a:t> </a:t>
            </a:r>
            <a:r>
              <a:rPr lang="en-US" altLang="ja-JP" sz="2400" dirty="0" err="1"/>
              <a:t>lì</a:t>
            </a:r>
            <a:r>
              <a:rPr lang="en-US" altLang="ja-JP" sz="2400" dirty="0"/>
              <a:t> </a:t>
            </a:r>
            <a:r>
              <a:rPr lang="en-US" altLang="ja-JP" sz="2400" dirty="0" err="1"/>
              <a:t>yà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nǐ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zuì</a:t>
            </a:r>
            <a:r>
              <a:rPr lang="en-US" altLang="ja-JP" sz="2400" dirty="0"/>
              <a:t> </a:t>
            </a:r>
            <a:r>
              <a:rPr lang="en-US" altLang="ja-JP" sz="2400" dirty="0" err="1"/>
              <a:t>xiǎng</a:t>
            </a:r>
            <a:r>
              <a:rPr lang="en-US" altLang="ja-JP" sz="2400" dirty="0"/>
              <a:t> </a:t>
            </a:r>
            <a:r>
              <a:rPr lang="en-US" altLang="ja-JP" sz="2400" dirty="0" err="1"/>
              <a:t>yào</a:t>
            </a:r>
            <a:r>
              <a:rPr lang="en-US" altLang="ja-JP" sz="2400" dirty="0"/>
              <a:t> </a:t>
            </a:r>
            <a:r>
              <a:rPr lang="en-US" altLang="ja-JP" sz="2400" dirty="0" err="1"/>
              <a:t>chī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shén</a:t>
            </a:r>
            <a:r>
              <a:rPr lang="ja-JP" altLang="en-US" sz="2400" dirty="0"/>
              <a:t> </a:t>
            </a:r>
            <a:r>
              <a:rPr lang="en-US" altLang="ja-JP" sz="2400" dirty="0"/>
              <a:t>me?</a:t>
            </a:r>
          </a:p>
          <a:p>
            <a:r>
              <a:rPr lang="en-US" altLang="ja-JP" sz="2400" dirty="0" err="1"/>
              <a:t>Rú</a:t>
            </a:r>
            <a:r>
              <a:rPr lang="en-US" altLang="ja-JP" sz="2400" dirty="0"/>
              <a:t> </a:t>
            </a:r>
            <a:r>
              <a:rPr lang="en-US" altLang="ja-JP" sz="2400" dirty="0" err="1"/>
              <a:t>guǒ</a:t>
            </a:r>
            <a:r>
              <a:rPr lang="en-US" altLang="ja-JP" sz="2400" dirty="0"/>
              <a:t> </a:t>
            </a:r>
            <a:r>
              <a:rPr lang="en-US" altLang="ja-JP" sz="2400" dirty="0" err="1"/>
              <a:t>nǐ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zài</a:t>
            </a:r>
            <a:r>
              <a:rPr lang="en-US" altLang="ja-JP" sz="2400" dirty="0"/>
              <a:t> </a:t>
            </a:r>
            <a:r>
              <a:rPr lang="en-US" altLang="ja-JP" sz="2400" dirty="0" err="1"/>
              <a:t>ào</a:t>
            </a:r>
            <a:r>
              <a:rPr lang="en-US" altLang="ja-JP" sz="2400" dirty="0"/>
              <a:t> </a:t>
            </a:r>
            <a:r>
              <a:rPr lang="en-US" altLang="ja-JP" sz="2400" dirty="0" err="1"/>
              <a:t>dà</a:t>
            </a:r>
            <a:r>
              <a:rPr lang="en-US" altLang="ja-JP" sz="2400" dirty="0"/>
              <a:t> </a:t>
            </a:r>
            <a:r>
              <a:rPr lang="en-US" altLang="ja-JP" sz="2400" dirty="0" err="1"/>
              <a:t>lì</a:t>
            </a:r>
            <a:r>
              <a:rPr lang="en-US" altLang="ja-JP" sz="2400" dirty="0"/>
              <a:t> </a:t>
            </a:r>
            <a:r>
              <a:rPr lang="en-US" altLang="ja-JP" sz="2400" dirty="0" err="1"/>
              <a:t>yà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nǐ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zuì</a:t>
            </a:r>
            <a:r>
              <a:rPr lang="en-US" altLang="ja-JP" sz="2400" dirty="0"/>
              <a:t> </a:t>
            </a:r>
            <a:r>
              <a:rPr lang="en-US" altLang="ja-JP" sz="2400" dirty="0" err="1"/>
              <a:t>xiǎng</a:t>
            </a:r>
            <a:r>
              <a:rPr lang="en-US" altLang="ja-JP" sz="2400" dirty="0"/>
              <a:t> </a:t>
            </a:r>
            <a:r>
              <a:rPr lang="en-US" altLang="ja-JP" sz="2400" dirty="0" err="1"/>
              <a:t>yào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hē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shén</a:t>
            </a:r>
            <a:r>
              <a:rPr lang="ja-JP" altLang="en-US" sz="2400" dirty="0"/>
              <a:t> </a:t>
            </a:r>
            <a:r>
              <a:rPr lang="en-US" altLang="ja-JP" sz="2400" dirty="0"/>
              <a:t>me?</a:t>
            </a:r>
          </a:p>
          <a:p>
            <a:r>
              <a:rPr lang="en-US" altLang="ja-JP" sz="2400" dirty="0" err="1"/>
              <a:t>nǐ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xǐ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huān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hē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hóng</a:t>
            </a:r>
            <a:r>
              <a:rPr lang="en-US" altLang="ja-JP" sz="2400" dirty="0"/>
              <a:t> </a:t>
            </a:r>
            <a:r>
              <a:rPr lang="en-US" altLang="ja-JP" sz="2400" dirty="0" err="1"/>
              <a:t>jiǔ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hái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shì</a:t>
            </a:r>
            <a:r>
              <a:rPr lang="en-US" altLang="ja-JP" sz="2400" dirty="0"/>
              <a:t> </a:t>
            </a:r>
            <a:r>
              <a:rPr lang="en-US" altLang="ja-JP" sz="2400" dirty="0" err="1"/>
              <a:t>bái</a:t>
            </a:r>
            <a:r>
              <a:rPr lang="en-US" altLang="ja-JP" sz="2400" dirty="0"/>
              <a:t> </a:t>
            </a:r>
            <a:r>
              <a:rPr lang="en-US" altLang="ja-JP" sz="2400" dirty="0" err="1"/>
              <a:t>jiǔ</a:t>
            </a:r>
            <a:r>
              <a:rPr lang="en-US" altLang="ja-JP" sz="2400" dirty="0"/>
              <a:t>?</a:t>
            </a:r>
          </a:p>
          <a:p>
            <a:r>
              <a:rPr lang="en-US" altLang="ja-JP" sz="2400" dirty="0" err="1"/>
              <a:t>Nǐ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xǐ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huān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nǐ</a:t>
            </a:r>
            <a:r>
              <a:rPr lang="ja-JP" altLang="en-US" sz="2400" dirty="0"/>
              <a:t> </a:t>
            </a:r>
            <a:r>
              <a:rPr lang="en-US" altLang="ja-JP" sz="2400" dirty="0"/>
              <a:t>de</a:t>
            </a:r>
            <a:r>
              <a:rPr lang="ja-JP" altLang="en-US" sz="2400" dirty="0"/>
              <a:t> </a:t>
            </a:r>
            <a:r>
              <a:rPr lang="en-US" altLang="ja-JP" sz="2400" dirty="0"/>
              <a:t>job</a:t>
            </a:r>
            <a:r>
              <a:rPr lang="ja-JP" altLang="en-US" sz="2400" dirty="0"/>
              <a:t> </a:t>
            </a:r>
            <a:r>
              <a:rPr lang="en-US" altLang="ja-JP" sz="2400" dirty="0"/>
              <a:t>ma?</a:t>
            </a:r>
          </a:p>
          <a:p>
            <a:r>
              <a:rPr lang="en-US" altLang="ja-JP" sz="2400" dirty="0" err="1"/>
              <a:t>nǐ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hěn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máng</a:t>
            </a:r>
            <a:r>
              <a:rPr lang="ja-JP" altLang="en-US" sz="2400" dirty="0"/>
              <a:t> </a:t>
            </a:r>
            <a:r>
              <a:rPr lang="en-US" altLang="ja-JP" sz="2400" dirty="0"/>
              <a:t>ma?</a:t>
            </a:r>
          </a:p>
          <a:p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453200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6898C-5F2E-4A00-9416-463DB232E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</a:t>
            </a:r>
            <a:r>
              <a:rPr lang="en-US" altLang="ja-JP" dirty="0" err="1"/>
              <a:t>yí</a:t>
            </a:r>
            <a:r>
              <a:rPr lang="en-US" altLang="ja-JP" dirty="0"/>
              <a:t> </a:t>
            </a:r>
            <a:r>
              <a:rPr lang="en-US" altLang="ja-JP" dirty="0" err="1"/>
              <a:t>gè</a:t>
            </a:r>
            <a:r>
              <a:rPr lang="en-US" altLang="ja-JP" dirty="0"/>
              <a:t> </a:t>
            </a:r>
            <a:r>
              <a:rPr lang="en-US" altLang="ja-JP" dirty="0" err="1"/>
              <a:t>wèn</a:t>
            </a:r>
            <a:r>
              <a:rPr lang="en-US" altLang="ja-JP" dirty="0"/>
              <a:t> </a:t>
            </a:r>
            <a:r>
              <a:rPr lang="en-US" altLang="ja-JP" dirty="0" err="1"/>
              <a:t>tí</a:t>
            </a:r>
            <a:r>
              <a:rPr lang="en-US" altLang="ja-JP" dirty="0"/>
              <a:t>.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8135D-F07D-4181-8A7A-B467FDE24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325" y="1488613"/>
            <a:ext cx="9497797" cy="5028919"/>
          </a:xfrm>
        </p:spPr>
        <p:txBody>
          <a:bodyPr>
            <a:normAutofit/>
          </a:bodyPr>
          <a:lstStyle/>
          <a:p>
            <a:r>
              <a:rPr lang="en-US" altLang="ja-JP" sz="2400" dirty="0" err="1"/>
              <a:t>nǐ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wèi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shén</a:t>
            </a:r>
            <a:r>
              <a:rPr lang="en-US" altLang="ja-JP" sz="2400" dirty="0"/>
              <a:t> me </a:t>
            </a:r>
            <a:r>
              <a:rPr lang="en-US" altLang="ja-JP" sz="2400" dirty="0" err="1"/>
              <a:t>zuò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zhè</a:t>
            </a:r>
            <a:r>
              <a:rPr lang="en-US" altLang="ja-JP" sz="2400" dirty="0"/>
              <a:t> </a:t>
            </a:r>
            <a:r>
              <a:rPr lang="en-US" altLang="ja-JP" sz="2400" dirty="0" err="1"/>
              <a:t>gē</a:t>
            </a:r>
            <a:r>
              <a:rPr lang="en-US" altLang="ja-JP" sz="2400" dirty="0"/>
              <a:t> </a:t>
            </a:r>
            <a:r>
              <a:rPr lang="en-US" altLang="ja-JP" sz="2400" dirty="0" err="1"/>
              <a:t>gōng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zuò</a:t>
            </a:r>
            <a:r>
              <a:rPr lang="en-US" altLang="ja-JP" sz="2400" dirty="0"/>
              <a:t>?</a:t>
            </a:r>
          </a:p>
          <a:p>
            <a:r>
              <a:rPr lang="en-US" altLang="ja-JP" sz="2400" dirty="0" err="1"/>
              <a:t>Nǐ</a:t>
            </a:r>
            <a:r>
              <a:rPr lang="en-US" altLang="ja-JP" sz="2400" dirty="0"/>
              <a:t> de </a:t>
            </a:r>
            <a:r>
              <a:rPr lang="en-US" altLang="ja-JP" sz="2400" dirty="0" err="1"/>
              <a:t>ér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zi</a:t>
            </a:r>
            <a:r>
              <a:rPr lang="en-US" altLang="ja-JP" sz="2400" dirty="0"/>
              <a:t> </a:t>
            </a:r>
            <a:r>
              <a:rPr lang="en-US" altLang="ja-JP" sz="2400" dirty="0" err="1"/>
              <a:t>jǐ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suì</a:t>
            </a:r>
            <a:r>
              <a:rPr lang="en-US" altLang="ja-JP" sz="2400" dirty="0"/>
              <a:t>?</a:t>
            </a:r>
          </a:p>
          <a:p>
            <a:r>
              <a:rPr lang="en-US" altLang="ja-JP" sz="2400" dirty="0" err="1"/>
              <a:t>Nǐ</a:t>
            </a:r>
            <a:r>
              <a:rPr lang="en-US" altLang="ja-JP" sz="2400" dirty="0"/>
              <a:t> de </a:t>
            </a:r>
            <a:r>
              <a:rPr lang="en-US" altLang="ja-JP" sz="2400" dirty="0" err="1"/>
              <a:t>ér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zi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shén</a:t>
            </a:r>
            <a:r>
              <a:rPr lang="en-US" altLang="ja-JP" sz="2400" dirty="0"/>
              <a:t> me </a:t>
            </a:r>
            <a:r>
              <a:rPr lang="en-US" altLang="ja-JP" sz="2400" dirty="0" err="1"/>
              <a:t>shí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hōu</a:t>
            </a:r>
            <a:r>
              <a:rPr lang="ja-JP" altLang="en-US" sz="2400" dirty="0"/>
              <a:t> </a:t>
            </a:r>
            <a:r>
              <a:rPr lang="en-US" altLang="ja-JP" sz="2400" dirty="0"/>
              <a:t>go</a:t>
            </a:r>
            <a:r>
              <a:rPr lang="ja-JP" altLang="en-US" sz="2400" dirty="0"/>
              <a:t> </a:t>
            </a:r>
            <a:r>
              <a:rPr lang="en-US" altLang="ja-JP" sz="2400" dirty="0"/>
              <a:t>to</a:t>
            </a:r>
            <a:r>
              <a:rPr lang="ja-JP" altLang="en-US" sz="2400" dirty="0"/>
              <a:t> </a:t>
            </a:r>
            <a:r>
              <a:rPr lang="en-US" altLang="ja-JP" sz="2400" dirty="0"/>
              <a:t>school?</a:t>
            </a:r>
          </a:p>
          <a:p>
            <a:r>
              <a:rPr lang="en-US" altLang="ja-JP" sz="2400" dirty="0" err="1"/>
              <a:t>Nǐ</a:t>
            </a:r>
            <a:r>
              <a:rPr lang="en-US" altLang="ja-JP" sz="2400" dirty="0"/>
              <a:t> de </a:t>
            </a:r>
            <a:r>
              <a:rPr lang="en-US" altLang="ja-JP" sz="2400" dirty="0" err="1"/>
              <a:t>ér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zi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shén</a:t>
            </a:r>
            <a:r>
              <a:rPr lang="en-US" altLang="ja-JP" sz="2400" dirty="0"/>
              <a:t> me </a:t>
            </a:r>
            <a:r>
              <a:rPr lang="en-US" altLang="ja-JP" sz="2400" dirty="0" err="1"/>
              <a:t>shí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hōu</a:t>
            </a:r>
            <a:r>
              <a:rPr lang="ja-JP" altLang="en-US" sz="2400" dirty="0"/>
              <a:t> </a:t>
            </a:r>
            <a:r>
              <a:rPr lang="en-US" altLang="ja-JP" sz="2400" dirty="0"/>
              <a:t>finish</a:t>
            </a:r>
            <a:r>
              <a:rPr lang="ja-JP" altLang="en-US" sz="2400" dirty="0"/>
              <a:t> </a:t>
            </a:r>
            <a:r>
              <a:rPr lang="en-US" altLang="ja-JP" sz="2400" dirty="0"/>
              <a:t>school?</a:t>
            </a:r>
          </a:p>
          <a:p>
            <a:r>
              <a:rPr lang="en-US" altLang="ja-JP" sz="2400" dirty="0" err="1"/>
              <a:t>Yì</a:t>
            </a:r>
            <a:r>
              <a:rPr lang="en-US" altLang="ja-JP" sz="2400" dirty="0"/>
              <a:t> </a:t>
            </a:r>
            <a:r>
              <a:rPr lang="en-US" altLang="ja-JP" sz="2400" dirty="0" err="1"/>
              <a:t>bāo</a:t>
            </a:r>
            <a:r>
              <a:rPr lang="en-US" altLang="ja-JP" sz="2400" dirty="0"/>
              <a:t> </a:t>
            </a:r>
            <a:r>
              <a:rPr lang="en-US" altLang="ja-JP" sz="2400" dirty="0" err="1"/>
              <a:t>biāng</a:t>
            </a:r>
            <a:r>
              <a:rPr lang="en-US" altLang="ja-JP" sz="2400" dirty="0"/>
              <a:t> </a:t>
            </a:r>
            <a:r>
              <a:rPr lang="en-US" altLang="ja-JP" sz="2400" dirty="0" err="1"/>
              <a:t>biāng</a:t>
            </a:r>
            <a:r>
              <a:rPr lang="en-US" altLang="ja-JP" sz="2400" dirty="0"/>
              <a:t> </a:t>
            </a:r>
            <a:r>
              <a:rPr lang="en-US" altLang="ja-JP" sz="2400" dirty="0" err="1"/>
              <a:t>miàn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duō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shǎo</a:t>
            </a:r>
            <a:r>
              <a:rPr lang="en-US" altLang="ja-JP" sz="2400" dirty="0"/>
              <a:t> </a:t>
            </a:r>
            <a:r>
              <a:rPr lang="en-US" altLang="ja-JP" sz="2400" dirty="0" err="1"/>
              <a:t>qián</a:t>
            </a:r>
            <a:r>
              <a:rPr lang="en-US" altLang="ja-JP" sz="2400" dirty="0"/>
              <a:t>?</a:t>
            </a:r>
          </a:p>
          <a:p>
            <a:r>
              <a:rPr lang="en-US" altLang="ja-JP" sz="2400" dirty="0" err="1"/>
              <a:t>Yì</a:t>
            </a:r>
            <a:r>
              <a:rPr lang="en-US" altLang="ja-JP" sz="2400" dirty="0"/>
              <a:t> </a:t>
            </a:r>
            <a:r>
              <a:rPr lang="en-US" altLang="ja-JP" sz="2400" dirty="0" err="1"/>
              <a:t>bíng</a:t>
            </a:r>
            <a:r>
              <a:rPr lang="en-US" altLang="ja-JP" sz="2400" dirty="0"/>
              <a:t> </a:t>
            </a:r>
            <a:r>
              <a:rPr lang="en-US" altLang="ja-JP" sz="2400" dirty="0" err="1"/>
              <a:t>bái</a:t>
            </a:r>
            <a:r>
              <a:rPr lang="en-US" altLang="ja-JP" sz="2400" dirty="0"/>
              <a:t> </a:t>
            </a:r>
            <a:r>
              <a:rPr lang="en-US" altLang="ja-JP" sz="2400" dirty="0" err="1"/>
              <a:t>jiǔ</a:t>
            </a:r>
            <a:r>
              <a:rPr lang="en-US" altLang="ja-JP" sz="2400" dirty="0"/>
              <a:t> </a:t>
            </a:r>
            <a:r>
              <a:rPr lang="en-US" altLang="ja-JP" sz="2400" dirty="0" err="1"/>
              <a:t>duō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shǎo</a:t>
            </a:r>
            <a:r>
              <a:rPr lang="en-US" altLang="ja-JP" sz="2400" dirty="0"/>
              <a:t> </a:t>
            </a:r>
            <a:r>
              <a:rPr lang="en-US" altLang="ja-JP" sz="2400" dirty="0" err="1"/>
              <a:t>qián</a:t>
            </a:r>
            <a:r>
              <a:rPr lang="en-US" altLang="ja-JP" sz="2400" dirty="0"/>
              <a:t>? </a:t>
            </a:r>
          </a:p>
          <a:p>
            <a:r>
              <a:rPr lang="en-US" altLang="ja-JP" sz="2400" dirty="0" err="1"/>
              <a:t>Nǐ</a:t>
            </a:r>
            <a:r>
              <a:rPr lang="en-US" altLang="ja-JP" sz="2400" dirty="0"/>
              <a:t> de store </a:t>
            </a:r>
            <a:r>
              <a:rPr lang="en-US" altLang="ja-JP" sz="2400" dirty="0" err="1"/>
              <a:t>hái</a:t>
            </a:r>
            <a:r>
              <a:rPr lang="en-US" altLang="ja-JP" sz="2400" dirty="0"/>
              <a:t> </a:t>
            </a:r>
            <a:r>
              <a:rPr lang="en-US" altLang="ja-JP" sz="2400" dirty="0" err="1"/>
              <a:t>yǒu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shén</a:t>
            </a:r>
            <a:r>
              <a:rPr lang="ja-JP" altLang="en-US" sz="2400" dirty="0"/>
              <a:t> </a:t>
            </a:r>
            <a:r>
              <a:rPr lang="en-US" altLang="ja-JP" sz="2400" dirty="0"/>
              <a:t>me?</a:t>
            </a:r>
          </a:p>
          <a:p>
            <a:r>
              <a:rPr lang="en-US" altLang="ja-JP" sz="2400" dirty="0" err="1"/>
              <a:t>Nǐ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jǐ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suì</a:t>
            </a:r>
            <a:r>
              <a:rPr lang="en-US" altLang="ja-JP" sz="2400" dirty="0"/>
              <a:t>?</a:t>
            </a:r>
          </a:p>
          <a:p>
            <a:r>
              <a:rPr lang="en-US" altLang="ja-JP" sz="2400" dirty="0" err="1"/>
              <a:t>Nǐ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xǐ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huān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chī</a:t>
            </a:r>
            <a:r>
              <a:rPr lang="en-US" altLang="ja-JP" sz="2400" dirty="0"/>
              <a:t> </a:t>
            </a:r>
            <a:r>
              <a:rPr lang="en-US" altLang="ja-JP" sz="2400" dirty="0" err="1"/>
              <a:t>biāng</a:t>
            </a:r>
            <a:r>
              <a:rPr lang="en-US" altLang="ja-JP" sz="2400" dirty="0"/>
              <a:t> </a:t>
            </a:r>
            <a:r>
              <a:rPr lang="en-US" altLang="ja-JP" sz="2400" dirty="0" err="1"/>
              <a:t>biāng</a:t>
            </a:r>
            <a:r>
              <a:rPr lang="en-US" altLang="ja-JP" sz="2400" dirty="0"/>
              <a:t> </a:t>
            </a:r>
            <a:r>
              <a:rPr lang="en-US" altLang="ja-JP" sz="2400" dirty="0" err="1"/>
              <a:t>miàn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hái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shì</a:t>
            </a:r>
            <a:r>
              <a:rPr lang="en-US" altLang="ja-JP" sz="2400" dirty="0"/>
              <a:t> </a:t>
            </a:r>
            <a:r>
              <a:rPr lang="en-US" altLang="ja-JP" sz="2400" dirty="0" err="1"/>
              <a:t>ròu</a:t>
            </a:r>
            <a:r>
              <a:rPr lang="en-US" altLang="ja-JP" sz="2400" dirty="0"/>
              <a:t> </a:t>
            </a:r>
            <a:r>
              <a:rPr lang="en-US" altLang="ja-JP" sz="2400" dirty="0" err="1"/>
              <a:t>jiā</a:t>
            </a:r>
            <a:r>
              <a:rPr lang="en-US" altLang="ja-JP" sz="2400" dirty="0"/>
              <a:t> </a:t>
            </a:r>
            <a:r>
              <a:rPr lang="en-US" altLang="ja-JP" sz="2400" dirty="0" err="1"/>
              <a:t>mó</a:t>
            </a:r>
            <a:r>
              <a:rPr lang="en-US" altLang="ja-JP" sz="2400" dirty="0"/>
              <a:t>?</a:t>
            </a:r>
          </a:p>
          <a:p>
            <a:r>
              <a:rPr lang="en-US" altLang="ja-JP" sz="2400" dirty="0" err="1"/>
              <a:t>nǐ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xǐ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huān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hē</a:t>
            </a:r>
            <a:r>
              <a:rPr lang="en-US" altLang="ja-JP" sz="2400" dirty="0"/>
              <a:t> </a:t>
            </a:r>
            <a:r>
              <a:rPr lang="en-US" altLang="ja-JP" sz="2400" dirty="0" err="1"/>
              <a:t>bái</a:t>
            </a:r>
            <a:r>
              <a:rPr lang="en-US" altLang="ja-JP" sz="2400" dirty="0"/>
              <a:t> </a:t>
            </a:r>
            <a:r>
              <a:rPr lang="en-US" altLang="ja-JP" sz="2400" dirty="0" err="1"/>
              <a:t>jiǔ</a:t>
            </a:r>
            <a:r>
              <a:rPr lang="ja-JP" altLang="en-US" sz="2400" dirty="0"/>
              <a:t> </a:t>
            </a:r>
            <a:r>
              <a:rPr lang="en-US" altLang="ja-JP" sz="2400" dirty="0"/>
              <a:t>ma?</a:t>
            </a:r>
          </a:p>
          <a:p>
            <a:endParaRPr lang="en-US" altLang="ja-JP" sz="2400" dirty="0"/>
          </a:p>
          <a:p>
            <a:endParaRPr lang="en-AU" sz="24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143C861-BE1B-41FE-9569-70FA3740ED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5204536"/>
              </p:ext>
            </p:extLst>
          </p:nvPr>
        </p:nvGraphicFramePr>
        <p:xfrm>
          <a:off x="7147195" y="680807"/>
          <a:ext cx="1476632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ja-JP" dirty="0"/>
                        <a:t>job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err="1"/>
                        <a:t>Gōng</a:t>
                      </a:r>
                      <a:r>
                        <a:rPr lang="en-US" altLang="ja-JP" dirty="0"/>
                        <a:t> </a:t>
                      </a:r>
                      <a:r>
                        <a:rPr lang="en-US" altLang="ja-JP" dirty="0" err="1"/>
                        <a:t>zuò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76E3606-F343-4421-8F1C-69DEEAFDB2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678139"/>
              </p:ext>
            </p:extLst>
          </p:nvPr>
        </p:nvGraphicFramePr>
        <p:xfrm>
          <a:off x="6991551" y="1952968"/>
          <a:ext cx="2463733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733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ja-JP" dirty="0"/>
                        <a:t>How</a:t>
                      </a:r>
                      <a:r>
                        <a:rPr lang="ja-JP" altLang="en-US" dirty="0"/>
                        <a:t> </a:t>
                      </a:r>
                      <a:r>
                        <a:rPr lang="en-US" altLang="ja-JP" dirty="0"/>
                        <a:t>much?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err="1"/>
                        <a:t>Duō</a:t>
                      </a:r>
                      <a:r>
                        <a:rPr lang="en-US" altLang="ja-JP" dirty="0"/>
                        <a:t> </a:t>
                      </a:r>
                      <a:r>
                        <a:rPr lang="en-US" altLang="ja-JP" dirty="0" err="1"/>
                        <a:t>shǎo</a:t>
                      </a:r>
                      <a:r>
                        <a:rPr lang="en-US" altLang="ja-JP" dirty="0"/>
                        <a:t> </a:t>
                      </a:r>
                      <a:r>
                        <a:rPr lang="en-US" altLang="ja-JP" dirty="0" err="1"/>
                        <a:t>qián</a:t>
                      </a:r>
                      <a:r>
                        <a:rPr lang="en-US" altLang="ja-JP" dirty="0"/>
                        <a:t>?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5F913D38-B2C1-4FB7-9DB5-417AD17623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1434024"/>
              </p:ext>
            </p:extLst>
          </p:nvPr>
        </p:nvGraphicFramePr>
        <p:xfrm>
          <a:off x="7147195" y="3266472"/>
          <a:ext cx="1476632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ja-JP" dirty="0"/>
                        <a:t>MW bag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err="1"/>
                        <a:t>bāo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F68F194A-79D4-4E09-A269-228E99F07B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8240952"/>
              </p:ext>
            </p:extLst>
          </p:nvPr>
        </p:nvGraphicFramePr>
        <p:xfrm>
          <a:off x="7147195" y="4513785"/>
          <a:ext cx="1476632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139927">
                <a:tc>
                  <a:txBody>
                    <a:bodyPr/>
                    <a:lstStyle/>
                    <a:p>
                      <a:r>
                        <a:rPr lang="en-US" altLang="ja-JP" dirty="0"/>
                        <a:t>MW</a:t>
                      </a:r>
                      <a:r>
                        <a:rPr lang="ja-JP" altLang="en-US" dirty="0"/>
                        <a:t> </a:t>
                      </a:r>
                      <a:r>
                        <a:rPr lang="en-US" altLang="ja-JP" dirty="0"/>
                        <a:t>cup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err="1"/>
                        <a:t>bēi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8F125766-756B-40C3-BDA2-309B31BB82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3044433"/>
              </p:ext>
            </p:extLst>
          </p:nvPr>
        </p:nvGraphicFramePr>
        <p:xfrm>
          <a:off x="9153138" y="3866950"/>
          <a:ext cx="1476632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ja-JP" dirty="0"/>
                        <a:t>MW</a:t>
                      </a:r>
                      <a:r>
                        <a:rPr lang="ja-JP" altLang="en-US" dirty="0"/>
                        <a:t> </a:t>
                      </a:r>
                      <a:r>
                        <a:rPr lang="en-US" altLang="ja-JP" dirty="0"/>
                        <a:t>bottle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err="1"/>
                        <a:t>píng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8830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6898C-5F2E-4A00-9416-463DB232E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</a:t>
            </a:r>
            <a:r>
              <a:rPr lang="en-US" altLang="ja-JP" dirty="0" err="1"/>
              <a:t>yí</a:t>
            </a:r>
            <a:r>
              <a:rPr lang="en-US" altLang="ja-JP" dirty="0"/>
              <a:t> </a:t>
            </a:r>
            <a:r>
              <a:rPr lang="en-US" altLang="ja-JP" dirty="0" err="1"/>
              <a:t>gè</a:t>
            </a:r>
            <a:r>
              <a:rPr lang="en-US" altLang="ja-JP" dirty="0"/>
              <a:t> </a:t>
            </a:r>
            <a:r>
              <a:rPr lang="en-US" altLang="ja-JP" dirty="0" err="1"/>
              <a:t>wèn</a:t>
            </a:r>
            <a:r>
              <a:rPr lang="en-US" altLang="ja-JP" dirty="0"/>
              <a:t> </a:t>
            </a:r>
            <a:r>
              <a:rPr lang="en-US" altLang="ja-JP" dirty="0" err="1"/>
              <a:t>tí</a:t>
            </a:r>
            <a:r>
              <a:rPr lang="en-US" altLang="ja-JP" dirty="0"/>
              <a:t>.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8135D-F07D-4181-8A7A-B467FDE24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325" y="1488613"/>
            <a:ext cx="9497797" cy="5028919"/>
          </a:xfrm>
        </p:spPr>
        <p:txBody>
          <a:bodyPr>
            <a:normAutofit/>
          </a:bodyPr>
          <a:lstStyle/>
          <a:p>
            <a:r>
              <a:rPr lang="en-US" altLang="ja-JP" sz="2400" dirty="0" err="1"/>
              <a:t>Xī</a:t>
            </a:r>
            <a:r>
              <a:rPr lang="en-US" altLang="ja-JP" sz="2400" dirty="0"/>
              <a:t> </a:t>
            </a:r>
            <a:r>
              <a:rPr lang="en-US" altLang="ja-JP" sz="2400" dirty="0" err="1"/>
              <a:t>ān</a:t>
            </a:r>
            <a:r>
              <a:rPr lang="en-US" altLang="ja-JP" sz="2400" dirty="0"/>
              <a:t> de </a:t>
            </a:r>
            <a:r>
              <a:rPr lang="en-US" altLang="ja-JP" sz="2400" dirty="0" err="1"/>
              <a:t>tiān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qì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zěn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mē</a:t>
            </a:r>
            <a:r>
              <a:rPr lang="en-US" altLang="ja-JP" sz="2400" dirty="0"/>
              <a:t> yang?</a:t>
            </a:r>
          </a:p>
          <a:p>
            <a:r>
              <a:rPr lang="en-US" altLang="ja-JP" sz="2400" dirty="0" err="1"/>
              <a:t>Xī</a:t>
            </a:r>
            <a:r>
              <a:rPr lang="en-US" altLang="ja-JP" sz="2400" dirty="0"/>
              <a:t> </a:t>
            </a:r>
            <a:r>
              <a:rPr lang="en-US" altLang="ja-JP" sz="2400" dirty="0" err="1"/>
              <a:t>ān</a:t>
            </a:r>
            <a:r>
              <a:rPr lang="en-US" altLang="ja-JP" sz="2400" dirty="0"/>
              <a:t> de </a:t>
            </a:r>
            <a:r>
              <a:rPr lang="en-US" altLang="ja-JP" sz="2400" dirty="0" err="1"/>
              <a:t>tiān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qì</a:t>
            </a:r>
            <a:r>
              <a:rPr lang="en-US" altLang="ja-JP" sz="2400" dirty="0"/>
              <a:t> </a:t>
            </a:r>
            <a:r>
              <a:rPr lang="en-US" altLang="ja-JP" sz="2400" dirty="0" err="1"/>
              <a:t>jǐ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dù</a:t>
            </a:r>
            <a:r>
              <a:rPr lang="en-US" altLang="ja-JP" sz="2400" dirty="0"/>
              <a:t>?</a:t>
            </a:r>
          </a:p>
          <a:p>
            <a:r>
              <a:rPr lang="en-US" altLang="ja-JP" sz="2400" dirty="0" err="1"/>
              <a:t>xī</a:t>
            </a:r>
            <a:r>
              <a:rPr lang="en-US" altLang="ja-JP" sz="2400" dirty="0"/>
              <a:t> </a:t>
            </a:r>
            <a:r>
              <a:rPr lang="en-US" altLang="ja-JP" sz="2400" dirty="0" err="1"/>
              <a:t>ān</a:t>
            </a:r>
            <a:r>
              <a:rPr lang="en-US" altLang="ja-JP" sz="2400" dirty="0"/>
              <a:t> de </a:t>
            </a:r>
            <a:r>
              <a:rPr lang="en-US" altLang="ja-JP" sz="2400" dirty="0" err="1"/>
              <a:t>chūn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tiān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zěn</a:t>
            </a:r>
            <a:r>
              <a:rPr lang="ja-JP" altLang="en-US" sz="2400" dirty="0"/>
              <a:t> </a:t>
            </a:r>
            <a:r>
              <a:rPr lang="en-US" altLang="ja-JP" sz="2400" dirty="0" err="1"/>
              <a:t>mē</a:t>
            </a:r>
            <a:r>
              <a:rPr lang="en-US" altLang="ja-JP" sz="2400" dirty="0"/>
              <a:t> yang?</a:t>
            </a:r>
          </a:p>
          <a:p>
            <a:r>
              <a:rPr lang="en-US" altLang="ja-JP" sz="2400" dirty="0" err="1"/>
              <a:t>Xī</a:t>
            </a:r>
            <a:r>
              <a:rPr lang="en-US" altLang="ja-JP" sz="2400" dirty="0"/>
              <a:t> </a:t>
            </a:r>
            <a:r>
              <a:rPr lang="en-US" altLang="ja-JP" sz="2400" dirty="0" err="1"/>
              <a:t>ān</a:t>
            </a:r>
            <a:r>
              <a:rPr lang="en-US" altLang="ja-JP" sz="2400" dirty="0"/>
              <a:t> de </a:t>
            </a:r>
            <a:r>
              <a:rPr lang="en-US" altLang="ja-JP" sz="2400" dirty="0" err="1"/>
              <a:t>xià</a:t>
            </a:r>
            <a:r>
              <a:rPr lang="en-US" altLang="ja-JP" sz="2400" dirty="0"/>
              <a:t> </a:t>
            </a:r>
            <a:r>
              <a:rPr lang="en-US" altLang="ja-JP" sz="2400" dirty="0" err="1"/>
              <a:t>tiān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hěn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rè</a:t>
            </a:r>
            <a:r>
              <a:rPr lang="ja-JP" altLang="en-US" sz="2400" dirty="0"/>
              <a:t> </a:t>
            </a:r>
            <a:r>
              <a:rPr lang="en-US" altLang="ja-JP" sz="2400" dirty="0"/>
              <a:t>ma?</a:t>
            </a:r>
          </a:p>
          <a:p>
            <a:r>
              <a:rPr lang="en-US" altLang="ja-JP" sz="2400" dirty="0" err="1"/>
              <a:t>Xī</a:t>
            </a:r>
            <a:r>
              <a:rPr lang="en-US" altLang="ja-JP" sz="2400" dirty="0"/>
              <a:t> </a:t>
            </a:r>
            <a:r>
              <a:rPr lang="en-US" altLang="ja-JP" sz="2400" dirty="0" err="1"/>
              <a:t>ān</a:t>
            </a:r>
            <a:r>
              <a:rPr lang="en-US" altLang="ja-JP" sz="2400" dirty="0"/>
              <a:t> de </a:t>
            </a:r>
            <a:r>
              <a:rPr lang="en-US" altLang="ja-JP" sz="2400" dirty="0" err="1"/>
              <a:t>xià</a:t>
            </a:r>
            <a:r>
              <a:rPr lang="en-US" altLang="ja-JP" sz="2400" dirty="0"/>
              <a:t> </a:t>
            </a:r>
            <a:r>
              <a:rPr lang="en-US" altLang="ja-JP" sz="2400" dirty="0" err="1"/>
              <a:t>tiān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jǐ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dù</a:t>
            </a:r>
            <a:r>
              <a:rPr lang="en-US" altLang="ja-JP" sz="2400" dirty="0"/>
              <a:t>?</a:t>
            </a:r>
          </a:p>
          <a:p>
            <a:r>
              <a:rPr lang="en-US" altLang="ja-JP" sz="2400" dirty="0" err="1"/>
              <a:t>Xī</a:t>
            </a:r>
            <a:r>
              <a:rPr lang="en-US" altLang="ja-JP" sz="2400" dirty="0"/>
              <a:t> </a:t>
            </a:r>
            <a:r>
              <a:rPr lang="en-US" altLang="ja-JP" sz="2400" dirty="0" err="1"/>
              <a:t>ān</a:t>
            </a:r>
            <a:r>
              <a:rPr lang="en-US" altLang="ja-JP" sz="2400" dirty="0"/>
              <a:t> de </a:t>
            </a:r>
            <a:r>
              <a:rPr lang="en-US" altLang="ja-JP" sz="2400" dirty="0" err="1"/>
              <a:t>dōng</a:t>
            </a:r>
            <a:r>
              <a:rPr lang="en-US" altLang="ja-JP" sz="2400" dirty="0"/>
              <a:t> </a:t>
            </a:r>
            <a:r>
              <a:rPr lang="en-US" altLang="ja-JP" sz="2400" dirty="0" err="1"/>
              <a:t>tiān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yǒu</a:t>
            </a:r>
            <a:r>
              <a:rPr lang="en-US" altLang="ja-JP" sz="2400" dirty="0"/>
              <a:t> </a:t>
            </a:r>
            <a:r>
              <a:rPr lang="en-US" altLang="ja-JP" sz="2400" dirty="0" err="1"/>
              <a:t>xuě</a:t>
            </a:r>
            <a:r>
              <a:rPr lang="ja-JP" altLang="en-US" sz="2400" dirty="0"/>
              <a:t> </a:t>
            </a:r>
            <a:r>
              <a:rPr lang="en-US" altLang="ja-JP" sz="2400" dirty="0"/>
              <a:t>ma?</a:t>
            </a:r>
          </a:p>
          <a:p>
            <a:r>
              <a:rPr lang="en-US" altLang="ja-JP" sz="2400" dirty="0" err="1"/>
              <a:t>Xī</a:t>
            </a:r>
            <a:r>
              <a:rPr lang="en-US" altLang="ja-JP" sz="2400" dirty="0"/>
              <a:t> </a:t>
            </a:r>
            <a:r>
              <a:rPr lang="en-US" altLang="ja-JP" sz="2400" dirty="0" err="1"/>
              <a:t>ān</a:t>
            </a:r>
            <a:r>
              <a:rPr lang="en-US" altLang="ja-JP" sz="2400" dirty="0"/>
              <a:t> de </a:t>
            </a:r>
            <a:r>
              <a:rPr lang="en-US" altLang="ja-JP" sz="2400" dirty="0" err="1"/>
              <a:t>dōng</a:t>
            </a:r>
            <a:r>
              <a:rPr lang="en-US" altLang="ja-JP" sz="2400" dirty="0"/>
              <a:t> </a:t>
            </a:r>
            <a:r>
              <a:rPr lang="en-US" altLang="ja-JP" sz="2400" dirty="0" err="1"/>
              <a:t>tiān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jǐ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dù</a:t>
            </a:r>
            <a:r>
              <a:rPr lang="en-US" altLang="ja-JP" sz="2400" dirty="0"/>
              <a:t>?</a:t>
            </a:r>
          </a:p>
          <a:p>
            <a:r>
              <a:rPr lang="en-US" altLang="ja-JP" sz="2400" dirty="0" err="1"/>
              <a:t>Nǐ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xǐ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huān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bīng</a:t>
            </a:r>
            <a:r>
              <a:rPr lang="en-US" altLang="ja-JP" sz="2400" dirty="0"/>
              <a:t> </a:t>
            </a:r>
            <a:r>
              <a:rPr lang="en-US" altLang="ja-JP" sz="2400" dirty="0" err="1"/>
              <a:t>mǎ</a:t>
            </a:r>
            <a:r>
              <a:rPr lang="en-US" altLang="ja-JP" sz="2400" dirty="0"/>
              <a:t> </a:t>
            </a:r>
            <a:r>
              <a:rPr lang="en-US" altLang="ja-JP" sz="2400" dirty="0" err="1"/>
              <a:t>yǒng</a:t>
            </a:r>
            <a:r>
              <a:rPr lang="ja-JP" altLang="en-US" sz="2400" dirty="0"/>
              <a:t> </a:t>
            </a:r>
            <a:r>
              <a:rPr lang="en-US" altLang="ja-JP" sz="2400" dirty="0"/>
              <a:t>ma?</a:t>
            </a:r>
          </a:p>
          <a:p>
            <a:r>
              <a:rPr lang="en-US" altLang="ja-JP" sz="2400" dirty="0" err="1"/>
              <a:t>Bīng</a:t>
            </a:r>
            <a:r>
              <a:rPr lang="en-US" altLang="ja-JP" sz="2400" dirty="0"/>
              <a:t> </a:t>
            </a:r>
            <a:r>
              <a:rPr lang="en-US" altLang="ja-JP" sz="2400" dirty="0" err="1"/>
              <a:t>mǎ</a:t>
            </a:r>
            <a:r>
              <a:rPr lang="en-US" altLang="ja-JP" sz="2400" dirty="0"/>
              <a:t> </a:t>
            </a:r>
            <a:r>
              <a:rPr lang="en-US" altLang="ja-JP" sz="2400" dirty="0" err="1"/>
              <a:t>yǒng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hěn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duō</a:t>
            </a:r>
            <a:r>
              <a:rPr lang="en-US" altLang="ja-JP" sz="2400" dirty="0"/>
              <a:t> </a:t>
            </a:r>
            <a:r>
              <a:rPr lang="en-US" altLang="ja-JP" sz="2400" dirty="0" err="1"/>
              <a:t>rén</a:t>
            </a:r>
            <a:r>
              <a:rPr lang="ja-JP" altLang="en-US" sz="2400" dirty="0"/>
              <a:t> </a:t>
            </a:r>
            <a:r>
              <a:rPr lang="en-US" altLang="ja-JP" sz="2400" dirty="0"/>
              <a:t>ma?</a:t>
            </a:r>
          </a:p>
          <a:p>
            <a:r>
              <a:rPr lang="en-US" altLang="ja-JP" sz="2400" dirty="0" err="1"/>
              <a:t>wǒ</a:t>
            </a:r>
            <a:r>
              <a:rPr lang="en-US" altLang="ja-JP" sz="2400" dirty="0"/>
              <a:t> </a:t>
            </a:r>
            <a:r>
              <a:rPr lang="en-US" altLang="ja-JP" sz="2400" dirty="0" err="1"/>
              <a:t>mén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hě</a:t>
            </a:r>
            <a:r>
              <a:rPr lang="en-US" altLang="ja-JP" sz="2400" dirty="0"/>
              <a:t> </a:t>
            </a:r>
            <a:r>
              <a:rPr lang="en-US" altLang="ja-JP" sz="2400" dirty="0" err="1"/>
              <a:t>nǐ</a:t>
            </a:r>
            <a:r>
              <a:rPr lang="en-US" altLang="ja-JP" sz="2400" dirty="0"/>
              <a:t> </a:t>
            </a:r>
            <a:r>
              <a:rPr lang="en-US" altLang="ja-JP" sz="2400" dirty="0" err="1"/>
              <a:t>qù</a:t>
            </a:r>
            <a:r>
              <a:rPr lang="en-US" altLang="ja-JP" sz="2400" dirty="0"/>
              <a:t> </a:t>
            </a:r>
            <a:r>
              <a:rPr lang="en-US" altLang="ja-JP" sz="2400" dirty="0" err="1"/>
              <a:t>bīng</a:t>
            </a:r>
            <a:r>
              <a:rPr lang="en-US" altLang="ja-JP" sz="2400" dirty="0"/>
              <a:t> </a:t>
            </a:r>
            <a:r>
              <a:rPr lang="en-US" altLang="ja-JP" sz="2400" dirty="0" err="1"/>
              <a:t>mǎ</a:t>
            </a:r>
            <a:r>
              <a:rPr lang="en-US" altLang="ja-JP" sz="2400" dirty="0"/>
              <a:t> </a:t>
            </a:r>
            <a:r>
              <a:rPr lang="en-US" altLang="ja-JP" sz="2400" dirty="0" err="1"/>
              <a:t>yǒng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zěn</a:t>
            </a:r>
            <a:r>
              <a:rPr lang="en-US" altLang="ja-JP" sz="2400" dirty="0"/>
              <a:t> me yang?</a:t>
            </a:r>
          </a:p>
          <a:p>
            <a:endParaRPr lang="en-AU" sz="2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4BEFC2A-8FA2-40EC-9CB9-FFA822CE0F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3757425"/>
              </p:ext>
            </p:extLst>
          </p:nvPr>
        </p:nvGraphicFramePr>
        <p:xfrm>
          <a:off x="6991551" y="1952968"/>
          <a:ext cx="2463733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733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ja-JP" dirty="0"/>
                        <a:t>terracotta warriors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err="1"/>
                        <a:t>Bīng</a:t>
                      </a:r>
                      <a:r>
                        <a:rPr lang="en-US" altLang="ja-JP" dirty="0"/>
                        <a:t> </a:t>
                      </a:r>
                      <a:r>
                        <a:rPr lang="en-US" altLang="ja-JP" dirty="0" err="1"/>
                        <a:t>mǎ</a:t>
                      </a:r>
                      <a:r>
                        <a:rPr lang="en-US" altLang="ja-JP" dirty="0"/>
                        <a:t> </a:t>
                      </a:r>
                      <a:r>
                        <a:rPr lang="en-US" altLang="ja-JP" dirty="0" err="1"/>
                        <a:t>yǒng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2420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</TotalTime>
  <Words>469</Words>
  <Application>Microsoft Office PowerPoint</Application>
  <PresentationFormat>Widescreen</PresentationFormat>
  <Paragraphs>74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Livestream preparation</vt:lpstr>
      <vt:lpstr>Xī ān de xiǎo chī</vt:lpstr>
      <vt:lpstr>Xī ān de xiǎo chī</vt:lpstr>
      <vt:lpstr>Wǒ yǒu yí gè wèn tí.</vt:lpstr>
      <vt:lpstr>Wǒ yǒu yí gè wèn tí.</vt:lpstr>
      <vt:lpstr>Wǒ yǒu yí gè wèn tí.</vt:lpstr>
      <vt:lpstr>Wǒ yǒu yí gè wèn tí.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Livestream preparation</dc:title>
  <dc:creator>Lyn ZHANG</dc:creator>
  <cp:lastModifiedBy>Lyn ZHANG</cp:lastModifiedBy>
  <cp:revision>5</cp:revision>
  <dcterms:created xsi:type="dcterms:W3CDTF">2021-05-20T22:06:02Z</dcterms:created>
  <dcterms:modified xsi:type="dcterms:W3CDTF">2021-11-23T00:20:01Z</dcterms:modified>
</cp:coreProperties>
</file>