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7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C9073C-1E08-BE41-A7B7-9EFECF371C2A}">
          <p14:sldIdLst>
            <p14:sldId id="277"/>
            <p14:sldId id="256"/>
            <p14:sldId id="257"/>
            <p14:sldId id="258"/>
            <p14:sldId id="259"/>
            <p14:sldId id="261"/>
            <p14:sldId id="260"/>
            <p14:sldId id="262"/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D0C14-436D-9746-83C4-9DCE00062C48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4B9C7-6219-584E-9F41-EC3CE9606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4B9C7-6219-584E-9F41-EC3CE9606D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1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6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9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E517-F2F4-134F-B98F-820D7C05798C}" type="datetimeFigureOut">
              <a:rPr lang="en-US" altLang="ja-JP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7B66-2883-D043-B917-FBA4BBA73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152"/>
            <a:ext cx="914400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35681"/>
            <a:ext cx="1093064" cy="756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779" y="124928"/>
            <a:ext cx="810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Jì</a:t>
            </a:r>
            <a:r>
              <a:rPr lang="en-US" altLang="ja-JP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ja-JP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jié</a:t>
            </a:r>
            <a:r>
              <a:rPr lang="en-US" altLang="ja-JP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season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70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celebration-frame-preview-by-dragonart.png?w=495&amp;h=4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-801612"/>
            <a:ext cx="8686800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67" y="274638"/>
            <a:ext cx="8229600" cy="1143000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</a:rPr>
              <a:t>Duì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le!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5817" y="3066173"/>
            <a:ext cx="3803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春</a:t>
            </a:r>
            <a:endParaRPr lang="en-AU" altLang="ja-JP" sz="5400" dirty="0">
              <a:solidFill>
                <a:srgbClr val="FF0000"/>
              </a:solidFill>
            </a:endParaRPr>
          </a:p>
          <a:p>
            <a:pPr algn="ctr"/>
            <a:r>
              <a:rPr lang="en-US" altLang="ja-JP" sz="5400" dirty="0" err="1">
                <a:solidFill>
                  <a:srgbClr val="FF0000"/>
                </a:solidFill>
              </a:rPr>
              <a:t>chūn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0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4888" y="197940"/>
            <a:ext cx="5622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800" dirty="0" err="1"/>
              <a:t>zhè</a:t>
            </a:r>
            <a:r>
              <a:rPr lang="en-US" altLang="ja-JP" sz="4800" dirty="0"/>
              <a:t> </a:t>
            </a:r>
            <a:r>
              <a:rPr lang="en-US" altLang="ja-JP" sz="4800" dirty="0" err="1"/>
              <a:t>shì</a:t>
            </a:r>
            <a:r>
              <a:rPr lang="en-US" altLang="ja-JP" sz="4800" dirty="0"/>
              <a:t> </a:t>
            </a:r>
            <a:r>
              <a:rPr lang="en-US" altLang="ja-JP" sz="4800" dirty="0" err="1"/>
              <a:t>shén</a:t>
            </a:r>
            <a:r>
              <a:rPr lang="en-US" altLang="ja-JP" sz="4800" dirty="0"/>
              <a:t> me </a:t>
            </a:r>
            <a:r>
              <a:rPr lang="en-US" altLang="ja-JP" sz="4800" dirty="0" err="1"/>
              <a:t>jì</a:t>
            </a:r>
            <a:r>
              <a:rPr lang="en-US" altLang="ja-JP" sz="4800" dirty="0"/>
              <a:t> </a:t>
            </a:r>
            <a:r>
              <a:rPr lang="en-US" altLang="ja-JP" sz="4800" dirty="0" err="1"/>
              <a:t>jié</a:t>
            </a:r>
            <a:r>
              <a:rPr lang="en-US" altLang="ja-JP" sz="4800" dirty="0"/>
              <a:t>?</a:t>
            </a:r>
            <a:endParaRPr lang="en-US" sz="4800" dirty="0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227768" y="2115089"/>
            <a:ext cx="1870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</a:rPr>
              <a:t>山</a:t>
            </a:r>
            <a:r>
              <a:rPr lang="en-US" altLang="ja-JP" sz="4800" dirty="0" err="1">
                <a:solidFill>
                  <a:srgbClr val="000000"/>
                </a:solidFill>
              </a:rPr>
              <a:t>shān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251505" y="2115089"/>
            <a:ext cx="1187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00"/>
                </a:solidFill>
              </a:rPr>
              <a:t>夏</a:t>
            </a:r>
            <a:endParaRPr lang="en-AU" altLang="ja-JP" sz="4800" dirty="0">
              <a:solidFill>
                <a:srgbClr val="000000"/>
              </a:solidFill>
            </a:endParaRPr>
          </a:p>
          <a:p>
            <a:r>
              <a:rPr lang="en-US" altLang="ja-JP" sz="4800" dirty="0" err="1">
                <a:solidFill>
                  <a:srgbClr val="000000"/>
                </a:solidFill>
              </a:rPr>
              <a:t>xià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>
                <a:solidFill>
                  <a:srgbClr val="FFFFFF"/>
                </a:solidFill>
              </a:rPr>
              <a:t>Bú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err="1">
                <a:solidFill>
                  <a:srgbClr val="FFFFFF"/>
                </a:solidFill>
              </a:rPr>
              <a:t>duì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348809" y="2751131"/>
            <a:ext cx="244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Qǐng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zài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shuō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yí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biàn</a:t>
            </a:r>
            <a:r>
              <a:rPr lang="ja-JP" altLang="en-US"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isappointed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79" y="3804048"/>
            <a:ext cx="1524000" cy="1495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2224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celebration-frame-preview-by-dragonart.png?w=495&amp;h=495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-801612"/>
            <a:ext cx="8686800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67" y="274638"/>
            <a:ext cx="8229600" cy="1143000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</a:rPr>
              <a:t>Duì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le!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685817" y="3066173"/>
            <a:ext cx="3803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夏</a:t>
            </a:r>
            <a:endParaRPr lang="en-AU" altLang="ja-JP" sz="5400" dirty="0">
              <a:solidFill>
                <a:srgbClr val="FF0000"/>
              </a:solidFill>
            </a:endParaRPr>
          </a:p>
          <a:p>
            <a:pPr algn="ctr"/>
            <a:r>
              <a:rPr lang="en-US" altLang="ja-JP" sz="5400" dirty="0" err="1">
                <a:solidFill>
                  <a:srgbClr val="FF0000"/>
                </a:solidFill>
              </a:rPr>
              <a:t>xià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2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9624" y="1245268"/>
            <a:ext cx="4504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800" dirty="0" err="1">
                <a:solidFill>
                  <a:schemeClr val="bg1"/>
                </a:solidFill>
              </a:rPr>
              <a:t>Zhe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 err="1">
                <a:solidFill>
                  <a:schemeClr val="bg1"/>
                </a:solidFill>
              </a:rPr>
              <a:t>shì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 err="1">
                <a:solidFill>
                  <a:schemeClr val="bg1"/>
                </a:solidFill>
              </a:rPr>
              <a:t>shén</a:t>
            </a:r>
            <a:r>
              <a:rPr lang="ja-JP" altLang="en-US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>
                <a:solidFill>
                  <a:schemeClr val="bg1"/>
                </a:solidFill>
              </a:rPr>
              <a:t>me?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227768" y="3546263"/>
            <a:ext cx="1367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FFFF"/>
                </a:solidFill>
              </a:rPr>
              <a:t>雪</a:t>
            </a:r>
            <a:endParaRPr lang="en-AU" altLang="ja-JP" sz="4800" dirty="0">
              <a:solidFill>
                <a:srgbClr val="FFFFFF"/>
              </a:solidFill>
            </a:endParaRPr>
          </a:p>
          <a:p>
            <a:r>
              <a:rPr lang="en-US" altLang="ja-JP" sz="4800" dirty="0" err="1">
                <a:solidFill>
                  <a:srgbClr val="FFFFFF"/>
                </a:solidFill>
              </a:rPr>
              <a:t>xuě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107868" y="3546263"/>
            <a:ext cx="1367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FFFF"/>
                </a:solidFill>
              </a:rPr>
              <a:t>雨</a:t>
            </a:r>
            <a:endParaRPr lang="en-AU" altLang="ja-JP" sz="4800" dirty="0">
              <a:solidFill>
                <a:srgbClr val="FFFFFF"/>
              </a:solidFill>
            </a:endParaRPr>
          </a:p>
          <a:p>
            <a:r>
              <a:rPr lang="en-US" altLang="ja-JP" sz="4800" dirty="0" err="1">
                <a:solidFill>
                  <a:srgbClr val="FFFFFF"/>
                </a:solidFill>
              </a:rPr>
              <a:t>yǔ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FFFFFF"/>
                </a:solidFill>
              </a:rPr>
              <a:t>Bú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err="1">
                <a:solidFill>
                  <a:srgbClr val="FFFFFF"/>
                </a:solidFill>
              </a:rPr>
              <a:t>duì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320833" y="2751131"/>
            <a:ext cx="244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Qǐng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zài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shuō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yí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biàn</a:t>
            </a:r>
            <a:r>
              <a:rPr lang="ja-JP" altLang="en-US"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isappointed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79" y="3804048"/>
            <a:ext cx="1524000" cy="1495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4965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celebration-frame-preview-by-dragonart.png?w=495&amp;h=495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-801612"/>
            <a:ext cx="8686800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67" y="274638"/>
            <a:ext cx="8229600" cy="1143000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</a:rPr>
              <a:t>Duì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le!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685817" y="3066173"/>
            <a:ext cx="3803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雨</a:t>
            </a:r>
            <a:endParaRPr lang="en-AU" altLang="ja-JP" sz="5400" dirty="0">
              <a:solidFill>
                <a:srgbClr val="FF0000"/>
              </a:solidFill>
            </a:endParaRPr>
          </a:p>
          <a:p>
            <a:pPr algn="ctr"/>
            <a:r>
              <a:rPr lang="en-US" altLang="ja-JP" sz="5400" dirty="0" err="1">
                <a:solidFill>
                  <a:srgbClr val="FF0000"/>
                </a:solidFill>
              </a:rPr>
              <a:t>yǔ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3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9625" y="272034"/>
            <a:ext cx="4504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800" dirty="0" err="1">
                <a:solidFill>
                  <a:schemeClr val="bg1"/>
                </a:solidFill>
              </a:rPr>
              <a:t>Zhè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 err="1">
                <a:solidFill>
                  <a:schemeClr val="bg1"/>
                </a:solidFill>
              </a:rPr>
              <a:t>shì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 err="1">
                <a:solidFill>
                  <a:schemeClr val="bg1"/>
                </a:solidFill>
              </a:rPr>
              <a:t>shén</a:t>
            </a:r>
            <a:r>
              <a:rPr lang="ja-JP" altLang="en-US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>
                <a:solidFill>
                  <a:schemeClr val="bg1"/>
                </a:solidFill>
              </a:rPr>
              <a:t>me?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227768" y="2721489"/>
            <a:ext cx="1166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00"/>
                </a:solidFill>
              </a:rPr>
              <a:t>雪</a:t>
            </a:r>
            <a:endParaRPr lang="en-AU" altLang="ja-JP" sz="4800" dirty="0">
              <a:solidFill>
                <a:srgbClr val="000000"/>
              </a:solidFill>
            </a:endParaRPr>
          </a:p>
          <a:p>
            <a:r>
              <a:rPr lang="en-US" altLang="ja-JP" sz="4800" dirty="0" err="1">
                <a:solidFill>
                  <a:srgbClr val="000000"/>
                </a:solidFill>
              </a:rPr>
              <a:t>xuě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869730" y="2721489"/>
            <a:ext cx="1166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</a:rPr>
              <a:t>云</a:t>
            </a:r>
            <a:r>
              <a:rPr lang="en-US" altLang="ja-JP" sz="4800" dirty="0" err="1">
                <a:solidFill>
                  <a:srgbClr val="000000"/>
                </a:solidFill>
              </a:rPr>
              <a:t>yún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FFFFFF"/>
                </a:solidFill>
              </a:rPr>
              <a:t>Bú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err="1">
                <a:solidFill>
                  <a:srgbClr val="FFFFFF"/>
                </a:solidFill>
              </a:rPr>
              <a:t>duì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320833" y="2751131"/>
            <a:ext cx="244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Qǐng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zài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shuō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yí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biàn</a:t>
            </a:r>
            <a:r>
              <a:rPr lang="ja-JP" altLang="en-US"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isappointed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79" y="3804048"/>
            <a:ext cx="1524000" cy="1495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487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celebration-frame-preview-by-dragonart.png?w=495&amp;h=495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-801612"/>
            <a:ext cx="8686800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67" y="274638"/>
            <a:ext cx="8229600" cy="1143000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</a:rPr>
              <a:t>Duì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le!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685817" y="3066173"/>
            <a:ext cx="3803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雪</a:t>
            </a:r>
            <a:endParaRPr lang="en-AU" altLang="ja-JP" sz="5400" dirty="0">
              <a:solidFill>
                <a:srgbClr val="FF0000"/>
              </a:solidFill>
            </a:endParaRPr>
          </a:p>
          <a:p>
            <a:pPr algn="ctr"/>
            <a:r>
              <a:rPr lang="en-US" altLang="ja-JP" sz="5400" dirty="0" err="1">
                <a:solidFill>
                  <a:srgbClr val="FF0000"/>
                </a:solidFill>
              </a:rPr>
              <a:t>xuě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8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254" y="0"/>
            <a:ext cx="103386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1110" y="1280507"/>
            <a:ext cx="62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err="1">
                <a:solidFill>
                  <a:schemeClr val="bg1"/>
                </a:solidFill>
              </a:rPr>
              <a:t>Zhè</a:t>
            </a:r>
            <a:r>
              <a:rPr lang="en-US" altLang="ja-JP" sz="3600" dirty="0">
                <a:solidFill>
                  <a:schemeClr val="bg1"/>
                </a:solidFill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</a:rPr>
              <a:t>shì</a:t>
            </a:r>
            <a:r>
              <a:rPr lang="en-US" altLang="ja-JP" sz="3600" dirty="0">
                <a:solidFill>
                  <a:schemeClr val="bg1"/>
                </a:solidFill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</a:rPr>
              <a:t>shén</a:t>
            </a:r>
            <a:r>
              <a:rPr lang="en-US" altLang="ja-JP" sz="3600" dirty="0">
                <a:solidFill>
                  <a:schemeClr val="bg1"/>
                </a:solidFill>
              </a:rPr>
              <a:t> me </a:t>
            </a:r>
            <a:r>
              <a:rPr lang="en-US" altLang="ja-JP" sz="3600" dirty="0" err="1">
                <a:solidFill>
                  <a:schemeClr val="bg1"/>
                </a:solidFill>
              </a:rPr>
              <a:t>jì</a:t>
            </a:r>
            <a:r>
              <a:rPr lang="en-US" altLang="ja-JP" sz="3600" dirty="0">
                <a:solidFill>
                  <a:schemeClr val="bg1"/>
                </a:solidFill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</a:rPr>
              <a:t>jié</a:t>
            </a:r>
            <a:r>
              <a:rPr lang="en-US" altLang="ja-JP" sz="3600" dirty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883606" y="3467665"/>
            <a:ext cx="1688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FFFF"/>
                </a:solidFill>
              </a:rPr>
              <a:t>冬</a:t>
            </a:r>
            <a:endParaRPr lang="en-AU" altLang="ja-JP" sz="4800" dirty="0">
              <a:solidFill>
                <a:srgbClr val="FFFFFF"/>
              </a:solidFill>
            </a:endParaRPr>
          </a:p>
          <a:p>
            <a:r>
              <a:rPr lang="en-US" altLang="ja-JP" sz="4800" dirty="0" err="1">
                <a:solidFill>
                  <a:srgbClr val="FFFFFF"/>
                </a:solidFill>
              </a:rPr>
              <a:t>dōng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371628" y="3467665"/>
            <a:ext cx="1688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FFFF"/>
                </a:solidFill>
              </a:rPr>
              <a:t>春</a:t>
            </a:r>
            <a:endParaRPr lang="en-AU" altLang="ja-JP" sz="4800" dirty="0">
              <a:solidFill>
                <a:srgbClr val="FFFFFF"/>
              </a:solidFill>
            </a:endParaRPr>
          </a:p>
          <a:p>
            <a:r>
              <a:rPr lang="en-US" altLang="ja-JP" sz="4800" dirty="0" err="1">
                <a:solidFill>
                  <a:srgbClr val="FFFFFF"/>
                </a:solidFill>
              </a:rPr>
              <a:t>chūn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9625" y="687532"/>
            <a:ext cx="4504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800" dirty="0" err="1">
                <a:solidFill>
                  <a:schemeClr val="bg1"/>
                </a:solidFill>
              </a:rPr>
              <a:t>Zhè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 err="1">
                <a:solidFill>
                  <a:schemeClr val="bg1"/>
                </a:solidFill>
              </a:rPr>
              <a:t>shì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 err="1">
                <a:solidFill>
                  <a:schemeClr val="bg1"/>
                </a:solidFill>
              </a:rPr>
              <a:t>shén</a:t>
            </a:r>
            <a:r>
              <a:rPr lang="ja-JP" altLang="en-US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>
                <a:solidFill>
                  <a:schemeClr val="bg1"/>
                </a:solidFill>
              </a:rPr>
              <a:t>me?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650469" y="3136987"/>
            <a:ext cx="143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风</a:t>
            </a:r>
            <a:endParaRPr lang="en-AU" altLang="zh-CN" sz="4800" dirty="0"/>
          </a:p>
          <a:p>
            <a:r>
              <a:rPr lang="en-US" altLang="ja-JP" sz="4800" dirty="0" err="1"/>
              <a:t>fēng</a:t>
            </a:r>
            <a:endParaRPr lang="en-US" sz="4800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817121" y="3136987"/>
            <a:ext cx="143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林</a:t>
            </a:r>
            <a:endParaRPr lang="en-AU" altLang="ja-JP" sz="4800" dirty="0"/>
          </a:p>
          <a:p>
            <a:r>
              <a:rPr lang="en-US" altLang="ja-JP" sz="4800" dirty="0" err="1"/>
              <a:t>lín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813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FFFFFF"/>
                </a:solidFill>
              </a:rPr>
              <a:t>Bú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err="1">
                <a:solidFill>
                  <a:srgbClr val="FFFFFF"/>
                </a:solidFill>
              </a:rPr>
              <a:t>duì</a:t>
            </a:r>
            <a:r>
              <a:rPr lang="en-US" altLang="ja-JP" dirty="0">
                <a:solidFill>
                  <a:srgbClr val="FFFFFF"/>
                </a:solidFill>
              </a:rPr>
              <a:t>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320833" y="2751131"/>
            <a:ext cx="244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Qǐng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zài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shuō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yí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biàn</a:t>
            </a:r>
            <a:r>
              <a:rPr lang="ja-JP" altLang="en-US"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isappointed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79" y="3804048"/>
            <a:ext cx="1524000" cy="1495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054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celebration-frame-preview-by-dragonart.png?w=495&amp;h=495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-801612"/>
            <a:ext cx="8686800" cy="8686800"/>
          </a:xfrm>
          <a:prstGeom prst="rect">
            <a:avLst/>
          </a:prstGeom>
        </p:spPr>
      </p:pic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685817" y="3066173"/>
            <a:ext cx="3803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</a:rPr>
              <a:t>风</a:t>
            </a:r>
            <a:endParaRPr lang="en-AU" altLang="zh-CN" sz="5400" dirty="0">
              <a:solidFill>
                <a:srgbClr val="FF0000"/>
              </a:solidFill>
            </a:endParaRPr>
          </a:p>
          <a:p>
            <a:pPr algn="ctr"/>
            <a:r>
              <a:rPr lang="en-US" altLang="ja-JP" sz="5400" dirty="0" err="1">
                <a:solidFill>
                  <a:srgbClr val="FF0000"/>
                </a:solidFill>
              </a:rPr>
              <a:t>fēng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7D1718-BEAE-4750-B212-2355B3EF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867" y="274638"/>
            <a:ext cx="8229600" cy="1143000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</a:rPr>
              <a:t>Duì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le!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2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33"/>
            <a:ext cx="9144000" cy="6468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4701" y="3011264"/>
            <a:ext cx="1959012" cy="76944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 err="1"/>
              <a:t>Jì</a:t>
            </a:r>
            <a:r>
              <a:rPr lang="en-US" altLang="ja-JP" sz="4400" b="1" dirty="0"/>
              <a:t> </a:t>
            </a:r>
            <a:r>
              <a:rPr lang="en-US" altLang="ja-JP" sz="4400" b="1" dirty="0" err="1"/>
              <a:t>jié</a:t>
            </a:r>
            <a:endParaRPr lang="en-AU" altLang="ja-JP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8347" y="1833614"/>
            <a:ext cx="6432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夏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88346" y="4081357"/>
            <a:ext cx="6432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春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95931" y="4081358"/>
            <a:ext cx="58405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冬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78704" y="1832271"/>
            <a:ext cx="6721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秋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21296" y="2623478"/>
            <a:ext cx="49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风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47496" y="5564412"/>
            <a:ext cx="520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雨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21296" y="5581176"/>
            <a:ext cx="499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雪　</a:t>
            </a:r>
            <a:endParaRPr lang="en-AU" altLang="ja-JP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776370" y="5931003"/>
            <a:ext cx="101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/>
              <a:t>yún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7750" y="2623478"/>
            <a:ext cx="107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fēng</a:t>
            </a:r>
            <a:endParaRPr kumimoji="1" lang="ja-JP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417888" y="2777366"/>
            <a:ext cx="172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Tài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yáng</a:t>
            </a:r>
            <a:endParaRPr kumimoji="1" lang="ja-JP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32675" y="5658982"/>
            <a:ext cx="103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Xuě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yǔ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58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D75A-91C3-484B-9397-99F78E1B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Qí</a:t>
            </a:r>
            <a:r>
              <a:rPr lang="en-US" altLang="ja-JP" dirty="0"/>
              <a:t> </a:t>
            </a:r>
            <a:r>
              <a:rPr lang="en-US" altLang="ja-JP" dirty="0" err="1"/>
              <a:t>guài</a:t>
            </a:r>
            <a:r>
              <a:rPr lang="en-US" altLang="ja-JP" dirty="0"/>
              <a:t> de game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ED59-E475-44DB-841D-BEA7E1DD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Subject</a:t>
            </a:r>
            <a:r>
              <a:rPr lang="en-AU" altLang="ja-JP" dirty="0"/>
              <a:t>     when       where       How     Action</a:t>
            </a:r>
          </a:p>
          <a:p>
            <a:r>
              <a:rPr lang="en-US" altLang="ja-JP" dirty="0"/>
              <a:t>Subject: </a:t>
            </a:r>
            <a:r>
              <a:rPr lang="en-US" altLang="ja-JP" dirty="0" err="1"/>
              <a:t>wǒ</a:t>
            </a:r>
            <a:r>
              <a:rPr lang="en-US" altLang="ja-JP" dirty="0"/>
              <a:t> </a:t>
            </a:r>
            <a:r>
              <a:rPr lang="en-US" altLang="ja-JP" dirty="0" err="1"/>
              <a:t>nǐ</a:t>
            </a:r>
            <a:r>
              <a:rPr lang="en-US" altLang="ja-JP" dirty="0"/>
              <a:t> </a:t>
            </a:r>
            <a:r>
              <a:rPr lang="en-US" altLang="ja-JP" dirty="0" err="1"/>
              <a:t>tā</a:t>
            </a:r>
            <a:r>
              <a:rPr lang="en-US" altLang="ja-JP" dirty="0"/>
              <a:t> </a:t>
            </a:r>
            <a:r>
              <a:rPr lang="en-US" altLang="ja-JP" dirty="0" err="1"/>
              <a:t>wǒmén</a:t>
            </a:r>
            <a:r>
              <a:rPr lang="en-US" altLang="ja-JP" dirty="0"/>
              <a:t> </a:t>
            </a:r>
            <a:r>
              <a:rPr lang="en-US" altLang="ja-JP" dirty="0" err="1"/>
              <a:t>nǐmén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When: </a:t>
            </a:r>
            <a:r>
              <a:rPr lang="en-US" altLang="ja-JP" dirty="0" err="1"/>
              <a:t>chūntiān</a:t>
            </a:r>
            <a:r>
              <a:rPr lang="en-US" altLang="ja-JP" dirty="0"/>
              <a:t> </a:t>
            </a:r>
            <a:r>
              <a:rPr lang="en-US" altLang="ja-JP" dirty="0" err="1"/>
              <a:t>dōngtiān</a:t>
            </a:r>
            <a:r>
              <a:rPr lang="en-US" altLang="ja-JP" dirty="0"/>
              <a:t> </a:t>
            </a:r>
            <a:r>
              <a:rPr lang="en-US" altLang="ja-JP" dirty="0" err="1"/>
              <a:t>xiàtiān</a:t>
            </a:r>
            <a:r>
              <a:rPr lang="en-US" altLang="ja-JP" dirty="0"/>
              <a:t> </a:t>
            </a:r>
            <a:r>
              <a:rPr lang="en-US" altLang="ja-JP" dirty="0" err="1"/>
              <a:t>qiūtiān</a:t>
            </a:r>
            <a:endParaRPr lang="en-US" altLang="ja-JP" dirty="0"/>
          </a:p>
          <a:p>
            <a:r>
              <a:rPr lang="en-US" dirty="0"/>
              <a:t>             </a:t>
            </a:r>
            <a:r>
              <a:rPr lang="en-US" altLang="ja-JP" dirty="0" err="1"/>
              <a:t>xīngqīyī</a:t>
            </a:r>
            <a:r>
              <a:rPr lang="en-US" altLang="ja-JP" dirty="0"/>
              <a:t>  </a:t>
            </a:r>
            <a:r>
              <a:rPr lang="en-US" altLang="ja-JP" dirty="0" err="1"/>
              <a:t>xīngqītiān</a:t>
            </a:r>
            <a:r>
              <a:rPr lang="en-US" altLang="ja-JP" dirty="0"/>
              <a:t> </a:t>
            </a:r>
            <a:r>
              <a:rPr lang="en-US" altLang="ja-JP" dirty="0" err="1"/>
              <a:t>wǔyueèrshírì</a:t>
            </a:r>
            <a:endParaRPr lang="en-US" altLang="ja-JP" dirty="0"/>
          </a:p>
          <a:p>
            <a:r>
              <a:rPr lang="en-US" altLang="ja-JP" dirty="0"/>
              <a:t>Where: </a:t>
            </a:r>
            <a:r>
              <a:rPr lang="en-US" altLang="ja-JP" dirty="0" err="1"/>
              <a:t>zàiměiguó</a:t>
            </a:r>
            <a:r>
              <a:rPr lang="en-US" altLang="ja-JP" dirty="0"/>
              <a:t> </a:t>
            </a:r>
            <a:r>
              <a:rPr lang="en-US" altLang="ja-JP" dirty="0" err="1"/>
              <a:t>zàirìběn</a:t>
            </a:r>
            <a:r>
              <a:rPr lang="en-US" altLang="ja-JP" dirty="0"/>
              <a:t> </a:t>
            </a:r>
            <a:r>
              <a:rPr lang="en-US" altLang="ja-JP" dirty="0" err="1"/>
              <a:t>zàiNorthPole</a:t>
            </a:r>
            <a:r>
              <a:rPr lang="en-US" altLang="ja-JP" dirty="0"/>
              <a:t> </a:t>
            </a:r>
            <a:r>
              <a:rPr lang="en-US" altLang="ja-JP" dirty="0" err="1"/>
              <a:t>zàiKmart</a:t>
            </a:r>
            <a:endParaRPr lang="en-US" altLang="ja-JP" dirty="0"/>
          </a:p>
          <a:p>
            <a:r>
              <a:rPr lang="en-US" altLang="ja-JP" dirty="0"/>
              <a:t>How: </a:t>
            </a:r>
            <a:r>
              <a:rPr lang="en-US" altLang="ja-JP" dirty="0" err="1"/>
              <a:t>hémāmā</a:t>
            </a:r>
            <a:r>
              <a:rPr lang="en-US" altLang="ja-JP" dirty="0"/>
              <a:t> </a:t>
            </a:r>
            <a:r>
              <a:rPr lang="en-US" altLang="ja-JP" dirty="0" err="1"/>
              <a:t>héjiějiě</a:t>
            </a:r>
            <a:endParaRPr lang="en-US" altLang="ja-JP" dirty="0"/>
          </a:p>
          <a:p>
            <a:r>
              <a:rPr lang="en-US" altLang="ja-JP" dirty="0"/>
              <a:t>Action: </a:t>
            </a:r>
            <a:r>
              <a:rPr lang="en-US" altLang="ja-JP" dirty="0" err="1"/>
              <a:t>chī</a:t>
            </a:r>
            <a:r>
              <a:rPr lang="en-US" altLang="ja-JP" dirty="0"/>
              <a:t>… </a:t>
            </a:r>
            <a:r>
              <a:rPr lang="en-US" altLang="ja-JP" dirty="0" err="1"/>
              <a:t>chuān</a:t>
            </a:r>
            <a:r>
              <a:rPr lang="en-US" altLang="ja-JP" dirty="0"/>
              <a:t>… </a:t>
            </a:r>
            <a:r>
              <a:rPr lang="en-US" altLang="ja-JP" dirty="0" err="1"/>
              <a:t>hē</a:t>
            </a:r>
            <a:r>
              <a:rPr lang="en-US" altLang="ja-JP" dirty="0"/>
              <a:t>… </a:t>
            </a:r>
            <a:r>
              <a:rPr lang="en-US" altLang="ja-JP" dirty="0" err="1"/>
              <a:t>mǎi</a:t>
            </a:r>
            <a:r>
              <a:rPr lang="en-US" altLang="ja-JP" dirty="0"/>
              <a:t>… </a:t>
            </a:r>
            <a:r>
              <a:rPr lang="en-US" altLang="ja-JP" dirty="0" err="1"/>
              <a:t>shuō</a:t>
            </a:r>
            <a:r>
              <a:rPr lang="en-US" altLang="ja-JP"/>
              <a:t>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86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FFFFFF"/>
                </a:solidFill>
              </a:rPr>
              <a:t>Bú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err="1">
                <a:solidFill>
                  <a:srgbClr val="FFFFFF"/>
                </a:solidFill>
              </a:rPr>
              <a:t>duì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320833" y="2751131"/>
            <a:ext cx="244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Qǐng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Zài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shuō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yí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biàn</a:t>
            </a:r>
            <a:r>
              <a:rPr lang="ja-JP" altLang="en-US"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isappointed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79" y="3804048"/>
            <a:ext cx="1524000" cy="1495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2457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celebration-frame-preview-by-dragonart.png?w=495&amp;h=495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-791201"/>
            <a:ext cx="8686800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67" y="274638"/>
            <a:ext cx="8229600" cy="1143000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</a:rPr>
              <a:t>Duì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le!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5817" y="3066173"/>
            <a:ext cx="3803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3366FF"/>
                </a:solidFill>
              </a:rPr>
              <a:t>冬</a:t>
            </a:r>
            <a:endParaRPr lang="en-AU" altLang="ja-JP" sz="5400" dirty="0">
              <a:solidFill>
                <a:srgbClr val="3366FF"/>
              </a:solidFill>
            </a:endParaRPr>
          </a:p>
          <a:p>
            <a:pPr algn="ctr"/>
            <a:r>
              <a:rPr lang="en-US" altLang="ja-JP" sz="5400" dirty="0" err="1">
                <a:solidFill>
                  <a:srgbClr val="3366FF"/>
                </a:solidFill>
              </a:rPr>
              <a:t>Dōng</a:t>
            </a:r>
            <a:endParaRPr lang="en-US" altLang="ja-JP" sz="5400" dirty="0">
              <a:solidFill>
                <a:srgbClr val="3366FF"/>
              </a:solidFill>
            </a:endParaRPr>
          </a:p>
          <a:p>
            <a:pPr algn="ctr"/>
            <a:endParaRPr lang="en-US" sz="5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3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umn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61" y="0"/>
            <a:ext cx="10279657" cy="6878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235" y="1259686"/>
            <a:ext cx="822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err="1">
                <a:solidFill>
                  <a:srgbClr val="FFFFFF"/>
                </a:solidFill>
              </a:rPr>
              <a:t>Zhè</a:t>
            </a:r>
            <a:r>
              <a:rPr lang="en-US" altLang="ja-JP" sz="4800" dirty="0">
                <a:solidFill>
                  <a:srgbClr val="FFFFFF"/>
                </a:solidFill>
              </a:rPr>
              <a:t> </a:t>
            </a:r>
            <a:r>
              <a:rPr lang="en-US" altLang="ja-JP" sz="4800" dirty="0" err="1">
                <a:solidFill>
                  <a:srgbClr val="FFFFFF"/>
                </a:solidFill>
              </a:rPr>
              <a:t>shì</a:t>
            </a:r>
            <a:r>
              <a:rPr lang="en-US" altLang="ja-JP" sz="4800" dirty="0">
                <a:solidFill>
                  <a:srgbClr val="FFFFFF"/>
                </a:solidFill>
              </a:rPr>
              <a:t> </a:t>
            </a:r>
            <a:r>
              <a:rPr lang="en-US" altLang="ja-JP" sz="4800" dirty="0" err="1">
                <a:solidFill>
                  <a:srgbClr val="FFFFFF"/>
                </a:solidFill>
              </a:rPr>
              <a:t>shén</a:t>
            </a:r>
            <a:r>
              <a:rPr lang="en-US" altLang="ja-JP" sz="4800" dirty="0">
                <a:solidFill>
                  <a:srgbClr val="FFFFFF"/>
                </a:solidFill>
              </a:rPr>
              <a:t> me </a:t>
            </a:r>
            <a:r>
              <a:rPr lang="en-US" altLang="ja-JP" sz="4800" dirty="0" err="1">
                <a:solidFill>
                  <a:srgbClr val="FFFFFF"/>
                </a:solidFill>
              </a:rPr>
              <a:t>jì</a:t>
            </a:r>
            <a:r>
              <a:rPr lang="en-US" altLang="ja-JP" sz="4800" dirty="0">
                <a:solidFill>
                  <a:srgbClr val="FFFFFF"/>
                </a:solidFill>
              </a:rPr>
              <a:t> </a:t>
            </a:r>
            <a:r>
              <a:rPr lang="en-US" altLang="ja-JP" sz="4800" dirty="0" err="1">
                <a:solidFill>
                  <a:srgbClr val="FFFFFF"/>
                </a:solidFill>
              </a:rPr>
              <a:t>jié</a:t>
            </a:r>
            <a:r>
              <a:rPr lang="en-US" altLang="ja-JP" sz="4800" dirty="0">
                <a:solidFill>
                  <a:srgbClr val="FFFFFF"/>
                </a:solidFill>
              </a:rPr>
              <a:t>?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902546" y="3612487"/>
            <a:ext cx="1226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FFFF"/>
                </a:solidFill>
              </a:rPr>
              <a:t>秋</a:t>
            </a:r>
            <a:endParaRPr lang="en-AU" altLang="ja-JP" sz="4800" dirty="0">
              <a:solidFill>
                <a:srgbClr val="FFFFFF"/>
              </a:solidFill>
            </a:endParaRPr>
          </a:p>
          <a:p>
            <a:r>
              <a:rPr lang="en-US" altLang="ja-JP" sz="4800" dirty="0" err="1">
                <a:solidFill>
                  <a:srgbClr val="FFFFFF"/>
                </a:solidFill>
              </a:rPr>
              <a:t>qiū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227141" y="3612487"/>
            <a:ext cx="1344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FFFF"/>
                </a:solidFill>
              </a:rPr>
              <a:t>水</a:t>
            </a:r>
            <a:endParaRPr lang="en-AU" altLang="ja-JP" sz="4800" dirty="0">
              <a:solidFill>
                <a:srgbClr val="FFFFFF"/>
              </a:solidFill>
            </a:endParaRPr>
          </a:p>
          <a:p>
            <a:r>
              <a:rPr lang="en-US" altLang="ja-JP" sz="4800" dirty="0" err="1">
                <a:solidFill>
                  <a:srgbClr val="FFFFFF"/>
                </a:solidFill>
              </a:rPr>
              <a:t>shuǐ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2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FFFFFF"/>
                </a:solidFill>
              </a:rPr>
              <a:t>Bú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err="1">
                <a:solidFill>
                  <a:srgbClr val="FFFFFF"/>
                </a:solidFill>
              </a:rPr>
              <a:t>duì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320833" y="2751131"/>
            <a:ext cx="244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Qǐng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zài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shuō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yí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biàn</a:t>
            </a:r>
            <a:r>
              <a:rPr lang="ja-JP" altLang="en-US"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isappointed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79" y="3804048"/>
            <a:ext cx="1524000" cy="1495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3908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celebration-frame-preview-by-dragonart.png?w=495&amp;h=4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-801612"/>
            <a:ext cx="8686800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67" y="274638"/>
            <a:ext cx="8229600" cy="1143000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</a:rPr>
              <a:t>Duì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le!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5817" y="3066173"/>
            <a:ext cx="3803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秋</a:t>
            </a:r>
            <a:endParaRPr lang="en-AU" altLang="ja-JP" sz="5400" dirty="0">
              <a:solidFill>
                <a:srgbClr val="FF0000"/>
              </a:solidFill>
            </a:endParaRPr>
          </a:p>
          <a:p>
            <a:pPr algn="ctr"/>
            <a:r>
              <a:rPr lang="en-US" altLang="ja-JP" sz="5400" dirty="0" err="1">
                <a:solidFill>
                  <a:srgbClr val="FF0000"/>
                </a:solidFill>
              </a:rPr>
              <a:t>qiū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822"/>
            <a:ext cx="9296248" cy="9296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2231" y="1818108"/>
            <a:ext cx="5666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800" dirty="0" err="1"/>
              <a:t>Zhè</a:t>
            </a:r>
            <a:r>
              <a:rPr lang="en-US" altLang="ja-JP" sz="4800" dirty="0"/>
              <a:t> </a:t>
            </a:r>
            <a:r>
              <a:rPr lang="en-US" altLang="ja-JP" sz="4800" dirty="0" err="1"/>
              <a:t>shì</a:t>
            </a:r>
            <a:r>
              <a:rPr lang="en-US" altLang="ja-JP" sz="4800" dirty="0"/>
              <a:t> </a:t>
            </a:r>
            <a:r>
              <a:rPr lang="en-US" altLang="ja-JP" sz="4800" dirty="0" err="1"/>
              <a:t>shén</a:t>
            </a:r>
            <a:r>
              <a:rPr lang="en-US" altLang="ja-JP" sz="4800" dirty="0"/>
              <a:t> me </a:t>
            </a:r>
            <a:r>
              <a:rPr lang="en-US" altLang="ja-JP" sz="4800" dirty="0" err="1"/>
              <a:t>jì</a:t>
            </a:r>
            <a:r>
              <a:rPr lang="en-US" altLang="ja-JP" sz="4800" dirty="0"/>
              <a:t> </a:t>
            </a:r>
            <a:r>
              <a:rPr lang="en-US" altLang="ja-JP" sz="4800" dirty="0" err="1"/>
              <a:t>jié</a:t>
            </a:r>
            <a:r>
              <a:rPr lang="en-US" altLang="ja-JP" sz="4800" dirty="0"/>
              <a:t>?</a:t>
            </a:r>
            <a:endParaRPr lang="en-US" sz="4800" dirty="0"/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227768" y="3546263"/>
            <a:ext cx="73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00"/>
                </a:solidFill>
              </a:rPr>
              <a:t>春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471978" y="3535853"/>
            <a:ext cx="73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</a:rPr>
              <a:t>风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3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>
                <a:solidFill>
                  <a:srgbClr val="FFFFFF"/>
                </a:solidFill>
              </a:rPr>
              <a:t>Bú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err="1">
                <a:solidFill>
                  <a:srgbClr val="FFFFFF"/>
                </a:solidFill>
              </a:rPr>
              <a:t>duì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320833" y="2751131"/>
            <a:ext cx="244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Qǐng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zài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shuō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yí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biàn</a:t>
            </a:r>
            <a:r>
              <a:rPr lang="ja-JP" altLang="en-US"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isappointed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79" y="3804048"/>
            <a:ext cx="1524000" cy="1495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0694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228</Words>
  <Application>Microsoft Office PowerPoint</Application>
  <PresentationFormat>On-screen Show (4:3)</PresentationFormat>
  <Paragraphs>88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Bú duì</vt:lpstr>
      <vt:lpstr>Duì le!</vt:lpstr>
      <vt:lpstr>PowerPoint Presentation</vt:lpstr>
      <vt:lpstr>Bú duì</vt:lpstr>
      <vt:lpstr>Duì le!</vt:lpstr>
      <vt:lpstr>PowerPoint Presentation</vt:lpstr>
      <vt:lpstr>Bú duì</vt:lpstr>
      <vt:lpstr>Duì le!</vt:lpstr>
      <vt:lpstr>PowerPoint Presentation</vt:lpstr>
      <vt:lpstr>Bú duì</vt:lpstr>
      <vt:lpstr>Duì le!</vt:lpstr>
      <vt:lpstr>PowerPoint Presentation</vt:lpstr>
      <vt:lpstr>Bú duì</vt:lpstr>
      <vt:lpstr>Duì le!</vt:lpstr>
      <vt:lpstr>PowerPoint Presentation</vt:lpstr>
      <vt:lpstr>Bú duì</vt:lpstr>
      <vt:lpstr>Duì le!</vt:lpstr>
      <vt:lpstr>PowerPoint Presentation</vt:lpstr>
      <vt:lpstr>Bú duì!</vt:lpstr>
      <vt:lpstr>Duì le!</vt:lpstr>
      <vt:lpstr>PowerPoint Presentation</vt:lpstr>
      <vt:lpstr>Qí guài de game</vt:lpstr>
    </vt:vector>
  </TitlesOfParts>
  <Company>University of Otago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Student</dc:creator>
  <cp:lastModifiedBy>Lyn ZHANG</cp:lastModifiedBy>
  <cp:revision>19</cp:revision>
  <dcterms:created xsi:type="dcterms:W3CDTF">2012-06-25T00:08:23Z</dcterms:created>
  <dcterms:modified xsi:type="dcterms:W3CDTF">2021-12-06T20:49:52Z</dcterms:modified>
</cp:coreProperties>
</file>