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CFCD3-1515-47E7-A2E7-BBB402849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6472D9-4C5C-4DB4-A1BA-5FCC972DF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B4C98-8833-4B17-AFFB-F3B1D3C1A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E289-2373-4ABF-8037-7222199E6D97}" type="datetimeFigureOut">
              <a:rPr lang="en-AU" smtClean="0"/>
              <a:t>15/11/2021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FD91D2-FA64-469A-9878-A41ED3FF3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D5AB3-2CF2-4425-9E7E-C7C00EA5A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34C7-95AD-4761-B09C-D80107E46E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533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30FDF-2BFB-4A58-BDB8-BA3256F4D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7AB96F-9C67-46CC-B427-501D15120B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96EF0-FE89-4686-B4BD-6E8B64F79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E289-2373-4ABF-8037-7222199E6D97}" type="datetimeFigureOut">
              <a:rPr lang="en-AU" smtClean="0"/>
              <a:t>15/11/2021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1A586-80BE-48D2-B25C-2709D750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2EA55-A886-4808-9916-D0E0861CA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34C7-95AD-4761-B09C-D80107E46E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504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F730DB-072A-4A89-9290-2DFE49E031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44107A-D94F-4340-BC2D-431C249EC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D08CD-AAEC-4C9F-A2EC-BB8FD1A7A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E289-2373-4ABF-8037-7222199E6D97}" type="datetimeFigureOut">
              <a:rPr lang="en-AU" smtClean="0"/>
              <a:t>15/11/2021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ECEFA-FB5D-4F7C-878A-BC1346381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49032-53C8-41F3-8405-68C8732CE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34C7-95AD-4761-B09C-D80107E46E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1813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5075D-1741-46F6-B2EC-7202B2575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2E56F-7173-4516-85B9-9B67B05D6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6A76D-250C-4E3B-8F18-75FB6BF7E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E289-2373-4ABF-8037-7222199E6D97}" type="datetimeFigureOut">
              <a:rPr lang="en-AU" smtClean="0"/>
              <a:t>15/11/2021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923ED-C30B-4A20-AD28-7C296EF95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8A73B-E7F6-48A9-8FAA-F85F01EC9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34C7-95AD-4761-B09C-D80107E46E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845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25621-50DA-4839-A279-3609551AF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008F49-F1B5-4872-869A-2651B312C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B18F6-5D80-48BE-9E80-DA64E86F1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E289-2373-4ABF-8037-7222199E6D97}" type="datetimeFigureOut">
              <a:rPr lang="en-AU" smtClean="0"/>
              <a:t>15/11/2021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378B5-520D-4DC1-AFF4-8774D726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F1785-9497-4794-BACA-974576006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34C7-95AD-4761-B09C-D80107E46E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6155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DC95B-CC5C-433A-9119-B7AC20D9B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953F4-95CE-487B-862E-0A02387C3E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6A504-765D-41D2-A545-F4F186FA2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066B8-636D-4E05-93F6-C778F8820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E289-2373-4ABF-8037-7222199E6D97}" type="datetimeFigureOut">
              <a:rPr lang="en-AU" smtClean="0"/>
              <a:t>15/11/2021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D8E08A-B595-4621-80E0-1449C3460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7BD158-DBFA-477C-8050-AB0C122FE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34C7-95AD-4761-B09C-D80107E46E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5004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5CFD-071A-4435-AE92-3461B7B15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3FD67-D269-46BC-AD07-9019969B8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5A8DD-9071-422A-A5E5-5309DFD2C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2AAA6A-7D86-44C7-BF9C-0CBC414036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34ED8F-B633-418E-B15C-835D2B0075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ECD7FF-9945-48AC-A1B4-30C180579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E289-2373-4ABF-8037-7222199E6D97}" type="datetimeFigureOut">
              <a:rPr lang="en-AU" smtClean="0"/>
              <a:t>15/11/2021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5324B-5417-4A87-816C-520F54785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D9EA2-4B7A-44D6-B950-1060B6CF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34C7-95AD-4761-B09C-D80107E46E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065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A084F-B624-41A0-AE06-2EA911C8C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674F2-1497-400C-AE89-D54E003C3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E289-2373-4ABF-8037-7222199E6D97}" type="datetimeFigureOut">
              <a:rPr lang="en-AU" smtClean="0"/>
              <a:t>15/11/2021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8CD82F-2F68-46B2-B1D7-9C5CDC48A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9043D7-9BA3-4D0D-98D2-9AFD2E2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34C7-95AD-4761-B09C-D80107E46E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651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B535FB-503B-477B-98C2-E88460F4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E289-2373-4ABF-8037-7222199E6D97}" type="datetimeFigureOut">
              <a:rPr lang="en-AU" smtClean="0"/>
              <a:t>15/11/2021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7886BE-19FC-4C7A-BFBC-745B37823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148DF-CFD2-41C8-97DC-A12554B5B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34C7-95AD-4761-B09C-D80107E46E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9675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42A55-28EA-4D56-BBF9-19D5E6A28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FF107-AD10-4843-8F54-B6AC88203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79BFC6-905A-4395-9D06-ED34864A0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598D6-AD54-45AE-8DE1-EFA0EBC98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E289-2373-4ABF-8037-7222199E6D97}" type="datetimeFigureOut">
              <a:rPr lang="en-AU" smtClean="0"/>
              <a:t>15/11/2021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C52BF-F960-416B-9422-18633345B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580CD-24CE-4C92-81A3-C71DE440C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34C7-95AD-4761-B09C-D80107E46E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5535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69920-6A2F-4683-B536-6C3599F9D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0BAA02-9F50-4312-8AE6-C3350F92B1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79B0F-5800-4748-B930-CE0937BC5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BE4EE4-8E77-4BEF-B9CD-882612013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E289-2373-4ABF-8037-7222199E6D97}" type="datetimeFigureOut">
              <a:rPr lang="en-AU" smtClean="0"/>
              <a:t>15/11/2021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9891B-4F78-42E5-AA9A-F1979E510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E65FB3-F5CA-44C2-94EB-F8D6388E9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D34C7-95AD-4761-B09C-D80107E46E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7288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groundreport.com/5-fun-hobbies-pick-enjoy-pastime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C63BB2-8382-4090-92D8-F1B966093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51806-0782-43CB-A366-2EB0D5BF8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351C7-6BC2-49A6-A636-57EF6E369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AE289-2373-4ABF-8037-7222199E6D97}" type="datetimeFigureOut">
              <a:rPr lang="en-AU" smtClean="0"/>
              <a:t>15/11/2021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1D352-53D8-4B8B-9996-365AAC34D9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37262-BCBF-45A4-A1F4-115FCA3DF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8D34C7-95AD-4761-B09C-D80107E46E6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56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oundreport.com/5-fun-hobbies-pick-enjoy-pastime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79390-0BE5-422F-B780-1AE67E616B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爱好和旅行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24F440-B26B-4829-BD0E-BDD752A110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爱好</a:t>
            </a:r>
            <a:r>
              <a:rPr lang="en-US" altLang="ja-JP" dirty="0"/>
              <a:t> </a:t>
            </a:r>
            <a:r>
              <a:rPr lang="en-US" altLang="ja-JP" dirty="0" err="1"/>
              <a:t>hé</a:t>
            </a:r>
            <a:r>
              <a:rPr lang="en-US" altLang="ja-JP" dirty="0"/>
              <a:t> </a:t>
            </a:r>
            <a:r>
              <a:rPr lang="en-US" altLang="ja-JP" dirty="0" err="1"/>
              <a:t>lǚ</a:t>
            </a:r>
            <a:r>
              <a:rPr lang="en-US" altLang="ja-JP" dirty="0"/>
              <a:t> </a:t>
            </a:r>
            <a:r>
              <a:rPr lang="en-US" altLang="ja-JP" dirty="0" err="1"/>
              <a:t>xíng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19076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90AD1-32F6-4283-8960-84C3AAB84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Listening</a:t>
            </a:r>
            <a:r>
              <a:rPr lang="ja-JP" altLang="en-US" dirty="0"/>
              <a:t> </a:t>
            </a:r>
            <a:r>
              <a:rPr lang="en-US" altLang="ja-JP" dirty="0"/>
              <a:t>revision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30AEA-4047-4CC4-9F9E-03B3598F0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53" y="1825625"/>
            <a:ext cx="11639227" cy="4351338"/>
          </a:xfrm>
        </p:spPr>
        <p:txBody>
          <a:bodyPr/>
          <a:lstStyle/>
          <a:p>
            <a:r>
              <a:rPr lang="en-US" altLang="ja-JP" dirty="0" err="1"/>
              <a:t>Huān</a:t>
            </a:r>
            <a:r>
              <a:rPr lang="en-US" altLang="ja-JP" dirty="0"/>
              <a:t> </a:t>
            </a:r>
            <a:r>
              <a:rPr lang="en-US" altLang="ja-JP" dirty="0" err="1"/>
              <a:t>yíng</a:t>
            </a:r>
            <a:r>
              <a:rPr lang="en-US" altLang="ja-JP" dirty="0"/>
              <a:t> </a:t>
            </a:r>
            <a:r>
              <a:rPr lang="en-US" altLang="ja-JP" dirty="0" err="1"/>
              <a:t>lái</a:t>
            </a:r>
            <a:r>
              <a:rPr lang="en-US" altLang="ja-JP" dirty="0"/>
              <a:t> </a:t>
            </a:r>
            <a:r>
              <a:rPr lang="en-US" altLang="ja-JP" dirty="0" err="1"/>
              <a:t>dào</a:t>
            </a:r>
            <a:r>
              <a:rPr lang="en-US" altLang="ja-JP" dirty="0"/>
              <a:t> </a:t>
            </a:r>
            <a:r>
              <a:rPr lang="zh-CN" altLang="en-US" dirty="0"/>
              <a:t>我家</a:t>
            </a:r>
            <a:r>
              <a:rPr lang="en-US" altLang="ja-JP" dirty="0"/>
              <a:t>.</a:t>
            </a:r>
          </a:p>
          <a:p>
            <a:r>
              <a:rPr lang="zh-CN" altLang="en-US" dirty="0"/>
              <a:t>我的朋友</a:t>
            </a:r>
            <a:r>
              <a:rPr lang="en-US" altLang="ja-JP" dirty="0" err="1"/>
              <a:t>shuō</a:t>
            </a:r>
            <a:r>
              <a:rPr lang="zh-CN" altLang="en-US" dirty="0"/>
              <a:t>：“</a:t>
            </a:r>
            <a:r>
              <a:rPr lang="en-US" altLang="ja-JP" dirty="0" err="1"/>
              <a:t>Qǐng</a:t>
            </a:r>
            <a:r>
              <a:rPr lang="en-US" altLang="ja-JP" dirty="0"/>
              <a:t> </a:t>
            </a:r>
            <a:r>
              <a:rPr lang="zh-CN" altLang="en-US" dirty="0"/>
              <a:t>你</a:t>
            </a:r>
            <a:r>
              <a:rPr lang="en-US" altLang="ja-JP" dirty="0" err="1"/>
              <a:t>shuō</a:t>
            </a:r>
            <a:r>
              <a:rPr lang="en-US" altLang="ja-JP" dirty="0"/>
              <a:t> </a:t>
            </a:r>
            <a:r>
              <a:rPr lang="zh-CN" altLang="en-US" dirty="0"/>
              <a:t>一</a:t>
            </a:r>
            <a:r>
              <a:rPr lang="en-US" altLang="ja-JP" dirty="0" err="1"/>
              <a:t>shuō</a:t>
            </a:r>
            <a:r>
              <a:rPr lang="en-US" altLang="ja-JP" dirty="0"/>
              <a:t> </a:t>
            </a:r>
            <a:r>
              <a:rPr lang="zh-CN" altLang="en-US" dirty="0"/>
              <a:t>你喜欢</a:t>
            </a:r>
            <a:r>
              <a:rPr lang="en-US" altLang="ja-JP" dirty="0" err="1"/>
              <a:t>zuò</a:t>
            </a:r>
            <a:r>
              <a:rPr lang="en-US" altLang="ja-JP" dirty="0"/>
              <a:t> </a:t>
            </a:r>
            <a:r>
              <a:rPr lang="zh-CN" altLang="en-US" dirty="0"/>
              <a:t>什么</a:t>
            </a:r>
            <a:r>
              <a:rPr lang="en-US" altLang="ja-JP" dirty="0"/>
              <a:t>?</a:t>
            </a:r>
            <a:r>
              <a:rPr lang="zh-CN" altLang="en-US" dirty="0"/>
              <a:t>”</a:t>
            </a:r>
            <a:endParaRPr lang="en-US" altLang="ja-JP" dirty="0"/>
          </a:p>
          <a:p>
            <a:r>
              <a:rPr lang="zh-CN" altLang="en-US" dirty="0"/>
              <a:t>你不</a:t>
            </a:r>
            <a:r>
              <a:rPr lang="en-US" altLang="ja-JP" dirty="0" err="1"/>
              <a:t>gōng</a:t>
            </a:r>
            <a:r>
              <a:rPr lang="en-US" altLang="ja-JP" dirty="0"/>
              <a:t> </a:t>
            </a:r>
            <a:r>
              <a:rPr lang="en-US" altLang="ja-JP" dirty="0" err="1"/>
              <a:t>zuò</a:t>
            </a:r>
            <a:r>
              <a:rPr lang="en-US" altLang="ja-JP" dirty="0"/>
              <a:t> </a:t>
            </a:r>
            <a:r>
              <a:rPr lang="ja-JP" altLang="en-US" dirty="0"/>
              <a:t>不</a:t>
            </a:r>
            <a:r>
              <a:rPr lang="en-US" altLang="ja-JP" dirty="0"/>
              <a:t> </a:t>
            </a:r>
            <a:r>
              <a:rPr lang="ja-JP" altLang="en-US" dirty="0"/>
              <a:t>学习</a:t>
            </a:r>
            <a:r>
              <a:rPr lang="en-US" altLang="ja-JP" dirty="0"/>
              <a:t> </a:t>
            </a:r>
            <a:r>
              <a:rPr lang="ja-JP" altLang="en-US" dirty="0"/>
              <a:t>的</a:t>
            </a:r>
            <a:r>
              <a:rPr lang="en-US" altLang="ja-JP" dirty="0"/>
              <a:t> </a:t>
            </a:r>
            <a:r>
              <a:rPr lang="en-US" altLang="ja-JP" dirty="0" err="1"/>
              <a:t>shí</a:t>
            </a:r>
            <a:r>
              <a:rPr lang="en-US" altLang="ja-JP" dirty="0"/>
              <a:t> </a:t>
            </a:r>
            <a:r>
              <a:rPr lang="en-US" altLang="ja-JP" dirty="0" err="1"/>
              <a:t>hōu</a:t>
            </a:r>
            <a:r>
              <a:rPr lang="en-US" altLang="ja-JP" dirty="0"/>
              <a:t> </a:t>
            </a:r>
            <a:r>
              <a:rPr lang="ja-JP" altLang="en-US" dirty="0"/>
              <a:t>喜欢</a:t>
            </a:r>
            <a:r>
              <a:rPr lang="en-US" altLang="ja-JP" dirty="0"/>
              <a:t> </a:t>
            </a:r>
            <a:r>
              <a:rPr lang="en-US" altLang="ja-JP" dirty="0" err="1"/>
              <a:t>zuò</a:t>
            </a:r>
            <a:r>
              <a:rPr lang="en-US" altLang="ja-JP" dirty="0"/>
              <a:t> </a:t>
            </a:r>
            <a:r>
              <a:rPr lang="ja-JP" altLang="en-US" dirty="0"/>
              <a:t>什么</a:t>
            </a:r>
            <a:r>
              <a:rPr lang="en-US" altLang="ja-JP" dirty="0"/>
              <a:t>?</a:t>
            </a:r>
          </a:p>
          <a:p>
            <a:r>
              <a:rPr lang="zh-CN" altLang="en-US" dirty="0"/>
              <a:t>我一月的</a:t>
            </a:r>
            <a:r>
              <a:rPr lang="en-US" altLang="ja-JP" dirty="0"/>
              <a:t> </a:t>
            </a:r>
            <a:r>
              <a:rPr lang="en-US" altLang="ja-JP" dirty="0" err="1"/>
              <a:t>shí</a:t>
            </a:r>
            <a:r>
              <a:rPr lang="en-US" altLang="ja-JP" dirty="0"/>
              <a:t> </a:t>
            </a:r>
            <a:r>
              <a:rPr lang="en-US" altLang="ja-JP" dirty="0" err="1"/>
              <a:t>hōu</a:t>
            </a:r>
            <a:r>
              <a:rPr lang="en-US" altLang="ja-JP" dirty="0"/>
              <a:t> </a:t>
            </a:r>
            <a:r>
              <a:rPr lang="en-US" altLang="ja-JP" dirty="0" err="1"/>
              <a:t>cóng</a:t>
            </a:r>
            <a:r>
              <a:rPr lang="en-US" altLang="ja-JP" dirty="0"/>
              <a:t> </a:t>
            </a:r>
            <a:r>
              <a:rPr lang="en-US" altLang="ja-JP" dirty="0" err="1"/>
              <a:t>tái</a:t>
            </a:r>
            <a:r>
              <a:rPr lang="en-US" altLang="ja-JP" dirty="0"/>
              <a:t> </a:t>
            </a:r>
            <a:r>
              <a:rPr lang="en-US" altLang="ja-JP" dirty="0" err="1"/>
              <a:t>wān</a:t>
            </a:r>
            <a:r>
              <a:rPr lang="en-US" altLang="ja-JP" dirty="0"/>
              <a:t> </a:t>
            </a:r>
            <a:r>
              <a:rPr lang="en-US" altLang="ja-JP" dirty="0" err="1"/>
              <a:t>huí</a:t>
            </a:r>
            <a:r>
              <a:rPr lang="en-US" altLang="ja-JP" dirty="0"/>
              <a:t> </a:t>
            </a:r>
            <a:r>
              <a:rPr lang="en-US" altLang="ja-JP" dirty="0" err="1"/>
              <a:t>lái</a:t>
            </a:r>
            <a:r>
              <a:rPr lang="en-US" altLang="ja-JP" dirty="0"/>
              <a:t>.</a:t>
            </a:r>
          </a:p>
          <a:p>
            <a:r>
              <a:rPr lang="ja-JP" altLang="en-US" dirty="0"/>
              <a:t>我</a:t>
            </a:r>
            <a:r>
              <a:rPr lang="en-US" altLang="ja-JP" dirty="0"/>
              <a:t> </a:t>
            </a:r>
            <a:r>
              <a:rPr lang="ja-JP" altLang="en-US" dirty="0"/>
              <a:t>二</a:t>
            </a:r>
            <a:r>
              <a:rPr lang="en-US" altLang="ja-JP" dirty="0"/>
              <a:t> </a:t>
            </a:r>
            <a:r>
              <a:rPr lang="ja-JP" altLang="en-US" dirty="0"/>
              <a:t>〇</a:t>
            </a:r>
            <a:r>
              <a:rPr lang="en-US" altLang="ja-JP" dirty="0"/>
              <a:t> </a:t>
            </a:r>
            <a:r>
              <a:rPr lang="ja-JP" altLang="en-US" dirty="0"/>
              <a:t>一</a:t>
            </a:r>
            <a:r>
              <a:rPr lang="en-US" altLang="ja-JP" dirty="0"/>
              <a:t> </a:t>
            </a:r>
            <a:r>
              <a:rPr lang="en-US" altLang="ja-JP" dirty="0" err="1"/>
              <a:t>jiǔ</a:t>
            </a:r>
            <a:r>
              <a:rPr lang="en-US" altLang="ja-JP" dirty="0"/>
              <a:t> </a:t>
            </a:r>
            <a:r>
              <a:rPr lang="en-US" altLang="ja-JP" dirty="0" err="1"/>
              <a:t>nián</a:t>
            </a:r>
            <a:r>
              <a:rPr lang="en-US" altLang="ja-JP" dirty="0"/>
              <a:t> </a:t>
            </a:r>
            <a:r>
              <a:rPr lang="ja-JP" altLang="en-US" dirty="0"/>
              <a:t>一</a:t>
            </a:r>
            <a:r>
              <a:rPr lang="en-US" altLang="ja-JP" dirty="0"/>
              <a:t> </a:t>
            </a:r>
            <a:r>
              <a:rPr lang="ja-JP" altLang="en-US" dirty="0"/>
              <a:t>月</a:t>
            </a:r>
            <a:r>
              <a:rPr lang="en-US" altLang="ja-JP" dirty="0"/>
              <a:t> </a:t>
            </a:r>
            <a:r>
              <a:rPr lang="en-US" altLang="ja-JP" dirty="0" err="1"/>
              <a:t>dào</a:t>
            </a:r>
            <a:r>
              <a:rPr lang="en-US" altLang="ja-JP" dirty="0"/>
              <a:t> </a:t>
            </a:r>
            <a:r>
              <a:rPr lang="en-US" altLang="ja-JP" dirty="0" err="1"/>
              <a:t>tái</a:t>
            </a:r>
            <a:r>
              <a:rPr lang="en-US" altLang="ja-JP" dirty="0"/>
              <a:t> </a:t>
            </a:r>
            <a:r>
              <a:rPr lang="en-US" altLang="ja-JP" dirty="0" err="1"/>
              <a:t>wān</a:t>
            </a:r>
            <a:r>
              <a:rPr lang="en-US" altLang="ja-JP" dirty="0"/>
              <a:t> </a:t>
            </a:r>
            <a:r>
              <a:rPr lang="ja-JP" altLang="en-US" dirty="0"/>
              <a:t>的</a:t>
            </a:r>
            <a:r>
              <a:rPr lang="en-US" altLang="ja-JP" dirty="0"/>
              <a:t> </a:t>
            </a:r>
            <a:r>
              <a:rPr lang="ja-JP" altLang="en-US" dirty="0"/>
              <a:t>学校</a:t>
            </a:r>
            <a:r>
              <a:rPr lang="en-US" altLang="ja-JP" dirty="0"/>
              <a:t> </a:t>
            </a:r>
            <a:r>
              <a:rPr lang="en-US" altLang="ja-JP" dirty="0" err="1"/>
              <a:t>zuò</a:t>
            </a:r>
            <a:r>
              <a:rPr lang="en-US" altLang="ja-JP" dirty="0"/>
              <a:t> </a:t>
            </a:r>
            <a:r>
              <a:rPr lang="ja-JP" altLang="en-US" dirty="0"/>
              <a:t>一个</a:t>
            </a:r>
            <a:r>
              <a:rPr lang="en-US" altLang="ja-JP" dirty="0"/>
              <a:t> </a:t>
            </a:r>
            <a:r>
              <a:rPr lang="ja-JP" altLang="en-US" dirty="0"/>
              <a:t>学生</a:t>
            </a:r>
            <a:r>
              <a:rPr lang="en-US" altLang="ja-JP" dirty="0"/>
              <a:t>.</a:t>
            </a:r>
          </a:p>
          <a:p>
            <a:r>
              <a:rPr lang="ja-JP" altLang="en-US" dirty="0"/>
              <a:t>我</a:t>
            </a:r>
            <a:r>
              <a:rPr lang="en-US" altLang="ja-JP" dirty="0"/>
              <a:t> </a:t>
            </a:r>
            <a:r>
              <a:rPr lang="en-US" altLang="ja-JP" dirty="0" err="1"/>
              <a:t>zài</a:t>
            </a:r>
            <a:r>
              <a:rPr lang="en-US" altLang="ja-JP" dirty="0"/>
              <a:t> </a:t>
            </a:r>
            <a:r>
              <a:rPr lang="en-US" altLang="ja-JP" dirty="0" err="1"/>
              <a:t>tái</a:t>
            </a:r>
            <a:r>
              <a:rPr lang="en-US" altLang="ja-JP" dirty="0"/>
              <a:t> </a:t>
            </a:r>
            <a:r>
              <a:rPr lang="en-US" altLang="ja-JP" dirty="0" err="1"/>
              <a:t>wān</a:t>
            </a:r>
            <a:r>
              <a:rPr lang="en-US" altLang="ja-JP" dirty="0"/>
              <a:t> </a:t>
            </a:r>
            <a:r>
              <a:rPr lang="ja-JP" altLang="en-US" dirty="0"/>
              <a:t>学习</a:t>
            </a:r>
            <a:r>
              <a:rPr lang="en-US" altLang="ja-JP" dirty="0"/>
              <a:t> </a:t>
            </a:r>
            <a:r>
              <a:rPr lang="ja-JP" altLang="en-US" dirty="0"/>
              <a:t>了</a:t>
            </a:r>
            <a:r>
              <a:rPr lang="en-US" altLang="ja-JP" dirty="0"/>
              <a:t> </a:t>
            </a:r>
            <a:r>
              <a:rPr lang="ja-JP" altLang="en-US" dirty="0"/>
              <a:t>一个</a:t>
            </a:r>
            <a:r>
              <a:rPr lang="en-US" altLang="ja-JP" dirty="0"/>
              <a:t> </a:t>
            </a:r>
            <a:r>
              <a:rPr lang="ja-JP" altLang="en-US" dirty="0"/>
              <a:t>月</a:t>
            </a:r>
            <a:r>
              <a:rPr lang="en-US" altLang="ja-JP" dirty="0"/>
              <a:t>. </a:t>
            </a:r>
            <a:r>
              <a:rPr lang="en-US" altLang="ja-JP" dirty="0" err="1"/>
              <a:t>Hěn</a:t>
            </a:r>
            <a:r>
              <a:rPr lang="en-US" altLang="ja-JP" dirty="0"/>
              <a:t> </a:t>
            </a:r>
            <a:r>
              <a:rPr lang="en-US" altLang="ja-JP" dirty="0" err="1"/>
              <a:t>gāo</a:t>
            </a:r>
            <a:r>
              <a:rPr lang="en-US" altLang="ja-JP" dirty="0"/>
              <a:t> </a:t>
            </a:r>
            <a:r>
              <a:rPr lang="en-US" altLang="ja-JP" dirty="0" err="1"/>
              <a:t>xìng</a:t>
            </a:r>
            <a:r>
              <a:rPr lang="en-US" altLang="ja-JP" dirty="0"/>
              <a:t> </a:t>
            </a:r>
            <a:r>
              <a:rPr lang="en-US" altLang="ja-JP" dirty="0" err="1"/>
              <a:t>hé</a:t>
            </a:r>
            <a:r>
              <a:rPr lang="en-US" altLang="ja-JP" dirty="0"/>
              <a:t> </a:t>
            </a:r>
            <a:r>
              <a:rPr lang="ja-JP" altLang="en-US" dirty="0"/>
              <a:t>你</a:t>
            </a:r>
            <a:r>
              <a:rPr lang="en-US" altLang="ja-JP" dirty="0"/>
              <a:t> </a:t>
            </a:r>
            <a:r>
              <a:rPr lang="ja-JP" altLang="en-US" dirty="0"/>
              <a:t>们</a:t>
            </a:r>
            <a:r>
              <a:rPr lang="en-US" altLang="ja-JP" dirty="0"/>
              <a:t> </a:t>
            </a:r>
            <a:r>
              <a:rPr lang="en-US" altLang="ja-JP" dirty="0" err="1"/>
              <a:t>shuō</a:t>
            </a:r>
            <a:r>
              <a:rPr lang="en-US" altLang="ja-JP" dirty="0"/>
              <a:t> </a:t>
            </a:r>
            <a:r>
              <a:rPr lang="ja-JP" altLang="en-US" dirty="0"/>
              <a:t>一</a:t>
            </a:r>
            <a:r>
              <a:rPr lang="en-US" altLang="ja-JP" dirty="0"/>
              <a:t> </a:t>
            </a:r>
            <a:r>
              <a:rPr lang="en-US" altLang="ja-JP" dirty="0" err="1"/>
              <a:t>shuō</a:t>
            </a:r>
            <a:r>
              <a:rPr lang="en-US" altLang="ja-JP" dirty="0"/>
              <a:t> </a:t>
            </a:r>
            <a:r>
              <a:rPr lang="en-US" altLang="ja-JP" dirty="0" err="1"/>
              <a:t>tái</a:t>
            </a:r>
            <a:r>
              <a:rPr lang="en-US" altLang="ja-JP" dirty="0"/>
              <a:t> </a:t>
            </a:r>
            <a:r>
              <a:rPr lang="en-US" altLang="ja-JP" dirty="0" err="1"/>
              <a:t>wān</a:t>
            </a:r>
            <a:r>
              <a:rPr lang="en-US" altLang="ja-JP" dirty="0"/>
              <a:t>.</a:t>
            </a:r>
          </a:p>
          <a:p>
            <a:r>
              <a:rPr lang="en-US" altLang="ja-JP" dirty="0" err="1"/>
              <a:t>Tái</a:t>
            </a:r>
            <a:r>
              <a:rPr lang="en-US" altLang="ja-JP" dirty="0"/>
              <a:t> </a:t>
            </a:r>
            <a:r>
              <a:rPr lang="en-US" altLang="ja-JP" dirty="0" err="1"/>
              <a:t>wān</a:t>
            </a:r>
            <a:r>
              <a:rPr lang="en-US" altLang="ja-JP" dirty="0"/>
              <a:t> </a:t>
            </a:r>
            <a:r>
              <a:rPr lang="ja-JP" altLang="en-US" dirty="0"/>
              <a:t>的</a:t>
            </a:r>
            <a:r>
              <a:rPr lang="en-US" altLang="ja-JP" dirty="0"/>
              <a:t> </a:t>
            </a:r>
            <a:r>
              <a:rPr lang="ja-JP" altLang="en-US" dirty="0"/>
              <a:t>学生</a:t>
            </a:r>
            <a:r>
              <a:rPr lang="en-US" altLang="ja-JP" dirty="0"/>
              <a:t> </a:t>
            </a:r>
            <a:r>
              <a:rPr lang="ja-JP" altLang="en-US" dirty="0"/>
              <a:t>学习</a:t>
            </a:r>
            <a:r>
              <a:rPr lang="en-US" altLang="ja-JP" dirty="0"/>
              <a:t> </a:t>
            </a:r>
            <a:r>
              <a:rPr lang="en-US" altLang="ja-JP" dirty="0" err="1"/>
              <a:t>hěn</a:t>
            </a:r>
            <a:r>
              <a:rPr lang="en-US" altLang="ja-JP" dirty="0"/>
              <a:t> </a:t>
            </a:r>
            <a:r>
              <a:rPr lang="en-US" altLang="ja-JP" dirty="0" err="1"/>
              <a:t>jǐn</a:t>
            </a:r>
            <a:r>
              <a:rPr lang="en-US" altLang="ja-JP" dirty="0"/>
              <a:t> </a:t>
            </a:r>
            <a:r>
              <a:rPr lang="en-US" altLang="ja-JP" dirty="0" err="1"/>
              <a:t>zhāng</a:t>
            </a:r>
            <a:r>
              <a:rPr lang="en-US" altLang="ja-JP" dirty="0"/>
              <a:t>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8061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53A6E-F2DE-4395-9226-2503BDDF3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Listening</a:t>
            </a:r>
            <a:r>
              <a:rPr lang="ja-JP" altLang="en-US" dirty="0"/>
              <a:t> </a:t>
            </a:r>
            <a:r>
              <a:rPr lang="en-US" altLang="ja-JP" dirty="0"/>
              <a:t>revision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ED8F9-0EB1-4B03-92F5-9A1E417EE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/>
              <a:t>Tái</a:t>
            </a:r>
            <a:r>
              <a:rPr lang="en-US" altLang="ja-JP" dirty="0"/>
              <a:t> </a:t>
            </a:r>
            <a:r>
              <a:rPr lang="en-US" altLang="ja-JP" dirty="0" err="1"/>
              <a:t>wān</a:t>
            </a:r>
            <a:r>
              <a:rPr lang="en-US" altLang="ja-JP" dirty="0"/>
              <a:t> </a:t>
            </a:r>
            <a:r>
              <a:rPr lang="ja-JP" altLang="en-US" dirty="0"/>
              <a:t>的</a:t>
            </a:r>
            <a:r>
              <a:rPr lang="en-US" altLang="ja-JP" dirty="0"/>
              <a:t> </a:t>
            </a:r>
            <a:r>
              <a:rPr lang="ja-JP" altLang="en-US" dirty="0"/>
              <a:t>学生</a:t>
            </a:r>
            <a:r>
              <a:rPr lang="en-US" altLang="ja-JP" dirty="0"/>
              <a:t> </a:t>
            </a:r>
            <a:r>
              <a:rPr lang="ja-JP" altLang="en-US" dirty="0"/>
              <a:t>学习</a:t>
            </a:r>
            <a:r>
              <a:rPr lang="en-US" altLang="ja-JP" dirty="0"/>
              <a:t> </a:t>
            </a:r>
            <a:r>
              <a:rPr lang="en-US" altLang="ja-JP" dirty="0" err="1"/>
              <a:t>hěn</a:t>
            </a:r>
            <a:r>
              <a:rPr lang="en-US" altLang="ja-JP" dirty="0"/>
              <a:t> </a:t>
            </a:r>
            <a:r>
              <a:rPr lang="en-US" altLang="ja-JP" dirty="0" err="1"/>
              <a:t>máng</a:t>
            </a:r>
            <a:r>
              <a:rPr lang="en-US" altLang="ja-JP" dirty="0"/>
              <a:t>, </a:t>
            </a:r>
            <a:r>
              <a:rPr lang="en-US" altLang="ja-JP" dirty="0" err="1"/>
              <a:t>dàn</a:t>
            </a:r>
            <a:r>
              <a:rPr lang="en-US" altLang="ja-JP" dirty="0"/>
              <a:t> </a:t>
            </a:r>
            <a:r>
              <a:rPr lang="ja-JP" altLang="en-US" dirty="0"/>
              <a:t>是</a:t>
            </a:r>
            <a:r>
              <a:rPr lang="en-US" altLang="ja-JP" dirty="0"/>
              <a:t> </a:t>
            </a:r>
            <a:r>
              <a:rPr lang="ja-JP" altLang="en-US" dirty="0"/>
              <a:t>他</a:t>
            </a:r>
            <a:r>
              <a:rPr lang="en-US" altLang="ja-JP" dirty="0"/>
              <a:t> </a:t>
            </a:r>
            <a:r>
              <a:rPr lang="ja-JP" altLang="en-US" dirty="0"/>
              <a:t>们</a:t>
            </a:r>
            <a:r>
              <a:rPr lang="en-US" altLang="ja-JP" dirty="0"/>
              <a:t> </a:t>
            </a:r>
            <a:r>
              <a:rPr lang="ja-JP" altLang="en-US" dirty="0"/>
              <a:t>也</a:t>
            </a:r>
            <a:r>
              <a:rPr lang="en-US" altLang="ja-JP" dirty="0"/>
              <a:t> </a:t>
            </a:r>
            <a:r>
              <a:rPr lang="en-US" altLang="ja-JP" dirty="0" err="1"/>
              <a:t>yǒu</a:t>
            </a:r>
            <a:r>
              <a:rPr lang="en-US" altLang="ja-JP" dirty="0"/>
              <a:t> </a:t>
            </a:r>
            <a:r>
              <a:rPr lang="en-US" altLang="ja-JP" dirty="0" err="1"/>
              <a:t>hěn</a:t>
            </a:r>
            <a:r>
              <a:rPr lang="en-US" altLang="ja-JP" dirty="0"/>
              <a:t> </a:t>
            </a:r>
            <a:r>
              <a:rPr lang="en-US" altLang="ja-JP" dirty="0" err="1"/>
              <a:t>duō</a:t>
            </a:r>
            <a:r>
              <a:rPr lang="en-US" altLang="ja-JP" dirty="0"/>
              <a:t> </a:t>
            </a:r>
            <a:r>
              <a:rPr lang="ja-JP" altLang="en-US" dirty="0"/>
              <a:t>爱好</a:t>
            </a:r>
            <a:r>
              <a:rPr lang="en-US" altLang="ja-JP" dirty="0"/>
              <a:t>.</a:t>
            </a:r>
          </a:p>
          <a:p>
            <a:r>
              <a:rPr lang="en-US" altLang="ja-JP" dirty="0" err="1"/>
              <a:t>Yǒu</a:t>
            </a:r>
            <a:r>
              <a:rPr lang="en-US" altLang="ja-JP" dirty="0"/>
              <a:t> </a:t>
            </a:r>
            <a:r>
              <a:rPr lang="en-US" altLang="ja-JP" dirty="0" err="1"/>
              <a:t>huà</a:t>
            </a:r>
            <a:r>
              <a:rPr lang="en-US" altLang="ja-JP" dirty="0"/>
              <a:t> </a:t>
            </a:r>
            <a:r>
              <a:rPr lang="en-US" altLang="ja-JP" dirty="0" err="1"/>
              <a:t>huà</a:t>
            </a:r>
            <a:r>
              <a:rPr lang="en-US" altLang="ja-JP" dirty="0"/>
              <a:t>, </a:t>
            </a:r>
            <a:r>
              <a:rPr lang="en-US" altLang="ja-JP" dirty="0" err="1"/>
              <a:t>tiào</a:t>
            </a:r>
            <a:r>
              <a:rPr lang="en-US" altLang="ja-JP" dirty="0"/>
              <a:t> </a:t>
            </a:r>
            <a:r>
              <a:rPr lang="en-US" altLang="ja-JP" dirty="0" err="1"/>
              <a:t>wǔ</a:t>
            </a:r>
            <a:r>
              <a:rPr lang="en-US" altLang="ja-JP" dirty="0"/>
              <a:t>, </a:t>
            </a:r>
            <a:r>
              <a:rPr lang="en-US" altLang="ja-JP" dirty="0" err="1"/>
              <a:t>chàng</a:t>
            </a:r>
            <a:r>
              <a:rPr lang="en-US" altLang="ja-JP" dirty="0"/>
              <a:t> </a:t>
            </a:r>
            <a:r>
              <a:rPr lang="en-US" altLang="ja-JP" dirty="0" err="1"/>
              <a:t>gē</a:t>
            </a:r>
            <a:r>
              <a:rPr lang="en-US" altLang="ja-JP" dirty="0"/>
              <a:t>, </a:t>
            </a:r>
            <a:r>
              <a:rPr lang="en-US" altLang="ja-JP" dirty="0" err="1"/>
              <a:t>hái</a:t>
            </a:r>
            <a:r>
              <a:rPr lang="en-US" altLang="ja-JP" dirty="0"/>
              <a:t> </a:t>
            </a:r>
            <a:r>
              <a:rPr lang="en-US" altLang="ja-JP" dirty="0" err="1"/>
              <a:t>yǒu</a:t>
            </a:r>
            <a:r>
              <a:rPr lang="en-US" altLang="ja-JP" dirty="0"/>
              <a:t> </a:t>
            </a:r>
            <a:r>
              <a:rPr lang="ja-JP" altLang="en-US" dirty="0"/>
              <a:t>喜欢</a:t>
            </a:r>
            <a:r>
              <a:rPr lang="en-US" altLang="ja-JP" dirty="0"/>
              <a:t> </a:t>
            </a:r>
            <a:r>
              <a:rPr lang="en-US" altLang="ja-JP" dirty="0" err="1"/>
              <a:t>yùn</a:t>
            </a:r>
            <a:r>
              <a:rPr lang="en-US" altLang="ja-JP" dirty="0"/>
              <a:t> </a:t>
            </a:r>
            <a:r>
              <a:rPr lang="en-US" altLang="ja-JP" dirty="0" err="1"/>
              <a:t>dòng</a:t>
            </a:r>
            <a:r>
              <a:rPr lang="en-US" altLang="ja-JP" dirty="0"/>
              <a:t> </a:t>
            </a:r>
            <a:r>
              <a:rPr lang="ja-JP" altLang="en-US" dirty="0"/>
              <a:t>的</a:t>
            </a:r>
            <a:r>
              <a:rPr lang="en-US" altLang="ja-JP" dirty="0"/>
              <a:t> </a:t>
            </a:r>
            <a:r>
              <a:rPr lang="ja-JP" altLang="en-US" dirty="0"/>
              <a:t>人</a:t>
            </a:r>
            <a:r>
              <a:rPr lang="en-US" altLang="ja-JP" dirty="0"/>
              <a:t>.</a:t>
            </a:r>
          </a:p>
          <a:p>
            <a:r>
              <a:rPr lang="ja-JP" altLang="en-US" dirty="0"/>
              <a:t>我</a:t>
            </a:r>
            <a:r>
              <a:rPr lang="en-US" altLang="ja-JP" dirty="0"/>
              <a:t> </a:t>
            </a:r>
            <a:r>
              <a:rPr lang="en-US" altLang="ja-JP" dirty="0" err="1"/>
              <a:t>hé</a:t>
            </a:r>
            <a:r>
              <a:rPr lang="en-US" altLang="ja-JP" dirty="0"/>
              <a:t> </a:t>
            </a:r>
            <a:r>
              <a:rPr lang="ja-JP" altLang="en-US" dirty="0"/>
              <a:t>我</a:t>
            </a:r>
            <a:r>
              <a:rPr lang="en-US" altLang="ja-JP" dirty="0"/>
              <a:t> </a:t>
            </a:r>
            <a:r>
              <a:rPr lang="ja-JP" altLang="en-US" dirty="0"/>
              <a:t>的</a:t>
            </a:r>
            <a:r>
              <a:rPr lang="en-US" altLang="ja-JP" dirty="0"/>
              <a:t> </a:t>
            </a:r>
            <a:r>
              <a:rPr lang="ja-JP" altLang="en-US" dirty="0"/>
              <a:t>女儿</a:t>
            </a:r>
            <a:r>
              <a:rPr lang="en-US" altLang="ja-JP" dirty="0"/>
              <a:t> </a:t>
            </a:r>
            <a:r>
              <a:rPr lang="en-US" altLang="ja-JP" dirty="0" err="1"/>
              <a:t>zuì</a:t>
            </a:r>
            <a:r>
              <a:rPr lang="en-US" altLang="ja-JP" dirty="0"/>
              <a:t> </a:t>
            </a:r>
            <a:r>
              <a:rPr lang="ja-JP" altLang="en-US" dirty="0"/>
              <a:t>喜欢</a:t>
            </a:r>
            <a:r>
              <a:rPr lang="en-US" altLang="ja-JP" dirty="0"/>
              <a:t> </a:t>
            </a:r>
            <a:r>
              <a:rPr lang="en-US" altLang="ja-JP" dirty="0" err="1"/>
              <a:t>yùn</a:t>
            </a:r>
            <a:r>
              <a:rPr lang="en-US" altLang="ja-JP" dirty="0"/>
              <a:t> </a:t>
            </a:r>
            <a:r>
              <a:rPr lang="en-US" altLang="ja-JP" dirty="0" err="1"/>
              <a:t>dòng</a:t>
            </a:r>
            <a:r>
              <a:rPr lang="en-US" altLang="ja-JP" dirty="0"/>
              <a:t>. </a:t>
            </a:r>
            <a:r>
              <a:rPr lang="ja-JP" altLang="en-US" dirty="0"/>
              <a:t>我</a:t>
            </a:r>
            <a:r>
              <a:rPr lang="en-US" altLang="ja-JP" dirty="0"/>
              <a:t> </a:t>
            </a:r>
            <a:r>
              <a:rPr lang="ja-JP" altLang="en-US" dirty="0"/>
              <a:t>们</a:t>
            </a:r>
            <a:r>
              <a:rPr lang="en-US" altLang="ja-JP" dirty="0"/>
              <a:t> </a:t>
            </a:r>
            <a:r>
              <a:rPr lang="en-US" altLang="ja-JP" dirty="0" err="1"/>
              <a:t>qù</a:t>
            </a:r>
            <a:r>
              <a:rPr lang="en-US" altLang="ja-JP" dirty="0"/>
              <a:t> </a:t>
            </a:r>
            <a:r>
              <a:rPr lang="en-US" altLang="ja-JP" dirty="0" err="1"/>
              <a:t>yùn</a:t>
            </a:r>
            <a:r>
              <a:rPr lang="en-US" altLang="ja-JP" dirty="0"/>
              <a:t> </a:t>
            </a:r>
            <a:r>
              <a:rPr lang="en-US" altLang="ja-JP" dirty="0" err="1"/>
              <a:t>dòng</a:t>
            </a:r>
            <a:r>
              <a:rPr lang="ja-JP" altLang="en-US" dirty="0"/>
              <a:t> 了</a:t>
            </a:r>
            <a:r>
              <a:rPr lang="en-US" altLang="ja-JP" dirty="0"/>
              <a:t>.</a:t>
            </a:r>
          </a:p>
          <a:p>
            <a:r>
              <a:rPr lang="en-US" altLang="ja-JP" dirty="0" err="1"/>
              <a:t>Zài</a:t>
            </a:r>
            <a:r>
              <a:rPr lang="en-US" altLang="ja-JP" dirty="0"/>
              <a:t> </a:t>
            </a:r>
            <a:r>
              <a:rPr lang="en-US" altLang="ja-JP" dirty="0" err="1"/>
              <a:t>tái</a:t>
            </a:r>
            <a:r>
              <a:rPr lang="en-US" altLang="ja-JP" dirty="0"/>
              <a:t> </a:t>
            </a:r>
            <a:r>
              <a:rPr lang="en-US" altLang="ja-JP" dirty="0" err="1"/>
              <a:t>wān</a:t>
            </a:r>
            <a:r>
              <a:rPr lang="en-US" altLang="ja-JP" dirty="0"/>
              <a:t> </a:t>
            </a:r>
            <a:r>
              <a:rPr lang="ja-JP" altLang="en-US" dirty="0"/>
              <a:t>的</a:t>
            </a:r>
            <a:r>
              <a:rPr lang="en-US" altLang="ja-JP" dirty="0"/>
              <a:t> </a:t>
            </a:r>
            <a:r>
              <a:rPr lang="en-US" altLang="ja-JP" dirty="0" err="1"/>
              <a:t>shí</a:t>
            </a:r>
            <a:r>
              <a:rPr lang="en-US" altLang="ja-JP" dirty="0"/>
              <a:t> </a:t>
            </a:r>
            <a:r>
              <a:rPr lang="en-US" altLang="ja-JP" dirty="0" err="1"/>
              <a:t>hōu</a:t>
            </a:r>
            <a:r>
              <a:rPr lang="en-US" altLang="ja-JP" dirty="0"/>
              <a:t>, </a:t>
            </a:r>
            <a:r>
              <a:rPr lang="ja-JP" altLang="en-US" dirty="0"/>
              <a:t>我</a:t>
            </a:r>
            <a:r>
              <a:rPr lang="en-US" altLang="ja-JP" dirty="0"/>
              <a:t> </a:t>
            </a:r>
            <a:r>
              <a:rPr lang="ja-JP" altLang="en-US" dirty="0"/>
              <a:t>们</a:t>
            </a:r>
            <a:r>
              <a:rPr lang="en-US" altLang="ja-JP" dirty="0"/>
              <a:t> </a:t>
            </a:r>
            <a:r>
              <a:rPr lang="en-US" altLang="ja-JP" dirty="0" err="1"/>
              <a:t>měi</a:t>
            </a:r>
            <a:r>
              <a:rPr lang="en-US" altLang="ja-JP" dirty="0"/>
              <a:t> </a:t>
            </a:r>
            <a:r>
              <a:rPr lang="en-US" altLang="ja-JP" dirty="0" err="1"/>
              <a:t>tiān</a:t>
            </a:r>
            <a:r>
              <a:rPr lang="en-US" altLang="ja-JP" dirty="0"/>
              <a:t> </a:t>
            </a:r>
            <a:r>
              <a:rPr lang="en-US" altLang="ja-JP" dirty="0" err="1"/>
              <a:t>zài</a:t>
            </a:r>
            <a:r>
              <a:rPr lang="en-US" altLang="ja-JP" dirty="0"/>
              <a:t> </a:t>
            </a:r>
            <a:r>
              <a:rPr lang="ja-JP" altLang="en-US" dirty="0"/>
              <a:t>学校</a:t>
            </a:r>
            <a:r>
              <a:rPr lang="en-US" altLang="ja-JP" dirty="0"/>
              <a:t>. </a:t>
            </a:r>
            <a:r>
              <a:rPr lang="en-US" altLang="ja-JP" dirty="0" err="1"/>
              <a:t>Xīng</a:t>
            </a:r>
            <a:r>
              <a:rPr lang="en-US" altLang="ja-JP" dirty="0"/>
              <a:t> </a:t>
            </a:r>
            <a:r>
              <a:rPr lang="en-US" altLang="ja-JP" dirty="0" err="1"/>
              <a:t>qī</a:t>
            </a:r>
            <a:r>
              <a:rPr lang="en-US" altLang="ja-JP" dirty="0"/>
              <a:t> </a:t>
            </a:r>
            <a:r>
              <a:rPr lang="en-US" altLang="ja-JP" dirty="0" err="1"/>
              <a:t>liù</a:t>
            </a:r>
            <a:r>
              <a:rPr lang="en-US" altLang="ja-JP" dirty="0"/>
              <a:t> </a:t>
            </a:r>
            <a:r>
              <a:rPr lang="en-US" altLang="ja-JP" dirty="0" err="1"/>
              <a:t>shàng</a:t>
            </a:r>
            <a:r>
              <a:rPr lang="en-US" altLang="ja-JP" dirty="0"/>
              <a:t> </a:t>
            </a:r>
            <a:r>
              <a:rPr lang="en-US" altLang="ja-JP" dirty="0" err="1"/>
              <a:t>wǔ</a:t>
            </a:r>
            <a:r>
              <a:rPr lang="en-US" altLang="ja-JP" dirty="0"/>
              <a:t> </a:t>
            </a:r>
            <a:r>
              <a:rPr lang="ja-JP" altLang="en-US" dirty="0"/>
              <a:t>的</a:t>
            </a:r>
            <a:r>
              <a:rPr lang="en-US" altLang="ja-JP" dirty="0"/>
              <a:t> </a:t>
            </a:r>
            <a:r>
              <a:rPr lang="en-US" altLang="ja-JP" dirty="0" err="1"/>
              <a:t>shí</a:t>
            </a:r>
            <a:r>
              <a:rPr lang="en-US" altLang="ja-JP" dirty="0"/>
              <a:t> </a:t>
            </a:r>
            <a:r>
              <a:rPr lang="en-US" altLang="ja-JP" dirty="0" err="1"/>
              <a:t>hōu</a:t>
            </a:r>
            <a:r>
              <a:rPr lang="en-US" altLang="ja-JP" dirty="0"/>
              <a:t>, </a:t>
            </a:r>
            <a:r>
              <a:rPr lang="ja-JP" altLang="en-US" dirty="0"/>
              <a:t>我</a:t>
            </a:r>
            <a:r>
              <a:rPr lang="en-US" altLang="ja-JP" dirty="0"/>
              <a:t> </a:t>
            </a:r>
            <a:r>
              <a:rPr lang="ja-JP" altLang="en-US" dirty="0"/>
              <a:t>们</a:t>
            </a:r>
            <a:r>
              <a:rPr lang="en-US" altLang="ja-JP" dirty="0"/>
              <a:t> </a:t>
            </a:r>
            <a:r>
              <a:rPr lang="en-US" altLang="ja-JP" dirty="0" err="1"/>
              <a:t>yào</a:t>
            </a:r>
            <a:r>
              <a:rPr lang="en-US" altLang="ja-JP" dirty="0"/>
              <a:t> </a:t>
            </a:r>
            <a:r>
              <a:rPr lang="en-US" altLang="ja-JP" dirty="0" err="1"/>
              <a:t>yùn</a:t>
            </a:r>
            <a:r>
              <a:rPr lang="en-US" altLang="ja-JP" dirty="0"/>
              <a:t> </a:t>
            </a:r>
            <a:r>
              <a:rPr lang="en-US" altLang="ja-JP" dirty="0" err="1"/>
              <a:t>dòng</a:t>
            </a:r>
            <a:r>
              <a:rPr lang="en-US" altLang="ja-JP" dirty="0"/>
              <a:t> </a:t>
            </a:r>
            <a:r>
              <a:rPr lang="ja-JP" altLang="en-US" dirty="0"/>
              <a:t>一个</a:t>
            </a:r>
            <a:r>
              <a:rPr lang="en-US" altLang="ja-JP" dirty="0"/>
              <a:t> </a:t>
            </a:r>
            <a:r>
              <a:rPr lang="en-US" altLang="ja-JP" dirty="0" err="1"/>
              <a:t>xiǎo</a:t>
            </a:r>
            <a:r>
              <a:rPr lang="en-US" altLang="ja-JP" dirty="0"/>
              <a:t> </a:t>
            </a:r>
            <a:r>
              <a:rPr lang="en-US" altLang="ja-JP" dirty="0" err="1"/>
              <a:t>shí</a:t>
            </a:r>
            <a:r>
              <a:rPr lang="en-US" altLang="ja-JP" dirty="0"/>
              <a:t>. </a:t>
            </a:r>
            <a:r>
              <a:rPr lang="zh-CN" altLang="en-US" dirty="0"/>
              <a:t>十</a:t>
            </a:r>
            <a:r>
              <a:rPr lang="en-US" altLang="ja-JP" dirty="0"/>
              <a:t> </a:t>
            </a:r>
            <a:r>
              <a:rPr lang="ja-JP" altLang="en-US" dirty="0"/>
              <a:t>一</a:t>
            </a:r>
            <a:r>
              <a:rPr lang="en-US" altLang="ja-JP" dirty="0"/>
              <a:t> </a:t>
            </a:r>
            <a:r>
              <a:rPr lang="en-US" altLang="ja-JP" dirty="0" err="1"/>
              <a:t>diǎn</a:t>
            </a:r>
            <a:r>
              <a:rPr lang="en-US" altLang="ja-JP" dirty="0"/>
              <a:t> </a:t>
            </a:r>
            <a:r>
              <a:rPr lang="ja-JP" altLang="en-US" dirty="0"/>
              <a:t>的</a:t>
            </a:r>
            <a:r>
              <a:rPr lang="en-US" altLang="ja-JP" dirty="0"/>
              <a:t> </a:t>
            </a:r>
            <a:r>
              <a:rPr lang="en-US" altLang="ja-JP" dirty="0" err="1"/>
              <a:t>shí</a:t>
            </a:r>
            <a:r>
              <a:rPr lang="en-US" altLang="ja-JP" dirty="0"/>
              <a:t> </a:t>
            </a:r>
            <a:r>
              <a:rPr lang="en-US" altLang="ja-JP" dirty="0" err="1"/>
              <a:t>hōu</a:t>
            </a:r>
            <a:r>
              <a:rPr lang="en-US" altLang="ja-JP" dirty="0"/>
              <a:t> </a:t>
            </a:r>
            <a:r>
              <a:rPr lang="ja-JP" altLang="en-US" dirty="0"/>
              <a:t>我</a:t>
            </a:r>
            <a:r>
              <a:rPr lang="en-US" altLang="ja-JP" dirty="0"/>
              <a:t> </a:t>
            </a:r>
            <a:r>
              <a:rPr lang="ja-JP" altLang="en-US" dirty="0"/>
              <a:t>们</a:t>
            </a:r>
            <a:r>
              <a:rPr lang="en-US" altLang="ja-JP" dirty="0"/>
              <a:t> </a:t>
            </a:r>
            <a:r>
              <a:rPr lang="en-US" altLang="ja-JP" dirty="0" err="1"/>
              <a:t>huí</a:t>
            </a:r>
            <a:r>
              <a:rPr lang="en-US" altLang="ja-JP" dirty="0"/>
              <a:t> </a:t>
            </a:r>
            <a:r>
              <a:rPr lang="zh-CN" altLang="en-US" dirty="0"/>
              <a:t>家</a:t>
            </a:r>
            <a:r>
              <a:rPr lang="en-US" altLang="ja-JP" dirty="0"/>
              <a:t>.</a:t>
            </a:r>
          </a:p>
          <a:p>
            <a:r>
              <a:rPr lang="en-US" altLang="ja-JP" dirty="0" err="1"/>
              <a:t>Tái</a:t>
            </a:r>
            <a:r>
              <a:rPr lang="en-US" altLang="ja-JP" dirty="0"/>
              <a:t> </a:t>
            </a:r>
            <a:r>
              <a:rPr lang="en-US" altLang="ja-JP" dirty="0" err="1"/>
              <a:t>wān</a:t>
            </a:r>
            <a:r>
              <a:rPr lang="en-US" altLang="ja-JP" dirty="0"/>
              <a:t> </a:t>
            </a:r>
            <a:r>
              <a:rPr lang="ja-JP" altLang="en-US" dirty="0"/>
              <a:t>的</a:t>
            </a:r>
            <a:r>
              <a:rPr lang="en-US" altLang="ja-JP" dirty="0"/>
              <a:t> </a:t>
            </a:r>
            <a:r>
              <a:rPr lang="ja-JP" altLang="en-US" dirty="0"/>
              <a:t>学生</a:t>
            </a:r>
            <a:r>
              <a:rPr lang="en-US" altLang="ja-JP" dirty="0"/>
              <a:t> </a:t>
            </a:r>
            <a:r>
              <a:rPr lang="ja-JP" altLang="en-US" dirty="0"/>
              <a:t>也</a:t>
            </a:r>
            <a:r>
              <a:rPr lang="en-US" altLang="ja-JP" dirty="0"/>
              <a:t> </a:t>
            </a:r>
            <a:r>
              <a:rPr lang="ja-JP" altLang="en-US" dirty="0"/>
              <a:t>喜欢</a:t>
            </a:r>
            <a:r>
              <a:rPr lang="en-US" altLang="ja-JP" dirty="0"/>
              <a:t> </a:t>
            </a:r>
            <a:r>
              <a:rPr lang="en-US" altLang="ja-JP" dirty="0" err="1"/>
              <a:t>shàng</a:t>
            </a:r>
            <a:r>
              <a:rPr lang="en-US" altLang="ja-JP" dirty="0"/>
              <a:t> </a:t>
            </a:r>
            <a:r>
              <a:rPr lang="en-US" altLang="ja-JP" dirty="0" err="1"/>
              <a:t>wǎng</a:t>
            </a:r>
            <a:r>
              <a:rPr lang="en-US" altLang="ja-JP" dirty="0"/>
              <a:t> </a:t>
            </a:r>
            <a:r>
              <a:rPr lang="en-US" altLang="ja-JP" dirty="0" err="1"/>
              <a:t>wán</a:t>
            </a:r>
            <a:r>
              <a:rPr lang="en-US" altLang="ja-JP" dirty="0"/>
              <a:t> </a:t>
            </a:r>
            <a:r>
              <a:rPr lang="en-US" altLang="ja-JP" dirty="0" err="1"/>
              <a:t>yóu</a:t>
            </a:r>
            <a:r>
              <a:rPr lang="en-US" altLang="ja-JP" dirty="0"/>
              <a:t> </a:t>
            </a:r>
            <a:r>
              <a:rPr lang="en-US" altLang="ja-JP" dirty="0" err="1"/>
              <a:t>xì</a:t>
            </a:r>
            <a:r>
              <a:rPr lang="en-US" altLang="ja-JP" dirty="0"/>
              <a:t>, </a:t>
            </a:r>
            <a:r>
              <a:rPr lang="en-US" altLang="ja-JP" dirty="0" err="1"/>
              <a:t>wán</a:t>
            </a:r>
            <a:r>
              <a:rPr lang="en-US" altLang="ja-JP" dirty="0"/>
              <a:t> </a:t>
            </a:r>
            <a:r>
              <a:rPr lang="en-US" altLang="ja-JP" dirty="0" err="1"/>
              <a:t>shǒu</a:t>
            </a:r>
            <a:r>
              <a:rPr lang="en-US" altLang="ja-JP" dirty="0"/>
              <a:t> </a:t>
            </a:r>
            <a:r>
              <a:rPr lang="en-US" altLang="ja-JP" dirty="0" err="1"/>
              <a:t>jī</a:t>
            </a:r>
            <a:r>
              <a:rPr lang="en-US" altLang="ja-JP" dirty="0"/>
              <a:t>.</a:t>
            </a:r>
            <a:endParaRPr lang="en-AU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0FB2294-209B-40D8-B508-0F0F8BD664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014359"/>
              </p:ext>
            </p:extLst>
          </p:nvPr>
        </p:nvGraphicFramePr>
        <p:xfrm>
          <a:off x="10326699" y="297674"/>
          <a:ext cx="1476632" cy="766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95885">
                <a:tc>
                  <a:txBody>
                    <a:bodyPr/>
                    <a:lstStyle/>
                    <a:p>
                      <a:r>
                        <a:rPr lang="en-US" altLang="ja-JP" dirty="0"/>
                        <a:t>sports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1800" dirty="0" err="1"/>
                        <a:t>Yùn</a:t>
                      </a:r>
                      <a:r>
                        <a:rPr lang="en-US" altLang="ja-JP" sz="1800" dirty="0"/>
                        <a:t> </a:t>
                      </a:r>
                      <a:r>
                        <a:rPr lang="en-US" altLang="ja-JP" sz="1800" dirty="0" err="1"/>
                        <a:t>dòng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86C152A-2532-462C-8E09-25352DD49C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250059"/>
              </p:ext>
            </p:extLst>
          </p:nvPr>
        </p:nvGraphicFramePr>
        <p:xfrm>
          <a:off x="7056895" y="338629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188493">
                <a:tc>
                  <a:txBody>
                    <a:bodyPr/>
                    <a:lstStyle/>
                    <a:p>
                      <a:r>
                        <a:rPr lang="en-US" altLang="ja-JP" dirty="0"/>
                        <a:t>play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1800" dirty="0" err="1"/>
                        <a:t>wán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5DDD03F-9A8F-4F76-B021-79176366EB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7044891"/>
              </p:ext>
            </p:extLst>
          </p:nvPr>
        </p:nvGraphicFramePr>
        <p:xfrm>
          <a:off x="8691797" y="312736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52596">
                <a:tc>
                  <a:txBody>
                    <a:bodyPr/>
                    <a:lstStyle/>
                    <a:p>
                      <a:r>
                        <a:rPr lang="en-US" altLang="ja-JP" dirty="0"/>
                        <a:t>Surf internet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1800" dirty="0" err="1"/>
                        <a:t>Shàng</a:t>
                      </a:r>
                      <a:r>
                        <a:rPr lang="en-US" altLang="ja-JP" sz="1800" dirty="0"/>
                        <a:t> </a:t>
                      </a:r>
                      <a:r>
                        <a:rPr lang="en-US" altLang="ja-JP" sz="1800" dirty="0" err="1"/>
                        <a:t>wǎng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934DF7B-E015-419A-9C8F-A09B375663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5299353"/>
              </p:ext>
            </p:extLst>
          </p:nvPr>
        </p:nvGraphicFramePr>
        <p:xfrm>
          <a:off x="5357684" y="344168"/>
          <a:ext cx="1476632" cy="759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389051">
                <a:tc>
                  <a:txBody>
                    <a:bodyPr/>
                    <a:lstStyle/>
                    <a:p>
                      <a:r>
                        <a:rPr lang="en-US" altLang="ja-JP" dirty="0"/>
                        <a:t>games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1800" dirty="0" err="1"/>
                        <a:t>Yóu</a:t>
                      </a:r>
                      <a:r>
                        <a:rPr lang="en-US" altLang="ja-JP" sz="1800" dirty="0"/>
                        <a:t> </a:t>
                      </a:r>
                      <a:r>
                        <a:rPr lang="en-US" altLang="ja-JP" sz="1800" dirty="0" err="1"/>
                        <a:t>xì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488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88D01-20AB-4CD0-9C01-3364DEC7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Listening</a:t>
            </a:r>
            <a:r>
              <a:rPr lang="ja-JP" altLang="en-US" dirty="0"/>
              <a:t> </a:t>
            </a:r>
            <a:r>
              <a:rPr lang="en-US" altLang="ja-JP" dirty="0"/>
              <a:t>revision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4D0B1-F0D5-4754-890D-50D93E382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ja-JP" dirty="0" err="1"/>
              <a:t>Hěn</a:t>
            </a:r>
            <a:r>
              <a:rPr lang="en-US" altLang="ja-JP" dirty="0"/>
              <a:t> </a:t>
            </a:r>
            <a:r>
              <a:rPr lang="en-US" altLang="ja-JP" dirty="0" err="1"/>
              <a:t>duō</a:t>
            </a:r>
            <a:r>
              <a:rPr lang="en-US" altLang="ja-JP" dirty="0"/>
              <a:t> </a:t>
            </a:r>
            <a:r>
              <a:rPr lang="ja-JP" altLang="en-US" dirty="0"/>
              <a:t>学生</a:t>
            </a:r>
            <a:r>
              <a:rPr lang="en-US" altLang="ja-JP" dirty="0"/>
              <a:t> </a:t>
            </a:r>
            <a:r>
              <a:rPr lang="en-US" altLang="ja-JP" dirty="0" err="1"/>
              <a:t>zuì</a:t>
            </a:r>
            <a:r>
              <a:rPr lang="en-US" altLang="ja-JP" dirty="0"/>
              <a:t> </a:t>
            </a:r>
            <a:r>
              <a:rPr lang="ja-JP" altLang="en-US" dirty="0"/>
              <a:t>喜欢</a:t>
            </a:r>
            <a:r>
              <a:rPr lang="en-US" altLang="ja-JP" dirty="0"/>
              <a:t> </a:t>
            </a:r>
            <a:r>
              <a:rPr lang="en-US" altLang="ja-JP" dirty="0" err="1"/>
              <a:t>shàng</a:t>
            </a:r>
            <a:r>
              <a:rPr lang="en-US" altLang="ja-JP" dirty="0"/>
              <a:t> </a:t>
            </a:r>
            <a:r>
              <a:rPr lang="en-US" altLang="ja-JP" dirty="0" err="1"/>
              <a:t>wǎng</a:t>
            </a:r>
            <a:r>
              <a:rPr lang="en-US" altLang="ja-JP" dirty="0"/>
              <a:t> </a:t>
            </a:r>
            <a:r>
              <a:rPr lang="en-US" altLang="ja-JP" dirty="0" err="1"/>
              <a:t>wán</a:t>
            </a:r>
            <a:r>
              <a:rPr lang="en-US" altLang="ja-JP" dirty="0"/>
              <a:t> </a:t>
            </a:r>
            <a:r>
              <a:rPr lang="en-US" altLang="ja-JP" dirty="0" err="1"/>
              <a:t>yóu</a:t>
            </a:r>
            <a:r>
              <a:rPr lang="en-US" altLang="ja-JP" dirty="0"/>
              <a:t> </a:t>
            </a:r>
            <a:r>
              <a:rPr lang="en-US" altLang="ja-JP" dirty="0" err="1"/>
              <a:t>xì</a:t>
            </a:r>
            <a:r>
              <a:rPr lang="en-US" altLang="ja-JP" dirty="0"/>
              <a:t>, </a:t>
            </a:r>
            <a:r>
              <a:rPr lang="en-US" altLang="ja-JP" dirty="0" err="1"/>
              <a:t>wán</a:t>
            </a:r>
            <a:r>
              <a:rPr lang="en-US" altLang="ja-JP" dirty="0"/>
              <a:t> </a:t>
            </a:r>
            <a:r>
              <a:rPr lang="en-US" altLang="ja-JP" dirty="0" err="1"/>
              <a:t>shǒu</a:t>
            </a:r>
            <a:r>
              <a:rPr lang="en-US" altLang="ja-JP" dirty="0"/>
              <a:t> </a:t>
            </a:r>
            <a:r>
              <a:rPr lang="en-US" altLang="ja-JP" dirty="0" err="1"/>
              <a:t>jī</a:t>
            </a:r>
            <a:r>
              <a:rPr lang="en-US" altLang="ja-JP" dirty="0"/>
              <a:t>. </a:t>
            </a:r>
          </a:p>
          <a:p>
            <a:r>
              <a:rPr lang="en-US" altLang="ja-JP" dirty="0" err="1"/>
              <a:t>Gōng</a:t>
            </a:r>
            <a:r>
              <a:rPr lang="en-US" altLang="ja-JP" dirty="0"/>
              <a:t> </a:t>
            </a:r>
            <a:r>
              <a:rPr lang="en-US" altLang="ja-JP" dirty="0" err="1"/>
              <a:t>zuò</a:t>
            </a:r>
            <a:r>
              <a:rPr lang="en-US" altLang="ja-JP" dirty="0"/>
              <a:t> </a:t>
            </a:r>
            <a:r>
              <a:rPr lang="ja-JP" altLang="en-US" dirty="0"/>
              <a:t>的</a:t>
            </a:r>
            <a:r>
              <a:rPr lang="en-US" altLang="ja-JP" dirty="0"/>
              <a:t> </a:t>
            </a:r>
            <a:r>
              <a:rPr lang="en-US" altLang="ja-JP" dirty="0" err="1"/>
              <a:t>nián</a:t>
            </a:r>
            <a:r>
              <a:rPr lang="en-US" altLang="ja-JP" dirty="0"/>
              <a:t> </a:t>
            </a:r>
            <a:r>
              <a:rPr lang="en-US" altLang="ja-JP" dirty="0" err="1"/>
              <a:t>qīng</a:t>
            </a:r>
            <a:r>
              <a:rPr lang="en-US" altLang="ja-JP" dirty="0"/>
              <a:t> </a:t>
            </a:r>
            <a:r>
              <a:rPr lang="ja-JP" altLang="en-US" dirty="0"/>
              <a:t>人</a:t>
            </a:r>
            <a:r>
              <a:rPr lang="en-US" altLang="ja-JP" dirty="0"/>
              <a:t> </a:t>
            </a:r>
            <a:r>
              <a:rPr lang="ja-JP" altLang="en-US" dirty="0"/>
              <a:t>也</a:t>
            </a:r>
            <a:r>
              <a:rPr lang="en-US" altLang="ja-JP" dirty="0"/>
              <a:t> </a:t>
            </a:r>
            <a:r>
              <a:rPr lang="ja-JP" altLang="en-US" dirty="0"/>
              <a:t>喜欢</a:t>
            </a:r>
            <a:r>
              <a:rPr lang="en-US" altLang="ja-JP" dirty="0"/>
              <a:t> </a:t>
            </a:r>
            <a:r>
              <a:rPr lang="en-US" altLang="ja-JP" dirty="0" err="1"/>
              <a:t>wán</a:t>
            </a:r>
            <a:r>
              <a:rPr lang="en-US" altLang="ja-JP" dirty="0"/>
              <a:t> </a:t>
            </a:r>
            <a:r>
              <a:rPr lang="en-US" altLang="ja-JP" dirty="0" err="1"/>
              <a:t>yóu</a:t>
            </a:r>
            <a:r>
              <a:rPr lang="en-US" altLang="ja-JP" dirty="0"/>
              <a:t> </a:t>
            </a:r>
            <a:r>
              <a:rPr lang="en-US" altLang="ja-JP" dirty="0" err="1"/>
              <a:t>xì</a:t>
            </a:r>
            <a:r>
              <a:rPr lang="en-US" altLang="ja-JP" dirty="0"/>
              <a:t>, </a:t>
            </a:r>
            <a:r>
              <a:rPr lang="en-US" altLang="ja-JP" dirty="0" err="1"/>
              <a:t>wán</a:t>
            </a:r>
            <a:r>
              <a:rPr lang="en-US" altLang="ja-JP" dirty="0"/>
              <a:t> </a:t>
            </a:r>
            <a:r>
              <a:rPr lang="en-US" altLang="ja-JP" dirty="0" err="1"/>
              <a:t>shǒu</a:t>
            </a:r>
            <a:r>
              <a:rPr lang="en-US" altLang="ja-JP" dirty="0"/>
              <a:t> </a:t>
            </a:r>
            <a:r>
              <a:rPr lang="en-US" altLang="ja-JP" dirty="0" err="1"/>
              <a:t>jī</a:t>
            </a:r>
            <a:r>
              <a:rPr lang="en-US" altLang="ja-JP" dirty="0"/>
              <a:t>.</a:t>
            </a:r>
          </a:p>
          <a:p>
            <a:r>
              <a:rPr lang="ja-JP" altLang="en-US" dirty="0"/>
              <a:t>他</a:t>
            </a:r>
            <a:r>
              <a:rPr lang="en-US" altLang="ja-JP" dirty="0"/>
              <a:t> </a:t>
            </a:r>
            <a:r>
              <a:rPr lang="ja-JP" altLang="en-US" dirty="0"/>
              <a:t>们</a:t>
            </a:r>
            <a:r>
              <a:rPr lang="en-US" altLang="ja-JP" dirty="0"/>
              <a:t> </a:t>
            </a:r>
            <a:r>
              <a:rPr lang="en-US" altLang="ja-JP" dirty="0" err="1"/>
              <a:t>chī</a:t>
            </a:r>
            <a:r>
              <a:rPr lang="en-US" altLang="ja-JP" dirty="0"/>
              <a:t> </a:t>
            </a:r>
            <a:r>
              <a:rPr lang="en-US" altLang="ja-JP" dirty="0" err="1"/>
              <a:t>fàn</a:t>
            </a:r>
            <a:r>
              <a:rPr lang="en-US" altLang="ja-JP" dirty="0"/>
              <a:t> </a:t>
            </a:r>
            <a:r>
              <a:rPr lang="ja-JP" altLang="en-US" dirty="0"/>
              <a:t>的</a:t>
            </a:r>
            <a:r>
              <a:rPr lang="en-US" altLang="ja-JP" dirty="0"/>
              <a:t> </a:t>
            </a:r>
            <a:r>
              <a:rPr lang="en-US" altLang="ja-JP" dirty="0" err="1"/>
              <a:t>shí</a:t>
            </a:r>
            <a:r>
              <a:rPr lang="en-US" altLang="ja-JP" dirty="0"/>
              <a:t> </a:t>
            </a:r>
            <a:r>
              <a:rPr lang="en-US" altLang="ja-JP" dirty="0" err="1"/>
              <a:t>hōu</a:t>
            </a:r>
            <a:r>
              <a:rPr lang="en-US" altLang="ja-JP" dirty="0"/>
              <a:t> </a:t>
            </a:r>
            <a:r>
              <a:rPr lang="en-US" altLang="ja-JP" dirty="0" err="1"/>
              <a:t>wán</a:t>
            </a:r>
            <a:r>
              <a:rPr lang="en-US" altLang="ja-JP" dirty="0"/>
              <a:t> </a:t>
            </a:r>
            <a:r>
              <a:rPr lang="en-US" altLang="ja-JP" dirty="0" err="1"/>
              <a:t>shǒu</a:t>
            </a:r>
            <a:r>
              <a:rPr lang="en-US" altLang="ja-JP" dirty="0"/>
              <a:t> </a:t>
            </a:r>
            <a:r>
              <a:rPr lang="en-US" altLang="ja-JP" dirty="0" err="1"/>
              <a:t>jī</a:t>
            </a:r>
            <a:r>
              <a:rPr lang="en-US" altLang="ja-JP" dirty="0"/>
              <a:t>, </a:t>
            </a:r>
            <a:r>
              <a:rPr lang="en-US" altLang="ja-JP" dirty="0" err="1"/>
              <a:t>shuì</a:t>
            </a:r>
            <a:r>
              <a:rPr lang="en-US" altLang="ja-JP" dirty="0"/>
              <a:t> </a:t>
            </a:r>
            <a:r>
              <a:rPr lang="en-US" altLang="ja-JP" dirty="0" err="1"/>
              <a:t>jiào</a:t>
            </a:r>
            <a:r>
              <a:rPr lang="en-US" altLang="ja-JP" dirty="0"/>
              <a:t> </a:t>
            </a:r>
            <a:r>
              <a:rPr lang="ja-JP" altLang="en-US" dirty="0"/>
              <a:t>的</a:t>
            </a:r>
            <a:r>
              <a:rPr lang="en-US" altLang="ja-JP" dirty="0"/>
              <a:t> </a:t>
            </a:r>
            <a:r>
              <a:rPr lang="en-US" altLang="ja-JP" dirty="0" err="1"/>
              <a:t>shí</a:t>
            </a:r>
            <a:r>
              <a:rPr lang="en-US" altLang="ja-JP" dirty="0"/>
              <a:t> </a:t>
            </a:r>
            <a:r>
              <a:rPr lang="en-US" altLang="ja-JP" dirty="0" err="1"/>
              <a:t>hōu</a:t>
            </a:r>
            <a:r>
              <a:rPr lang="en-US" altLang="ja-JP" dirty="0"/>
              <a:t> </a:t>
            </a:r>
            <a:r>
              <a:rPr lang="ja-JP" altLang="en-US" dirty="0"/>
              <a:t>也</a:t>
            </a:r>
            <a:r>
              <a:rPr lang="en-US" altLang="ja-JP" dirty="0"/>
              <a:t> </a:t>
            </a:r>
            <a:r>
              <a:rPr lang="en-US" altLang="ja-JP" dirty="0" err="1"/>
              <a:t>wán</a:t>
            </a:r>
            <a:r>
              <a:rPr lang="en-US" altLang="ja-JP" dirty="0"/>
              <a:t> </a:t>
            </a:r>
            <a:r>
              <a:rPr lang="en-US" altLang="ja-JP" dirty="0" err="1"/>
              <a:t>shǒu</a:t>
            </a:r>
            <a:r>
              <a:rPr lang="en-US" altLang="ja-JP" dirty="0"/>
              <a:t> </a:t>
            </a:r>
            <a:r>
              <a:rPr lang="en-US" altLang="ja-JP" dirty="0" err="1"/>
              <a:t>jī</a:t>
            </a:r>
            <a:r>
              <a:rPr lang="en-US" altLang="ja-JP" dirty="0"/>
              <a:t>. </a:t>
            </a:r>
            <a:r>
              <a:rPr lang="ja-JP" altLang="en-US" dirty="0"/>
              <a:t>他</a:t>
            </a:r>
            <a:r>
              <a:rPr lang="en-US" altLang="ja-JP" dirty="0"/>
              <a:t> </a:t>
            </a:r>
            <a:r>
              <a:rPr lang="ja-JP" altLang="en-US" dirty="0"/>
              <a:t>们</a:t>
            </a:r>
            <a:r>
              <a:rPr lang="en-US" altLang="ja-JP" dirty="0"/>
              <a:t> </a:t>
            </a:r>
            <a:r>
              <a:rPr lang="en-US" altLang="ja-JP" dirty="0" err="1"/>
              <a:t>hái</a:t>
            </a:r>
            <a:r>
              <a:rPr lang="en-US" altLang="ja-JP" dirty="0"/>
              <a:t> </a:t>
            </a:r>
            <a:r>
              <a:rPr lang="ja-JP" altLang="en-US" dirty="0"/>
              <a:t>喜欢</a:t>
            </a:r>
            <a:r>
              <a:rPr lang="en-US" altLang="ja-JP" dirty="0"/>
              <a:t> </a:t>
            </a:r>
            <a:r>
              <a:rPr lang="en-US" altLang="ja-JP" dirty="0" err="1"/>
              <a:t>yòng</a:t>
            </a:r>
            <a:r>
              <a:rPr lang="en-US" altLang="ja-JP" dirty="0"/>
              <a:t> </a:t>
            </a:r>
            <a:r>
              <a:rPr lang="en-US" altLang="ja-JP" dirty="0" err="1"/>
              <a:t>shǒu</a:t>
            </a:r>
            <a:r>
              <a:rPr lang="en-US" altLang="ja-JP" dirty="0"/>
              <a:t> </a:t>
            </a:r>
            <a:r>
              <a:rPr lang="en-US" altLang="ja-JP" dirty="0" err="1"/>
              <a:t>jī</a:t>
            </a:r>
            <a:r>
              <a:rPr lang="en-US" altLang="ja-JP" dirty="0"/>
              <a:t> </a:t>
            </a:r>
            <a:r>
              <a:rPr lang="en-US" altLang="ja-JP" dirty="0" err="1"/>
              <a:t>pāi</a:t>
            </a:r>
            <a:r>
              <a:rPr lang="en-US" altLang="ja-JP" dirty="0"/>
              <a:t> </a:t>
            </a:r>
            <a:r>
              <a:rPr lang="zh-CN" altLang="en-US" dirty="0"/>
              <a:t>照片</a:t>
            </a:r>
            <a:r>
              <a:rPr lang="en-US" altLang="ja-JP" dirty="0"/>
              <a:t>.</a:t>
            </a:r>
          </a:p>
          <a:p>
            <a:r>
              <a:rPr lang="ja-JP" altLang="en-US" dirty="0"/>
              <a:t>我</a:t>
            </a:r>
            <a:r>
              <a:rPr lang="en-US" altLang="ja-JP" dirty="0"/>
              <a:t> </a:t>
            </a:r>
            <a:r>
              <a:rPr lang="en-US" altLang="ja-JP" dirty="0" err="1"/>
              <a:t>zuì</a:t>
            </a:r>
            <a:r>
              <a:rPr lang="en-US" altLang="ja-JP" dirty="0"/>
              <a:t> </a:t>
            </a:r>
            <a:r>
              <a:rPr lang="ja-JP" altLang="en-US" dirty="0"/>
              <a:t>不</a:t>
            </a:r>
            <a:r>
              <a:rPr lang="en-US" altLang="ja-JP" dirty="0"/>
              <a:t> </a:t>
            </a:r>
            <a:r>
              <a:rPr lang="ja-JP" altLang="en-US" dirty="0"/>
              <a:t>喜欢 </a:t>
            </a:r>
            <a:r>
              <a:rPr lang="en-US" altLang="ja-JP" dirty="0" err="1"/>
              <a:t>chī</a:t>
            </a:r>
            <a:r>
              <a:rPr lang="en-US" altLang="ja-JP" dirty="0"/>
              <a:t> </a:t>
            </a:r>
            <a:r>
              <a:rPr lang="en-US" altLang="ja-JP" dirty="0" err="1"/>
              <a:t>fàn</a:t>
            </a:r>
            <a:r>
              <a:rPr lang="en-US" altLang="ja-JP" dirty="0"/>
              <a:t> </a:t>
            </a:r>
            <a:r>
              <a:rPr lang="ja-JP" altLang="en-US" dirty="0"/>
              <a:t>的</a:t>
            </a:r>
            <a:r>
              <a:rPr lang="en-US" altLang="ja-JP" dirty="0"/>
              <a:t> </a:t>
            </a:r>
            <a:r>
              <a:rPr lang="en-US" altLang="ja-JP" dirty="0" err="1"/>
              <a:t>shí</a:t>
            </a:r>
            <a:r>
              <a:rPr lang="en-US" altLang="ja-JP" dirty="0"/>
              <a:t> </a:t>
            </a:r>
            <a:r>
              <a:rPr lang="en-US" altLang="ja-JP" dirty="0" err="1"/>
              <a:t>hōu</a:t>
            </a:r>
            <a:r>
              <a:rPr lang="en-US" altLang="ja-JP" dirty="0"/>
              <a:t> </a:t>
            </a:r>
            <a:r>
              <a:rPr lang="en-US" altLang="ja-JP" dirty="0" err="1"/>
              <a:t>wán</a:t>
            </a:r>
            <a:r>
              <a:rPr lang="en-US" altLang="ja-JP" dirty="0"/>
              <a:t> </a:t>
            </a:r>
            <a:r>
              <a:rPr lang="en-US" altLang="ja-JP" dirty="0" err="1"/>
              <a:t>shǒu</a:t>
            </a:r>
            <a:r>
              <a:rPr lang="en-US" altLang="ja-JP" dirty="0"/>
              <a:t> </a:t>
            </a:r>
            <a:r>
              <a:rPr lang="en-US" altLang="ja-JP" dirty="0" err="1"/>
              <a:t>jī</a:t>
            </a:r>
            <a:r>
              <a:rPr lang="en-US" altLang="ja-JP" dirty="0"/>
              <a:t>. </a:t>
            </a:r>
            <a:r>
              <a:rPr lang="en-US" altLang="ja-JP" dirty="0" err="1"/>
              <a:t>Zài</a:t>
            </a:r>
            <a:r>
              <a:rPr lang="en-US" altLang="ja-JP" dirty="0"/>
              <a:t> </a:t>
            </a:r>
            <a:r>
              <a:rPr lang="zh-CN" altLang="en-US" dirty="0"/>
              <a:t>北京</a:t>
            </a:r>
            <a:r>
              <a:rPr lang="en-US" altLang="ja-JP" dirty="0" err="1"/>
              <a:t>yǒu</a:t>
            </a:r>
            <a:r>
              <a:rPr lang="en-US" altLang="ja-JP" dirty="0"/>
              <a:t> </a:t>
            </a:r>
            <a:r>
              <a:rPr lang="ja-JP" altLang="en-US" dirty="0"/>
              <a:t>一个</a:t>
            </a:r>
            <a:r>
              <a:rPr lang="en-US" altLang="ja-JP" dirty="0"/>
              <a:t> </a:t>
            </a:r>
            <a:r>
              <a:rPr lang="en-US" altLang="ja-JP" dirty="0" err="1"/>
              <a:t>cān</a:t>
            </a:r>
            <a:r>
              <a:rPr lang="en-US" altLang="ja-JP" dirty="0"/>
              <a:t> </a:t>
            </a:r>
            <a:r>
              <a:rPr lang="en-US" altLang="ja-JP" dirty="0" err="1"/>
              <a:t>tīng</a:t>
            </a:r>
            <a:r>
              <a:rPr lang="en-US" altLang="ja-JP" dirty="0"/>
              <a:t>, </a:t>
            </a:r>
            <a:r>
              <a:rPr lang="en-US" altLang="ja-JP" dirty="0" err="1"/>
              <a:t>rú</a:t>
            </a:r>
            <a:r>
              <a:rPr lang="en-US" altLang="ja-JP" dirty="0"/>
              <a:t> </a:t>
            </a:r>
            <a:r>
              <a:rPr lang="en-US" altLang="ja-JP" dirty="0" err="1"/>
              <a:t>guǒ</a:t>
            </a:r>
            <a:r>
              <a:rPr lang="en-US" altLang="ja-JP" dirty="0"/>
              <a:t> </a:t>
            </a:r>
            <a:r>
              <a:rPr lang="ja-JP" altLang="en-US" dirty="0"/>
              <a:t>你</a:t>
            </a:r>
            <a:r>
              <a:rPr lang="en-US" altLang="ja-JP" dirty="0"/>
              <a:t> </a:t>
            </a:r>
            <a:r>
              <a:rPr lang="en-US" altLang="ja-JP" dirty="0" err="1"/>
              <a:t>chī</a:t>
            </a:r>
            <a:r>
              <a:rPr lang="en-US" altLang="ja-JP" dirty="0"/>
              <a:t> </a:t>
            </a:r>
            <a:r>
              <a:rPr lang="en-US" altLang="ja-JP" dirty="0" err="1"/>
              <a:t>fàn</a:t>
            </a:r>
            <a:r>
              <a:rPr lang="en-US" altLang="ja-JP" dirty="0"/>
              <a:t> </a:t>
            </a:r>
            <a:r>
              <a:rPr lang="ja-JP" altLang="en-US" dirty="0"/>
              <a:t>的</a:t>
            </a:r>
            <a:r>
              <a:rPr lang="en-US" altLang="ja-JP" dirty="0"/>
              <a:t> </a:t>
            </a:r>
            <a:r>
              <a:rPr lang="en-US" altLang="ja-JP" dirty="0" err="1"/>
              <a:t>shí</a:t>
            </a:r>
            <a:r>
              <a:rPr lang="en-US" altLang="ja-JP" dirty="0"/>
              <a:t> </a:t>
            </a:r>
            <a:r>
              <a:rPr lang="en-US" altLang="ja-JP" dirty="0" err="1"/>
              <a:t>hōu</a:t>
            </a:r>
            <a:r>
              <a:rPr lang="en-US" altLang="ja-JP" dirty="0"/>
              <a:t> </a:t>
            </a:r>
            <a:r>
              <a:rPr lang="ja-JP" altLang="en-US" dirty="0"/>
              <a:t>不</a:t>
            </a:r>
            <a:r>
              <a:rPr lang="en-US" altLang="ja-JP" dirty="0"/>
              <a:t> </a:t>
            </a:r>
            <a:r>
              <a:rPr lang="en-US" altLang="ja-JP" dirty="0" err="1"/>
              <a:t>wán</a:t>
            </a:r>
            <a:r>
              <a:rPr lang="en-US" altLang="ja-JP" dirty="0"/>
              <a:t> </a:t>
            </a:r>
            <a:r>
              <a:rPr lang="en-US" altLang="ja-JP" dirty="0" err="1"/>
              <a:t>shǒu</a:t>
            </a:r>
            <a:r>
              <a:rPr lang="en-US" altLang="ja-JP" dirty="0"/>
              <a:t> </a:t>
            </a:r>
            <a:r>
              <a:rPr lang="en-US" altLang="ja-JP" dirty="0" err="1"/>
              <a:t>jī</a:t>
            </a:r>
            <a:r>
              <a:rPr lang="en-US" altLang="ja-JP" dirty="0"/>
              <a:t>, </a:t>
            </a:r>
            <a:r>
              <a:rPr lang="ja-JP" altLang="en-US" dirty="0"/>
              <a:t>一</a:t>
            </a:r>
            <a:r>
              <a:rPr lang="en-US" altLang="ja-JP" dirty="0"/>
              <a:t> </a:t>
            </a:r>
            <a:r>
              <a:rPr lang="en-US" altLang="ja-JP" dirty="0" err="1"/>
              <a:t>bǎi</a:t>
            </a:r>
            <a:r>
              <a:rPr lang="en-US" altLang="ja-JP" dirty="0"/>
              <a:t> </a:t>
            </a:r>
            <a:r>
              <a:rPr lang="en-US" altLang="ja-JP" dirty="0" err="1"/>
              <a:t>kuài</a:t>
            </a:r>
            <a:r>
              <a:rPr lang="en-US" altLang="ja-JP" dirty="0"/>
              <a:t> </a:t>
            </a:r>
            <a:r>
              <a:rPr lang="en-US" altLang="ja-JP" dirty="0" err="1"/>
              <a:t>qián</a:t>
            </a:r>
            <a:r>
              <a:rPr lang="en-US" altLang="ja-JP" dirty="0"/>
              <a:t> </a:t>
            </a:r>
            <a:r>
              <a:rPr lang="en-US" altLang="ja-JP" dirty="0" err="1"/>
              <a:t>zhǐ</a:t>
            </a:r>
            <a:r>
              <a:rPr lang="en-US" altLang="ja-JP" dirty="0"/>
              <a:t> </a:t>
            </a:r>
            <a:r>
              <a:rPr lang="en-US" altLang="ja-JP" dirty="0" err="1"/>
              <a:t>yào</a:t>
            </a:r>
            <a:r>
              <a:rPr lang="en-US" altLang="ja-JP" dirty="0"/>
              <a:t> </a:t>
            </a:r>
            <a:r>
              <a:rPr lang="en-US" altLang="ja-JP" dirty="0" err="1"/>
              <a:t>gěi</a:t>
            </a:r>
            <a:r>
              <a:rPr lang="en-US" altLang="ja-JP" dirty="0"/>
              <a:t> </a:t>
            </a:r>
            <a:r>
              <a:rPr lang="en-US" altLang="ja-JP" dirty="0" err="1"/>
              <a:t>wǔ</a:t>
            </a:r>
            <a:r>
              <a:rPr lang="en-US" altLang="ja-JP" dirty="0"/>
              <a:t> </a:t>
            </a:r>
            <a:r>
              <a:rPr lang="en-US" altLang="ja-JP" dirty="0" err="1"/>
              <a:t>shí</a:t>
            </a:r>
            <a:r>
              <a:rPr lang="en-US" altLang="ja-JP" dirty="0"/>
              <a:t> </a:t>
            </a:r>
            <a:r>
              <a:rPr lang="en-US" altLang="ja-JP" dirty="0" err="1"/>
              <a:t>kuài</a:t>
            </a:r>
            <a:r>
              <a:rPr lang="en-US" altLang="ja-JP" dirty="0"/>
              <a:t> </a:t>
            </a:r>
            <a:r>
              <a:rPr lang="en-US" altLang="ja-JP" dirty="0" err="1"/>
              <a:t>qián</a:t>
            </a:r>
            <a:r>
              <a:rPr lang="en-US" altLang="ja-JP" dirty="0"/>
              <a:t>. </a:t>
            </a:r>
            <a:r>
              <a:rPr lang="ja-JP" altLang="en-US" dirty="0"/>
              <a:t>我</a:t>
            </a:r>
            <a:r>
              <a:rPr lang="en-US" altLang="ja-JP" dirty="0"/>
              <a:t> </a:t>
            </a:r>
            <a:r>
              <a:rPr lang="en-US" altLang="ja-JP" dirty="0" err="1"/>
              <a:t>jué</a:t>
            </a:r>
            <a:r>
              <a:rPr lang="en-US" altLang="ja-JP" dirty="0"/>
              <a:t> de </a:t>
            </a:r>
            <a:r>
              <a:rPr lang="zh-CN" altLang="en-US" dirty="0"/>
              <a:t>这个</a:t>
            </a:r>
            <a:r>
              <a:rPr lang="en-US" altLang="ja-JP" dirty="0" err="1"/>
              <a:t>cān</a:t>
            </a:r>
            <a:r>
              <a:rPr lang="en-US" altLang="ja-JP" dirty="0"/>
              <a:t> </a:t>
            </a:r>
            <a:r>
              <a:rPr lang="en-US" altLang="ja-JP" dirty="0" err="1"/>
              <a:t>tīng</a:t>
            </a:r>
            <a:r>
              <a:rPr lang="en-US" altLang="ja-JP" dirty="0"/>
              <a:t> </a:t>
            </a:r>
            <a:r>
              <a:rPr lang="en-US" altLang="ja-JP" dirty="0" err="1"/>
              <a:t>fēi</a:t>
            </a:r>
            <a:r>
              <a:rPr lang="en-US" altLang="ja-JP" dirty="0"/>
              <a:t> </a:t>
            </a:r>
            <a:r>
              <a:rPr lang="en-US" altLang="ja-JP" dirty="0" err="1"/>
              <a:t>cháng</a:t>
            </a:r>
            <a:r>
              <a:rPr lang="en-US" altLang="ja-JP" dirty="0"/>
              <a:t> </a:t>
            </a:r>
            <a:r>
              <a:rPr lang="zh-CN" altLang="en-US" dirty="0"/>
              <a:t>好</a:t>
            </a:r>
            <a:r>
              <a:rPr lang="en-US" altLang="ja-JP" dirty="0"/>
              <a:t>.</a:t>
            </a:r>
          </a:p>
          <a:p>
            <a:r>
              <a:rPr lang="en-US" altLang="ja-JP" dirty="0" err="1"/>
              <a:t>Tái</a:t>
            </a:r>
            <a:r>
              <a:rPr lang="en-US" altLang="ja-JP" dirty="0"/>
              <a:t> </a:t>
            </a:r>
            <a:r>
              <a:rPr lang="en-US" altLang="ja-JP" dirty="0" err="1"/>
              <a:t>wān</a:t>
            </a:r>
            <a:r>
              <a:rPr lang="en-US" altLang="ja-JP" dirty="0"/>
              <a:t> </a:t>
            </a:r>
            <a:r>
              <a:rPr lang="ja-JP" altLang="en-US" dirty="0"/>
              <a:t>的</a:t>
            </a:r>
            <a:r>
              <a:rPr lang="en-US" altLang="ja-JP" dirty="0"/>
              <a:t> </a:t>
            </a:r>
            <a:r>
              <a:rPr lang="en-US" altLang="ja-JP" dirty="0" err="1"/>
              <a:t>lǎo</a:t>
            </a:r>
            <a:r>
              <a:rPr lang="en-US" altLang="ja-JP" dirty="0"/>
              <a:t> </a:t>
            </a:r>
            <a:r>
              <a:rPr lang="ja-JP" altLang="en-US" dirty="0"/>
              <a:t>人</a:t>
            </a:r>
            <a:r>
              <a:rPr lang="en-US" altLang="ja-JP" dirty="0"/>
              <a:t> </a:t>
            </a:r>
            <a:r>
              <a:rPr lang="ja-JP" altLang="en-US" dirty="0"/>
              <a:t>也</a:t>
            </a:r>
            <a:r>
              <a:rPr lang="en-US" altLang="ja-JP" dirty="0"/>
              <a:t> </a:t>
            </a:r>
            <a:r>
              <a:rPr lang="en-US" altLang="ja-JP" dirty="0" err="1"/>
              <a:t>yǒu</a:t>
            </a:r>
            <a:r>
              <a:rPr lang="en-US" altLang="ja-JP" dirty="0"/>
              <a:t> </a:t>
            </a:r>
            <a:r>
              <a:rPr lang="en-US" altLang="ja-JP" dirty="0" err="1"/>
              <a:t>hěn</a:t>
            </a:r>
            <a:r>
              <a:rPr lang="en-US" altLang="ja-JP" dirty="0"/>
              <a:t> </a:t>
            </a:r>
            <a:r>
              <a:rPr lang="en-US" altLang="ja-JP" dirty="0" err="1"/>
              <a:t>duō</a:t>
            </a:r>
            <a:r>
              <a:rPr lang="en-US" altLang="ja-JP" dirty="0"/>
              <a:t> </a:t>
            </a:r>
            <a:r>
              <a:rPr lang="ja-JP" altLang="en-US" dirty="0"/>
              <a:t>爱好</a:t>
            </a:r>
            <a:r>
              <a:rPr lang="en-US" altLang="ja-JP" dirty="0"/>
              <a:t>. </a:t>
            </a:r>
            <a:r>
              <a:rPr lang="ja-JP" altLang="en-US" dirty="0"/>
              <a:t>他</a:t>
            </a:r>
            <a:r>
              <a:rPr lang="en-US" altLang="ja-JP" dirty="0"/>
              <a:t> </a:t>
            </a:r>
            <a:r>
              <a:rPr lang="ja-JP" altLang="en-US" dirty="0"/>
              <a:t>们</a:t>
            </a:r>
            <a:r>
              <a:rPr lang="en-US" altLang="ja-JP" dirty="0"/>
              <a:t> </a:t>
            </a:r>
            <a:r>
              <a:rPr lang="en-US" altLang="ja-JP" dirty="0" err="1"/>
              <a:t>měi</a:t>
            </a:r>
            <a:r>
              <a:rPr lang="en-US" altLang="ja-JP" dirty="0"/>
              <a:t> </a:t>
            </a:r>
            <a:r>
              <a:rPr lang="en-US" altLang="ja-JP" dirty="0" err="1"/>
              <a:t>tiān</a:t>
            </a:r>
            <a:r>
              <a:rPr lang="en-US" altLang="ja-JP" dirty="0"/>
              <a:t> </a:t>
            </a:r>
            <a:r>
              <a:rPr lang="en-US" altLang="ja-JP" dirty="0" err="1"/>
              <a:t>dōu</a:t>
            </a:r>
            <a:r>
              <a:rPr lang="en-US" altLang="ja-JP" dirty="0"/>
              <a:t> </a:t>
            </a:r>
            <a:r>
              <a:rPr lang="en-US" altLang="ja-JP" dirty="0" err="1"/>
              <a:t>hěn</a:t>
            </a:r>
            <a:r>
              <a:rPr lang="en-US" altLang="ja-JP" dirty="0"/>
              <a:t> </a:t>
            </a:r>
            <a:r>
              <a:rPr lang="en-US" altLang="ja-JP" dirty="0" err="1"/>
              <a:t>máng</a:t>
            </a:r>
            <a:r>
              <a:rPr lang="en-US" altLang="ja-JP" dirty="0"/>
              <a:t>. </a:t>
            </a:r>
            <a:r>
              <a:rPr lang="ja-JP" altLang="en-US" dirty="0"/>
              <a:t>他</a:t>
            </a:r>
            <a:r>
              <a:rPr lang="en-US" altLang="ja-JP" dirty="0"/>
              <a:t> </a:t>
            </a:r>
            <a:r>
              <a:rPr lang="ja-JP" altLang="en-US" dirty="0"/>
              <a:t>们</a:t>
            </a:r>
            <a:r>
              <a:rPr lang="en-US" altLang="ja-JP" dirty="0"/>
              <a:t> </a:t>
            </a:r>
            <a:r>
              <a:rPr lang="en-US" altLang="ja-JP" dirty="0" err="1"/>
              <a:t>huì</a:t>
            </a:r>
            <a:r>
              <a:rPr lang="en-US" altLang="ja-JP" dirty="0"/>
              <a:t> </a:t>
            </a:r>
            <a:r>
              <a:rPr lang="en-US" altLang="ja-JP" dirty="0" err="1"/>
              <a:t>qù</a:t>
            </a:r>
            <a:r>
              <a:rPr lang="en-US" altLang="ja-JP" dirty="0"/>
              <a:t> </a:t>
            </a:r>
            <a:r>
              <a:rPr lang="en-US" altLang="ja-JP" dirty="0" err="1"/>
              <a:t>góng</a:t>
            </a:r>
            <a:r>
              <a:rPr lang="en-US" altLang="ja-JP" dirty="0"/>
              <a:t> </a:t>
            </a:r>
            <a:r>
              <a:rPr lang="en-US" altLang="ja-JP" dirty="0" err="1"/>
              <a:t>yuán</a:t>
            </a:r>
            <a:r>
              <a:rPr lang="en-US" altLang="ja-JP" dirty="0"/>
              <a:t> </a:t>
            </a:r>
            <a:r>
              <a:rPr lang="en-US" altLang="ja-JP" dirty="0" err="1"/>
              <a:t>dǎ</a:t>
            </a:r>
            <a:r>
              <a:rPr lang="en-US" altLang="ja-JP" dirty="0"/>
              <a:t> </a:t>
            </a:r>
            <a:r>
              <a:rPr lang="en-US" altLang="ja-JP" dirty="0" err="1"/>
              <a:t>tài</a:t>
            </a:r>
            <a:r>
              <a:rPr lang="en-US" altLang="ja-JP" dirty="0"/>
              <a:t> </a:t>
            </a:r>
            <a:r>
              <a:rPr lang="en-US" altLang="ja-JP" dirty="0" err="1"/>
              <a:t>jí</a:t>
            </a:r>
            <a:r>
              <a:rPr lang="en-US" altLang="ja-JP" dirty="0"/>
              <a:t>, </a:t>
            </a:r>
            <a:r>
              <a:rPr lang="en-US" altLang="ja-JP" dirty="0" err="1"/>
              <a:t>sàn</a:t>
            </a:r>
            <a:r>
              <a:rPr lang="en-US" altLang="ja-JP" dirty="0"/>
              <a:t> </a:t>
            </a:r>
            <a:r>
              <a:rPr lang="en-US" altLang="ja-JP" dirty="0" err="1"/>
              <a:t>bù</a:t>
            </a:r>
            <a:r>
              <a:rPr lang="en-US" altLang="ja-JP" dirty="0"/>
              <a:t> </a:t>
            </a:r>
            <a:r>
              <a:rPr lang="en-US" altLang="ja-JP" dirty="0" err="1"/>
              <a:t>hé</a:t>
            </a:r>
            <a:r>
              <a:rPr lang="en-US" altLang="ja-JP" dirty="0"/>
              <a:t> </a:t>
            </a:r>
            <a:r>
              <a:rPr lang="en-US" altLang="ja-JP" dirty="0" err="1"/>
              <a:t>xià</a:t>
            </a:r>
            <a:r>
              <a:rPr lang="en-US" altLang="ja-JP" dirty="0"/>
              <a:t> </a:t>
            </a:r>
            <a:r>
              <a:rPr lang="en-US" altLang="ja-JP" dirty="0" err="1"/>
              <a:t>qí</a:t>
            </a:r>
            <a:r>
              <a:rPr lang="en-US" altLang="ja-JP" dirty="0"/>
              <a:t>, </a:t>
            </a:r>
            <a:r>
              <a:rPr lang="ja-JP" altLang="en-US" dirty="0"/>
              <a:t>他</a:t>
            </a:r>
            <a:r>
              <a:rPr lang="en-US" altLang="ja-JP" dirty="0"/>
              <a:t> </a:t>
            </a:r>
            <a:r>
              <a:rPr lang="ja-JP" altLang="en-US" dirty="0"/>
              <a:t>们</a:t>
            </a:r>
            <a:r>
              <a:rPr lang="en-US" altLang="ja-JP" dirty="0"/>
              <a:t> </a:t>
            </a:r>
            <a:r>
              <a:rPr lang="ja-JP" altLang="en-US" dirty="0"/>
              <a:t>也</a:t>
            </a:r>
            <a:r>
              <a:rPr lang="en-US" altLang="ja-JP" dirty="0"/>
              <a:t> </a:t>
            </a:r>
            <a:r>
              <a:rPr lang="en-US" altLang="ja-JP" dirty="0" err="1"/>
              <a:t>huì</a:t>
            </a:r>
            <a:r>
              <a:rPr lang="en-US" altLang="ja-JP" dirty="0"/>
              <a:t> </a:t>
            </a:r>
            <a:r>
              <a:rPr lang="en-US" altLang="ja-JP" dirty="0" err="1"/>
              <a:t>qù</a:t>
            </a:r>
            <a:r>
              <a:rPr lang="en-US" altLang="ja-JP" dirty="0"/>
              <a:t> </a:t>
            </a:r>
            <a:r>
              <a:rPr lang="en-US" altLang="ja-JP" dirty="0" err="1"/>
              <a:t>tiào</a:t>
            </a:r>
            <a:r>
              <a:rPr lang="en-US" altLang="ja-JP" dirty="0"/>
              <a:t> </a:t>
            </a:r>
            <a:r>
              <a:rPr lang="en-US" altLang="ja-JP" dirty="0" err="1"/>
              <a:t>wǔ</a:t>
            </a:r>
            <a:r>
              <a:rPr lang="en-US" altLang="ja-JP" dirty="0"/>
              <a:t>.</a:t>
            </a:r>
          </a:p>
          <a:p>
            <a:endParaRPr lang="en-US" altLang="ja-JP" dirty="0"/>
          </a:p>
          <a:p>
            <a:endParaRPr lang="en-US" altLang="ja-JP" dirty="0"/>
          </a:p>
          <a:p>
            <a:endParaRPr lang="en-AU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F2B17F9-1809-4707-8ACC-FABBBCF1CF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524799"/>
              </p:ext>
            </p:extLst>
          </p:nvPr>
        </p:nvGraphicFramePr>
        <p:xfrm>
          <a:off x="4871632" y="587549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ja-JP" dirty="0"/>
                        <a:t>Young</a:t>
                      </a:r>
                      <a:r>
                        <a:rPr lang="ja-JP" altLang="en-US" dirty="0"/>
                        <a:t> </a:t>
                      </a:r>
                      <a:r>
                        <a:rPr lang="en-US" altLang="ja-JP" dirty="0"/>
                        <a:t>person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1800" dirty="0" err="1"/>
                        <a:t>Nián</a:t>
                      </a:r>
                      <a:r>
                        <a:rPr lang="en-US" altLang="ja-JP" sz="1800" dirty="0"/>
                        <a:t> </a:t>
                      </a:r>
                      <a:r>
                        <a:rPr lang="en-US" altLang="ja-JP" sz="1800" dirty="0" err="1"/>
                        <a:t>qīng</a:t>
                      </a:r>
                      <a:r>
                        <a:rPr lang="en-US" altLang="ja-JP" sz="1800" dirty="0"/>
                        <a:t> </a:t>
                      </a:r>
                      <a:r>
                        <a:rPr lang="ja-JP" altLang="en-US" sz="1800" dirty="0"/>
                        <a:t>人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B2B9C57-6267-4EA9-A3E6-9CEBB838B4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72993"/>
              </p:ext>
            </p:extLst>
          </p:nvPr>
        </p:nvGraphicFramePr>
        <p:xfrm>
          <a:off x="6527368" y="587549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ja-JP" dirty="0"/>
                        <a:t>Play</a:t>
                      </a:r>
                      <a:r>
                        <a:rPr lang="ja-JP" altLang="en-US" dirty="0"/>
                        <a:t> </a:t>
                      </a:r>
                      <a:r>
                        <a:rPr lang="en-US" altLang="ja-JP" dirty="0" err="1"/>
                        <a:t>taichi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1800" dirty="0" err="1"/>
                        <a:t>Dǎ</a:t>
                      </a:r>
                      <a:r>
                        <a:rPr lang="en-US" altLang="ja-JP" sz="1800" dirty="0"/>
                        <a:t> </a:t>
                      </a:r>
                      <a:r>
                        <a:rPr lang="en-US" altLang="ja-JP" sz="1800" dirty="0" err="1"/>
                        <a:t>tài</a:t>
                      </a:r>
                      <a:r>
                        <a:rPr lang="en-US" altLang="ja-JP" sz="1800" dirty="0"/>
                        <a:t> </a:t>
                      </a:r>
                      <a:r>
                        <a:rPr lang="en-US" altLang="ja-JP" sz="1800" dirty="0" err="1"/>
                        <a:t>jí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FD7C7ED-74B9-4E83-A27F-199DB64C8E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446083"/>
              </p:ext>
            </p:extLst>
          </p:nvPr>
        </p:nvGraphicFramePr>
        <p:xfrm>
          <a:off x="8202268" y="587549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ja-JP" dirty="0"/>
                        <a:t>jogging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1800" dirty="0" err="1"/>
                        <a:t>Sàn</a:t>
                      </a:r>
                      <a:r>
                        <a:rPr lang="en-US" altLang="ja-JP" sz="1800" dirty="0"/>
                        <a:t> </a:t>
                      </a:r>
                      <a:r>
                        <a:rPr lang="en-US" altLang="ja-JP" sz="1800" dirty="0" err="1"/>
                        <a:t>bù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EACB94A-2356-4396-B5BE-637306B035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7005349"/>
              </p:ext>
            </p:extLst>
          </p:nvPr>
        </p:nvGraphicFramePr>
        <p:xfrm>
          <a:off x="9882334" y="587549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ja-JP" dirty="0"/>
                        <a:t>Play</a:t>
                      </a:r>
                      <a:r>
                        <a:rPr lang="ja-JP" altLang="en-US" dirty="0"/>
                        <a:t> </a:t>
                      </a:r>
                      <a:r>
                        <a:rPr lang="en-US" altLang="ja-JP" dirty="0"/>
                        <a:t>chess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1800" dirty="0" err="1"/>
                        <a:t>Xià</a:t>
                      </a:r>
                      <a:r>
                        <a:rPr lang="en-US" altLang="ja-JP" sz="1800" dirty="0"/>
                        <a:t> </a:t>
                      </a:r>
                      <a:r>
                        <a:rPr lang="en-US" altLang="ja-JP" sz="1800" dirty="0" err="1"/>
                        <a:t>qí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B17597D-CA17-42F3-B658-B5AABCE565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7013653"/>
              </p:ext>
            </p:extLst>
          </p:nvPr>
        </p:nvGraphicFramePr>
        <p:xfrm>
          <a:off x="10715368" y="1838100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275000">
                <a:tc>
                  <a:txBody>
                    <a:bodyPr/>
                    <a:lstStyle/>
                    <a:p>
                      <a:r>
                        <a:rPr lang="en-US" altLang="ja-JP" dirty="0"/>
                        <a:t>Park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Gōng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yuán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4152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CA691-CE81-4CD5-8914-CD9EA6039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Listening</a:t>
            </a:r>
            <a:r>
              <a:rPr lang="ja-JP" altLang="en-US" dirty="0"/>
              <a:t> </a:t>
            </a:r>
            <a:r>
              <a:rPr lang="en-US" altLang="ja-JP" dirty="0"/>
              <a:t>revision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3A297-2401-4ED1-B932-A26FA65A9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/>
              <a:t>Tái</a:t>
            </a:r>
            <a:r>
              <a:rPr lang="en-US" altLang="ja-JP" dirty="0"/>
              <a:t> </a:t>
            </a:r>
            <a:r>
              <a:rPr lang="en-US" altLang="ja-JP" dirty="0" err="1"/>
              <a:t>wān</a:t>
            </a:r>
            <a:r>
              <a:rPr lang="en-US" altLang="ja-JP" dirty="0"/>
              <a:t> </a:t>
            </a:r>
            <a:r>
              <a:rPr lang="ja-JP" altLang="en-US" dirty="0"/>
              <a:t>人</a:t>
            </a:r>
            <a:r>
              <a:rPr lang="en-US" altLang="ja-JP" dirty="0"/>
              <a:t> </a:t>
            </a:r>
            <a:r>
              <a:rPr lang="en-US" altLang="ja-JP" dirty="0" err="1"/>
              <a:t>fēi</a:t>
            </a:r>
            <a:r>
              <a:rPr lang="en-US" altLang="ja-JP" dirty="0"/>
              <a:t> </a:t>
            </a:r>
            <a:r>
              <a:rPr lang="en-US" altLang="ja-JP" dirty="0" err="1"/>
              <a:t>cháng</a:t>
            </a:r>
            <a:r>
              <a:rPr lang="en-US" altLang="ja-JP" dirty="0"/>
              <a:t> </a:t>
            </a:r>
            <a:r>
              <a:rPr lang="ja-JP" altLang="en-US" dirty="0"/>
              <a:t>喜欢</a:t>
            </a:r>
            <a:r>
              <a:rPr lang="en-US" altLang="ja-JP" dirty="0"/>
              <a:t> </a:t>
            </a:r>
            <a:r>
              <a:rPr lang="en-US" altLang="ja-JP" dirty="0" err="1"/>
              <a:t>lǚ</a:t>
            </a:r>
            <a:r>
              <a:rPr lang="en-US" altLang="ja-JP" dirty="0"/>
              <a:t> </a:t>
            </a:r>
            <a:r>
              <a:rPr lang="en-US" altLang="ja-JP" dirty="0" err="1"/>
              <a:t>xíng</a:t>
            </a:r>
            <a:r>
              <a:rPr lang="en-US" altLang="ja-JP" dirty="0"/>
              <a:t>. </a:t>
            </a:r>
            <a:r>
              <a:rPr lang="en-US" altLang="ja-JP" dirty="0" err="1"/>
              <a:t>Zài</a:t>
            </a:r>
            <a:r>
              <a:rPr lang="en-US" altLang="ja-JP" dirty="0"/>
              <a:t> </a:t>
            </a:r>
            <a:r>
              <a:rPr lang="zh-CN" altLang="en-US" dirty="0"/>
              <a:t>中国 </a:t>
            </a:r>
            <a:r>
              <a:rPr lang="en-US" altLang="ja-JP" dirty="0" err="1"/>
              <a:t>lǚ</a:t>
            </a:r>
            <a:r>
              <a:rPr lang="en-US" altLang="ja-JP" dirty="0"/>
              <a:t> </a:t>
            </a:r>
            <a:r>
              <a:rPr lang="en-US" altLang="ja-JP" dirty="0" err="1"/>
              <a:t>xíng</a:t>
            </a:r>
            <a:r>
              <a:rPr lang="en-US" altLang="ja-JP" dirty="0"/>
              <a:t>, </a:t>
            </a:r>
            <a:r>
              <a:rPr lang="en-US" altLang="ja-JP" dirty="0" err="1"/>
              <a:t>hái</a:t>
            </a:r>
            <a:r>
              <a:rPr lang="en-US" altLang="ja-JP" dirty="0"/>
              <a:t> </a:t>
            </a:r>
            <a:r>
              <a:rPr lang="en-US" altLang="ja-JP" dirty="0" err="1"/>
              <a:t>dào</a:t>
            </a:r>
            <a:r>
              <a:rPr lang="en-US" altLang="ja-JP" dirty="0"/>
              <a:t> </a:t>
            </a:r>
            <a:r>
              <a:rPr lang="en-US" altLang="ja-JP" dirty="0" err="1"/>
              <a:t>rì</a:t>
            </a:r>
            <a:r>
              <a:rPr lang="en-US" altLang="ja-JP" dirty="0"/>
              <a:t> </a:t>
            </a:r>
            <a:r>
              <a:rPr lang="en-US" altLang="ja-JP" dirty="0" err="1"/>
              <a:t>běn</a:t>
            </a:r>
            <a:r>
              <a:rPr lang="en-US" altLang="ja-JP" dirty="0"/>
              <a:t> </a:t>
            </a:r>
            <a:r>
              <a:rPr lang="en-US" altLang="ja-JP" dirty="0" err="1"/>
              <a:t>hán</a:t>
            </a:r>
            <a:r>
              <a:rPr lang="en-US" altLang="ja-JP" dirty="0"/>
              <a:t> </a:t>
            </a:r>
            <a:r>
              <a:rPr lang="zh-CN" altLang="en-US" dirty="0"/>
              <a:t>国</a:t>
            </a:r>
            <a:r>
              <a:rPr lang="en-US" altLang="ja-JP" dirty="0"/>
              <a:t>, </a:t>
            </a:r>
            <a:r>
              <a:rPr lang="zh-CN" altLang="en-US" dirty="0"/>
              <a:t>美国 </a:t>
            </a:r>
            <a:r>
              <a:rPr lang="en-US" altLang="ja-JP" dirty="0" err="1"/>
              <a:t>yīng</a:t>
            </a:r>
            <a:r>
              <a:rPr lang="zh-CN" altLang="en-US" dirty="0"/>
              <a:t>国</a:t>
            </a:r>
            <a:r>
              <a:rPr lang="en-US" altLang="ja-JP" dirty="0"/>
              <a:t> </a:t>
            </a:r>
            <a:r>
              <a:rPr lang="en-US" altLang="ja-JP" dirty="0" err="1"/>
              <a:t>lǚ</a:t>
            </a:r>
            <a:r>
              <a:rPr lang="en-US" altLang="ja-JP" dirty="0"/>
              <a:t> </a:t>
            </a:r>
            <a:r>
              <a:rPr lang="en-US" altLang="ja-JP" dirty="0" err="1"/>
              <a:t>xíng</a:t>
            </a:r>
            <a:r>
              <a:rPr lang="en-US" altLang="ja-JP" dirty="0"/>
              <a:t>. </a:t>
            </a:r>
            <a:r>
              <a:rPr lang="ja-JP" altLang="en-US" dirty="0"/>
              <a:t>你</a:t>
            </a:r>
            <a:r>
              <a:rPr lang="en-US" altLang="ja-JP" dirty="0"/>
              <a:t> </a:t>
            </a:r>
            <a:r>
              <a:rPr lang="en-US" altLang="ja-JP" dirty="0" err="1"/>
              <a:t>ké</a:t>
            </a:r>
            <a:r>
              <a:rPr lang="en-US" altLang="ja-JP" dirty="0"/>
              <a:t> </a:t>
            </a:r>
            <a:r>
              <a:rPr lang="en-US" altLang="ja-JP" dirty="0" err="1"/>
              <a:t>yǐ</a:t>
            </a:r>
            <a:r>
              <a:rPr lang="en-US" altLang="ja-JP" dirty="0"/>
              <a:t> </a:t>
            </a:r>
            <a:r>
              <a:rPr lang="en-US" altLang="ja-JP" dirty="0" err="1"/>
              <a:t>kǎn</a:t>
            </a:r>
            <a:r>
              <a:rPr lang="en-US" altLang="ja-JP" dirty="0"/>
              <a:t> </a:t>
            </a:r>
            <a:r>
              <a:rPr lang="en-US" altLang="ja-JP" dirty="0" err="1"/>
              <a:t>dào</a:t>
            </a:r>
            <a:r>
              <a:rPr lang="en-US" altLang="ja-JP" dirty="0"/>
              <a:t> </a:t>
            </a:r>
            <a:r>
              <a:rPr lang="en-US" altLang="ja-JP" dirty="0" err="1"/>
              <a:t>hěn</a:t>
            </a:r>
            <a:r>
              <a:rPr lang="en-US" altLang="ja-JP" dirty="0"/>
              <a:t> </a:t>
            </a:r>
            <a:r>
              <a:rPr lang="en-US" altLang="ja-JP" dirty="0" err="1"/>
              <a:t>duō</a:t>
            </a:r>
            <a:r>
              <a:rPr lang="en-US" altLang="ja-JP" dirty="0"/>
              <a:t> </a:t>
            </a:r>
            <a:r>
              <a:rPr lang="en-US" altLang="ja-JP" dirty="0" err="1"/>
              <a:t>tái</a:t>
            </a:r>
            <a:r>
              <a:rPr lang="en-US" altLang="ja-JP" dirty="0"/>
              <a:t> </a:t>
            </a:r>
            <a:r>
              <a:rPr lang="en-US" altLang="ja-JP" dirty="0" err="1"/>
              <a:t>wān</a:t>
            </a:r>
            <a:r>
              <a:rPr lang="en-US" altLang="ja-JP" dirty="0"/>
              <a:t> </a:t>
            </a:r>
            <a:r>
              <a:rPr lang="ja-JP" altLang="en-US" dirty="0"/>
              <a:t>人</a:t>
            </a:r>
            <a:r>
              <a:rPr lang="en-US" altLang="ja-JP" dirty="0"/>
              <a:t> </a:t>
            </a:r>
            <a:r>
              <a:rPr lang="en-US" altLang="ja-JP" dirty="0" err="1"/>
              <a:t>hé</a:t>
            </a:r>
            <a:r>
              <a:rPr lang="en-US" altLang="ja-JP" dirty="0"/>
              <a:t> </a:t>
            </a:r>
            <a:r>
              <a:rPr lang="zh-CN" altLang="en-US" dirty="0"/>
              <a:t>中国</a:t>
            </a:r>
            <a:r>
              <a:rPr lang="ja-JP" altLang="en-US" dirty="0"/>
              <a:t>人</a:t>
            </a:r>
            <a:r>
              <a:rPr lang="en-US" altLang="ja-JP" dirty="0"/>
              <a:t>.</a:t>
            </a:r>
          </a:p>
          <a:p>
            <a:r>
              <a:rPr lang="ja-JP" altLang="en-US" dirty="0"/>
              <a:t>我</a:t>
            </a:r>
            <a:r>
              <a:rPr lang="en-US" altLang="ja-JP" dirty="0"/>
              <a:t> </a:t>
            </a:r>
            <a:r>
              <a:rPr lang="ja-JP" altLang="en-US" dirty="0"/>
              <a:t>们</a:t>
            </a:r>
            <a:r>
              <a:rPr lang="en-US" altLang="ja-JP" dirty="0"/>
              <a:t> </a:t>
            </a:r>
            <a:r>
              <a:rPr lang="en-US" altLang="ja-JP" dirty="0" err="1"/>
              <a:t>qù</a:t>
            </a:r>
            <a:r>
              <a:rPr lang="en-US" altLang="ja-JP" dirty="0"/>
              <a:t> </a:t>
            </a:r>
            <a:r>
              <a:rPr lang="ja-JP" altLang="en-US" dirty="0"/>
              <a:t>了</a:t>
            </a:r>
            <a:r>
              <a:rPr lang="en-US" altLang="ja-JP" dirty="0"/>
              <a:t> </a:t>
            </a:r>
            <a:r>
              <a:rPr lang="en-US" altLang="ja-JP" dirty="0" err="1"/>
              <a:t>tái</a:t>
            </a:r>
            <a:r>
              <a:rPr lang="en-US" altLang="ja-JP" dirty="0"/>
              <a:t> </a:t>
            </a:r>
            <a:r>
              <a:rPr lang="en-US" altLang="ja-JP" dirty="0" err="1"/>
              <a:t>wān</a:t>
            </a:r>
            <a:r>
              <a:rPr lang="en-US" altLang="ja-JP" dirty="0"/>
              <a:t> </a:t>
            </a:r>
            <a:r>
              <a:rPr lang="ja-JP" altLang="en-US" dirty="0"/>
              <a:t>的</a:t>
            </a:r>
            <a:r>
              <a:rPr lang="en-US" altLang="ja-JP" dirty="0"/>
              <a:t> </a:t>
            </a:r>
            <a:r>
              <a:rPr lang="en-US" altLang="ja-JP" dirty="0" err="1"/>
              <a:t>gù</a:t>
            </a:r>
            <a:r>
              <a:rPr lang="en-US" altLang="ja-JP" dirty="0"/>
              <a:t> </a:t>
            </a:r>
            <a:r>
              <a:rPr lang="en-US" altLang="ja-JP" dirty="0" err="1"/>
              <a:t>gōng</a:t>
            </a:r>
            <a:r>
              <a:rPr lang="en-US" altLang="ja-JP" dirty="0"/>
              <a:t>, </a:t>
            </a:r>
            <a:r>
              <a:rPr lang="en-US" altLang="ja-JP" dirty="0" err="1"/>
              <a:t>gù</a:t>
            </a:r>
            <a:r>
              <a:rPr lang="en-US" altLang="ja-JP" dirty="0"/>
              <a:t> </a:t>
            </a:r>
            <a:r>
              <a:rPr lang="en-US" altLang="ja-JP" dirty="0" err="1"/>
              <a:t>gōng</a:t>
            </a:r>
            <a:r>
              <a:rPr lang="en-US" altLang="ja-JP" dirty="0"/>
              <a:t> </a:t>
            </a:r>
            <a:r>
              <a:rPr lang="en-US" altLang="ja-JP" dirty="0" err="1"/>
              <a:t>lǐ</a:t>
            </a:r>
            <a:r>
              <a:rPr lang="en-US" altLang="ja-JP" dirty="0"/>
              <a:t> </a:t>
            </a:r>
            <a:r>
              <a:rPr lang="en-US" altLang="ja-JP" dirty="0" err="1"/>
              <a:t>miàn</a:t>
            </a:r>
            <a:r>
              <a:rPr lang="en-US" altLang="ja-JP" dirty="0"/>
              <a:t> </a:t>
            </a:r>
            <a:r>
              <a:rPr lang="en-US" altLang="ja-JP" dirty="0" err="1"/>
              <a:t>yǒu</a:t>
            </a:r>
            <a:r>
              <a:rPr lang="en-US" altLang="ja-JP" dirty="0"/>
              <a:t> </a:t>
            </a:r>
            <a:r>
              <a:rPr lang="en-US" altLang="ja-JP" dirty="0" err="1"/>
              <a:t>hěn</a:t>
            </a:r>
            <a:r>
              <a:rPr lang="en-US" altLang="ja-JP" dirty="0"/>
              <a:t> </a:t>
            </a:r>
            <a:r>
              <a:rPr lang="en-US" altLang="ja-JP" dirty="0" err="1"/>
              <a:t>duō</a:t>
            </a:r>
            <a:r>
              <a:rPr lang="en-US" altLang="ja-JP" dirty="0"/>
              <a:t> </a:t>
            </a:r>
            <a:r>
              <a:rPr lang="en-US" altLang="ja-JP" dirty="0" err="1"/>
              <a:t>bǎo</a:t>
            </a:r>
            <a:r>
              <a:rPr lang="en-US" altLang="ja-JP" dirty="0"/>
              <a:t> </a:t>
            </a:r>
            <a:r>
              <a:rPr lang="en-US" altLang="ja-JP" dirty="0" err="1"/>
              <a:t>shí</a:t>
            </a:r>
            <a:r>
              <a:rPr lang="en-US" altLang="ja-JP" dirty="0"/>
              <a:t>  </a:t>
            </a:r>
            <a:r>
              <a:rPr lang="en-US" altLang="ja-JP" dirty="0" err="1"/>
              <a:t>yù</a:t>
            </a:r>
            <a:r>
              <a:rPr lang="en-US" altLang="ja-JP" dirty="0"/>
              <a:t> </a:t>
            </a:r>
            <a:r>
              <a:rPr lang="en-US" altLang="ja-JP" dirty="0" err="1"/>
              <a:t>shí</a:t>
            </a:r>
            <a:r>
              <a:rPr lang="en-US" altLang="ja-JP" dirty="0"/>
              <a:t> </a:t>
            </a:r>
            <a:r>
              <a:rPr lang="en-US" altLang="ja-JP" dirty="0" err="1"/>
              <a:t>hé</a:t>
            </a:r>
            <a:r>
              <a:rPr lang="en-US" altLang="ja-JP" dirty="0"/>
              <a:t> </a:t>
            </a:r>
            <a:r>
              <a:rPr lang="en-US" altLang="ja-JP" dirty="0" err="1"/>
              <a:t>zuàn</a:t>
            </a:r>
            <a:r>
              <a:rPr lang="en-US" altLang="ja-JP" dirty="0"/>
              <a:t> </a:t>
            </a:r>
            <a:r>
              <a:rPr lang="en-US" altLang="ja-JP" dirty="0" err="1"/>
              <a:t>shí</a:t>
            </a:r>
            <a:r>
              <a:rPr lang="en-US" altLang="ja-JP" dirty="0"/>
              <a:t>. </a:t>
            </a:r>
            <a:r>
              <a:rPr lang="en-US" altLang="ja-JP" dirty="0" err="1"/>
              <a:t>Tái</a:t>
            </a:r>
            <a:r>
              <a:rPr lang="en-US" altLang="ja-JP" dirty="0"/>
              <a:t> </a:t>
            </a:r>
            <a:r>
              <a:rPr lang="en-US" altLang="ja-JP" dirty="0" err="1"/>
              <a:t>wān</a:t>
            </a:r>
            <a:r>
              <a:rPr lang="en-US" altLang="ja-JP" dirty="0"/>
              <a:t> </a:t>
            </a:r>
            <a:r>
              <a:rPr lang="ja-JP" altLang="en-US" dirty="0"/>
              <a:t>的</a:t>
            </a:r>
            <a:r>
              <a:rPr lang="en-US" altLang="ja-JP" dirty="0"/>
              <a:t> </a:t>
            </a:r>
            <a:r>
              <a:rPr lang="en-US" altLang="ja-JP" dirty="0" err="1"/>
              <a:t>gù</a:t>
            </a:r>
            <a:r>
              <a:rPr lang="en-US" altLang="ja-JP" dirty="0"/>
              <a:t> </a:t>
            </a:r>
            <a:r>
              <a:rPr lang="en-US" altLang="ja-JP" dirty="0" err="1"/>
              <a:t>gōng</a:t>
            </a:r>
            <a:r>
              <a:rPr lang="en-US" altLang="ja-JP" dirty="0"/>
              <a:t> </a:t>
            </a:r>
            <a:r>
              <a:rPr lang="en-US" altLang="ja-JP" dirty="0" err="1"/>
              <a:t>bǐ</a:t>
            </a:r>
            <a:r>
              <a:rPr lang="en-US" altLang="ja-JP" dirty="0"/>
              <a:t> </a:t>
            </a:r>
            <a:r>
              <a:rPr lang="zh-CN" altLang="en-US" dirty="0"/>
              <a:t>北京</a:t>
            </a:r>
            <a:r>
              <a:rPr lang="ja-JP" altLang="en-US" dirty="0"/>
              <a:t>的</a:t>
            </a:r>
            <a:r>
              <a:rPr lang="en-US" altLang="ja-JP" dirty="0"/>
              <a:t> </a:t>
            </a:r>
            <a:r>
              <a:rPr lang="en-US" altLang="ja-JP" dirty="0" err="1"/>
              <a:t>gù</a:t>
            </a:r>
            <a:r>
              <a:rPr lang="en-US" altLang="ja-JP" dirty="0"/>
              <a:t> </a:t>
            </a:r>
            <a:r>
              <a:rPr lang="en-US" altLang="ja-JP" dirty="0" err="1"/>
              <a:t>gōng</a:t>
            </a:r>
            <a:r>
              <a:rPr lang="en-US" altLang="ja-JP" dirty="0"/>
              <a:t> </a:t>
            </a:r>
            <a:r>
              <a:rPr lang="en-US" altLang="ja-JP" dirty="0" err="1"/>
              <a:t>gèng</a:t>
            </a:r>
            <a:r>
              <a:rPr lang="en-US" altLang="ja-JP" dirty="0"/>
              <a:t> </a:t>
            </a:r>
            <a:r>
              <a:rPr lang="en-US" altLang="ja-JP" dirty="0" err="1"/>
              <a:t>xiǎo</a:t>
            </a:r>
            <a:r>
              <a:rPr lang="en-US" altLang="ja-JP" dirty="0"/>
              <a:t>. </a:t>
            </a:r>
            <a:r>
              <a:rPr lang="en-US" altLang="ja-JP" dirty="0" err="1"/>
              <a:t>Tái</a:t>
            </a:r>
            <a:r>
              <a:rPr lang="en-US" altLang="ja-JP" dirty="0"/>
              <a:t> </a:t>
            </a:r>
            <a:r>
              <a:rPr lang="en-US" altLang="ja-JP" dirty="0" err="1"/>
              <a:t>wān</a:t>
            </a:r>
            <a:r>
              <a:rPr lang="en-US" altLang="ja-JP" dirty="0"/>
              <a:t> </a:t>
            </a:r>
            <a:r>
              <a:rPr lang="en-US" altLang="ja-JP" dirty="0" err="1"/>
              <a:t>méi</a:t>
            </a:r>
            <a:r>
              <a:rPr lang="en-US" altLang="ja-JP" dirty="0"/>
              <a:t> </a:t>
            </a:r>
            <a:r>
              <a:rPr lang="en-US" altLang="ja-JP" dirty="0" err="1"/>
              <a:t>yǒu</a:t>
            </a:r>
            <a:r>
              <a:rPr lang="en-US" altLang="ja-JP" dirty="0"/>
              <a:t> </a:t>
            </a:r>
            <a:r>
              <a:rPr lang="en-US" altLang="ja-JP" dirty="0" err="1"/>
              <a:t>yí</a:t>
            </a:r>
            <a:r>
              <a:rPr lang="en-US" altLang="ja-JP" dirty="0"/>
              <a:t> </a:t>
            </a:r>
            <a:r>
              <a:rPr lang="en-US" altLang="ja-JP" dirty="0" err="1"/>
              <a:t>hé</a:t>
            </a:r>
            <a:r>
              <a:rPr lang="en-US" altLang="ja-JP" dirty="0"/>
              <a:t> </a:t>
            </a:r>
            <a:r>
              <a:rPr lang="en-US" altLang="ja-JP" dirty="0" err="1"/>
              <a:t>yuán</a:t>
            </a:r>
            <a:r>
              <a:rPr lang="en-US" altLang="ja-JP" dirty="0"/>
              <a:t> </a:t>
            </a:r>
            <a:r>
              <a:rPr lang="en-US" altLang="ja-JP" dirty="0" err="1"/>
              <a:t>hé</a:t>
            </a:r>
            <a:r>
              <a:rPr lang="en-US" altLang="ja-JP" dirty="0"/>
              <a:t> </a:t>
            </a:r>
            <a:r>
              <a:rPr lang="en-US" altLang="ja-JP" dirty="0" err="1"/>
              <a:t>cháng</a:t>
            </a:r>
            <a:r>
              <a:rPr lang="en-US" altLang="ja-JP" dirty="0"/>
              <a:t> </a:t>
            </a:r>
            <a:r>
              <a:rPr lang="en-US" altLang="ja-JP" dirty="0" err="1"/>
              <a:t>chéng</a:t>
            </a:r>
            <a:r>
              <a:rPr lang="en-US" altLang="ja-JP" dirty="0"/>
              <a:t>. </a:t>
            </a:r>
            <a:r>
              <a:rPr lang="en-US" altLang="ja-JP" dirty="0" err="1"/>
              <a:t>Tái</a:t>
            </a:r>
            <a:r>
              <a:rPr lang="en-US" altLang="ja-JP" dirty="0"/>
              <a:t> </a:t>
            </a:r>
            <a:r>
              <a:rPr lang="en-US" altLang="ja-JP" dirty="0" err="1"/>
              <a:t>wān</a:t>
            </a:r>
            <a:r>
              <a:rPr lang="en-US" altLang="ja-JP" dirty="0"/>
              <a:t> </a:t>
            </a:r>
            <a:r>
              <a:rPr lang="ja-JP" altLang="en-US" dirty="0"/>
              <a:t>也</a:t>
            </a:r>
            <a:r>
              <a:rPr lang="en-US" altLang="ja-JP" dirty="0"/>
              <a:t> </a:t>
            </a:r>
            <a:r>
              <a:rPr lang="en-US" altLang="ja-JP" dirty="0" err="1"/>
              <a:t>méi</a:t>
            </a:r>
            <a:r>
              <a:rPr lang="en-US" altLang="ja-JP" dirty="0"/>
              <a:t> </a:t>
            </a:r>
            <a:r>
              <a:rPr lang="en-US" altLang="ja-JP" dirty="0" err="1"/>
              <a:t>yǒu</a:t>
            </a:r>
            <a:r>
              <a:rPr lang="en-US" altLang="ja-JP" dirty="0"/>
              <a:t> </a:t>
            </a:r>
            <a:r>
              <a:rPr lang="en-US" altLang="ja-JP" dirty="0" err="1"/>
              <a:t>bīng</a:t>
            </a:r>
            <a:r>
              <a:rPr lang="en-US" altLang="ja-JP" dirty="0"/>
              <a:t> </a:t>
            </a:r>
            <a:r>
              <a:rPr lang="en-US" altLang="ja-JP" dirty="0" err="1"/>
              <a:t>mǎ</a:t>
            </a:r>
            <a:r>
              <a:rPr lang="en-US" altLang="ja-JP" dirty="0"/>
              <a:t> </a:t>
            </a:r>
            <a:r>
              <a:rPr lang="en-US" altLang="ja-JP" dirty="0" err="1"/>
              <a:t>yǒng</a:t>
            </a:r>
            <a:r>
              <a:rPr lang="en-US" altLang="ja-JP" dirty="0"/>
              <a:t>. </a:t>
            </a:r>
          </a:p>
          <a:p>
            <a:r>
              <a:rPr lang="ja-JP" altLang="en-US" dirty="0"/>
              <a:t>我</a:t>
            </a:r>
            <a:r>
              <a:rPr lang="en-US" altLang="ja-JP" dirty="0"/>
              <a:t> </a:t>
            </a:r>
            <a:r>
              <a:rPr lang="ja-JP" altLang="en-US" dirty="0"/>
              <a:t>们</a:t>
            </a:r>
            <a:r>
              <a:rPr lang="en-US" altLang="ja-JP" dirty="0"/>
              <a:t> </a:t>
            </a:r>
            <a:r>
              <a:rPr lang="en-US" altLang="ja-JP" dirty="0" err="1"/>
              <a:t>hái</a:t>
            </a:r>
            <a:r>
              <a:rPr lang="en-US" altLang="ja-JP" dirty="0"/>
              <a:t> </a:t>
            </a:r>
            <a:r>
              <a:rPr lang="en-US" altLang="ja-JP" dirty="0" err="1"/>
              <a:t>qù</a:t>
            </a:r>
            <a:r>
              <a:rPr lang="en-US" altLang="ja-JP" dirty="0"/>
              <a:t> </a:t>
            </a:r>
            <a:r>
              <a:rPr lang="ja-JP" altLang="en-US" dirty="0"/>
              <a:t>了</a:t>
            </a:r>
            <a:r>
              <a:rPr lang="en-US" altLang="ja-JP" dirty="0"/>
              <a:t> </a:t>
            </a:r>
            <a:r>
              <a:rPr lang="en-US" altLang="ja-JP" dirty="0" err="1"/>
              <a:t>tái</a:t>
            </a:r>
            <a:r>
              <a:rPr lang="en-US" altLang="ja-JP" dirty="0"/>
              <a:t> </a:t>
            </a:r>
            <a:r>
              <a:rPr lang="en-US" altLang="ja-JP" dirty="0" err="1"/>
              <a:t>wān</a:t>
            </a:r>
            <a:r>
              <a:rPr lang="en-US" altLang="ja-JP" dirty="0"/>
              <a:t> </a:t>
            </a:r>
            <a:r>
              <a:rPr lang="ja-JP" altLang="en-US" dirty="0"/>
              <a:t>的</a:t>
            </a:r>
            <a:r>
              <a:rPr lang="en-US" altLang="ja-JP" dirty="0"/>
              <a:t> </a:t>
            </a:r>
            <a:r>
              <a:rPr lang="ja-JP" altLang="en-US" dirty="0"/>
              <a:t>一个</a:t>
            </a:r>
            <a:r>
              <a:rPr lang="en-US" altLang="ja-JP" dirty="0"/>
              <a:t> </a:t>
            </a:r>
            <a:r>
              <a:rPr lang="en-US" altLang="ja-JP" dirty="0" err="1"/>
              <a:t>jiǔ</a:t>
            </a:r>
            <a:r>
              <a:rPr lang="en-US" altLang="ja-JP" dirty="0"/>
              <a:t> </a:t>
            </a:r>
            <a:r>
              <a:rPr lang="en-US" altLang="ja-JP" dirty="0" err="1"/>
              <a:t>diàn</a:t>
            </a:r>
            <a:r>
              <a:rPr lang="en-US" altLang="ja-JP" dirty="0"/>
              <a:t>, </a:t>
            </a:r>
            <a:r>
              <a:rPr lang="en-US" altLang="ja-JP" dirty="0" err="1"/>
              <a:t>zhè</a:t>
            </a:r>
            <a:r>
              <a:rPr lang="en-US" altLang="ja-JP" dirty="0"/>
              <a:t> </a:t>
            </a:r>
            <a:r>
              <a:rPr lang="ja-JP" altLang="en-US" dirty="0"/>
              <a:t>是</a:t>
            </a:r>
            <a:r>
              <a:rPr lang="en-US" altLang="ja-JP" dirty="0"/>
              <a:t> </a:t>
            </a:r>
            <a:r>
              <a:rPr lang="en-US" altLang="ja-JP" dirty="0" err="1"/>
              <a:t>zuì</a:t>
            </a:r>
            <a:r>
              <a:rPr lang="en-US" altLang="ja-JP" dirty="0"/>
              <a:t> </a:t>
            </a:r>
            <a:r>
              <a:rPr lang="zh-CN" altLang="en-US" dirty="0"/>
              <a:t>好</a:t>
            </a:r>
            <a:r>
              <a:rPr lang="en-US" altLang="ja-JP" dirty="0"/>
              <a:t> </a:t>
            </a:r>
            <a:r>
              <a:rPr lang="ja-JP" altLang="en-US" dirty="0"/>
              <a:t>看</a:t>
            </a:r>
            <a:r>
              <a:rPr lang="en-US" altLang="ja-JP" dirty="0"/>
              <a:t> </a:t>
            </a:r>
            <a:r>
              <a:rPr lang="ja-JP" altLang="en-US" dirty="0"/>
              <a:t>的</a:t>
            </a:r>
            <a:r>
              <a:rPr lang="en-US" altLang="ja-JP" dirty="0"/>
              <a:t> </a:t>
            </a:r>
            <a:r>
              <a:rPr lang="en-US" altLang="ja-JP" dirty="0" err="1"/>
              <a:t>jiǔ</a:t>
            </a:r>
            <a:r>
              <a:rPr lang="en-US" altLang="ja-JP" dirty="0"/>
              <a:t> </a:t>
            </a:r>
            <a:r>
              <a:rPr lang="en-US" altLang="ja-JP" dirty="0" err="1"/>
              <a:t>diàn</a:t>
            </a:r>
            <a:r>
              <a:rPr lang="en-US" altLang="ja-JP" dirty="0"/>
              <a:t>, </a:t>
            </a:r>
            <a:r>
              <a:rPr lang="en-US" altLang="ja-JP" dirty="0" err="1"/>
              <a:t>yǒu</a:t>
            </a:r>
            <a:r>
              <a:rPr lang="en-US" altLang="ja-JP" dirty="0"/>
              <a:t> </a:t>
            </a:r>
            <a:r>
              <a:rPr lang="en-US" altLang="ja-JP" dirty="0" err="1"/>
              <a:t>hěn</a:t>
            </a:r>
            <a:r>
              <a:rPr lang="en-US" altLang="ja-JP" dirty="0"/>
              <a:t> </a:t>
            </a:r>
            <a:r>
              <a:rPr lang="en-US" altLang="ja-JP" dirty="0" err="1"/>
              <a:t>duō</a:t>
            </a:r>
            <a:r>
              <a:rPr lang="en-US" altLang="ja-JP" dirty="0"/>
              <a:t> </a:t>
            </a:r>
            <a:r>
              <a:rPr lang="en-US" altLang="ja-JP" dirty="0" err="1"/>
              <a:t>lóng</a:t>
            </a:r>
            <a:r>
              <a:rPr lang="zh-CN" altLang="en-US" dirty="0"/>
              <a:t>，</a:t>
            </a:r>
            <a:r>
              <a:rPr lang="en-US" altLang="ja-JP" dirty="0"/>
              <a:t> </a:t>
            </a:r>
            <a:r>
              <a:rPr lang="en-US" altLang="ja-JP" dirty="0" err="1"/>
              <a:t>huà</a:t>
            </a:r>
            <a:r>
              <a:rPr lang="en-US" altLang="ja-JP" dirty="0"/>
              <a:t> </a:t>
            </a:r>
            <a:r>
              <a:rPr lang="ja-JP" altLang="en-US" dirty="0"/>
              <a:t>的</a:t>
            </a:r>
            <a:r>
              <a:rPr lang="en-US" altLang="ja-JP" dirty="0"/>
              <a:t> </a:t>
            </a:r>
            <a:r>
              <a:rPr lang="en-US" altLang="ja-JP" dirty="0" err="1"/>
              <a:t>fēi</a:t>
            </a:r>
            <a:r>
              <a:rPr lang="en-US" altLang="ja-JP" dirty="0"/>
              <a:t> </a:t>
            </a:r>
            <a:r>
              <a:rPr lang="en-US" altLang="ja-JP" dirty="0" err="1"/>
              <a:t>cháng</a:t>
            </a:r>
            <a:r>
              <a:rPr lang="en-US" altLang="ja-JP" dirty="0"/>
              <a:t> </a:t>
            </a:r>
            <a:r>
              <a:rPr lang="zh-CN" altLang="en-US" dirty="0"/>
              <a:t>好看</a:t>
            </a:r>
            <a:r>
              <a:rPr lang="en-US" altLang="ja-JP" dirty="0"/>
              <a:t>.</a:t>
            </a:r>
            <a:endParaRPr lang="en-AU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A2C7226-EA8B-4747-AF6F-E0B8254939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8073565"/>
              </p:ext>
            </p:extLst>
          </p:nvPr>
        </p:nvGraphicFramePr>
        <p:xfrm>
          <a:off x="6096000" y="653257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ja-JP" dirty="0"/>
                        <a:t>hotel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Jiǔ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diàn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2853D8B-977F-4B59-80D4-06D5D350EC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009254"/>
              </p:ext>
            </p:extLst>
          </p:nvPr>
        </p:nvGraphicFramePr>
        <p:xfrm>
          <a:off x="8576602" y="653257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ja-JP" dirty="0"/>
                        <a:t>dragon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lóng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561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FF384-2CA8-456E-84A4-D39FB25DB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Speaking Questions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882E2-5EBD-4E80-A572-9996792F0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err="1"/>
              <a:t>Tái</a:t>
            </a:r>
            <a:r>
              <a:rPr lang="en-US" altLang="ja-JP" dirty="0"/>
              <a:t> </a:t>
            </a:r>
            <a:r>
              <a:rPr lang="en-US" altLang="ja-JP" dirty="0" err="1"/>
              <a:t>wān</a:t>
            </a:r>
            <a:r>
              <a:rPr lang="en-US" altLang="ja-JP" dirty="0"/>
              <a:t> </a:t>
            </a:r>
            <a:r>
              <a:rPr lang="ja-JP" altLang="en-US" dirty="0"/>
              <a:t>学生</a:t>
            </a:r>
            <a:r>
              <a:rPr lang="en-US" altLang="ja-JP" dirty="0"/>
              <a:t> </a:t>
            </a:r>
            <a:r>
              <a:rPr lang="en-US" altLang="ja-JP" dirty="0" err="1"/>
              <a:t>yǒu</a:t>
            </a:r>
            <a:r>
              <a:rPr lang="en-US" altLang="ja-JP" dirty="0"/>
              <a:t> </a:t>
            </a:r>
            <a:r>
              <a:rPr lang="ja-JP" altLang="en-US" dirty="0"/>
              <a:t>什么</a:t>
            </a:r>
            <a:r>
              <a:rPr lang="en-US" altLang="ja-JP" dirty="0"/>
              <a:t> </a:t>
            </a:r>
            <a:r>
              <a:rPr lang="ja-JP" altLang="en-US" dirty="0"/>
              <a:t>爱好</a:t>
            </a:r>
            <a:r>
              <a:rPr lang="en-US" altLang="ja-JP" dirty="0"/>
              <a:t>?</a:t>
            </a:r>
          </a:p>
          <a:p>
            <a:r>
              <a:rPr lang="ja-JP" altLang="en-US" dirty="0"/>
              <a:t>我</a:t>
            </a:r>
            <a:r>
              <a:rPr lang="en-US" altLang="ja-JP" dirty="0"/>
              <a:t> </a:t>
            </a:r>
            <a:r>
              <a:rPr lang="en-US" altLang="ja-JP" dirty="0" err="1"/>
              <a:t>hé</a:t>
            </a:r>
            <a:r>
              <a:rPr lang="en-US" altLang="ja-JP" dirty="0"/>
              <a:t> </a:t>
            </a:r>
            <a:r>
              <a:rPr lang="ja-JP" altLang="en-US" dirty="0"/>
              <a:t>女儿</a:t>
            </a:r>
            <a:r>
              <a:rPr lang="en-US" altLang="ja-JP" dirty="0"/>
              <a:t> </a:t>
            </a:r>
            <a:r>
              <a:rPr lang="en-US" altLang="ja-JP" dirty="0" err="1"/>
              <a:t>měi</a:t>
            </a:r>
            <a:r>
              <a:rPr lang="en-US" altLang="ja-JP" dirty="0"/>
              <a:t> </a:t>
            </a:r>
            <a:r>
              <a:rPr lang="en-US" altLang="ja-JP" dirty="0" err="1"/>
              <a:t>gè</a:t>
            </a:r>
            <a:r>
              <a:rPr lang="en-US" altLang="ja-JP" dirty="0"/>
              <a:t> </a:t>
            </a:r>
            <a:r>
              <a:rPr lang="en-US" altLang="ja-JP" dirty="0" err="1"/>
              <a:t>xīng</a:t>
            </a:r>
            <a:r>
              <a:rPr lang="en-US" altLang="ja-JP" dirty="0"/>
              <a:t> </a:t>
            </a:r>
            <a:r>
              <a:rPr lang="en-US" altLang="ja-JP" dirty="0" err="1"/>
              <a:t>qī</a:t>
            </a:r>
            <a:r>
              <a:rPr lang="en-US" altLang="ja-JP" dirty="0"/>
              <a:t> </a:t>
            </a:r>
            <a:r>
              <a:rPr lang="en-US" altLang="ja-JP" dirty="0" err="1"/>
              <a:t>liù</a:t>
            </a:r>
            <a:r>
              <a:rPr lang="en-US" altLang="ja-JP" dirty="0"/>
              <a:t> </a:t>
            </a:r>
            <a:r>
              <a:rPr lang="en-US" altLang="ja-JP" dirty="0" err="1"/>
              <a:t>zài</a:t>
            </a:r>
            <a:r>
              <a:rPr lang="en-US" altLang="ja-JP" dirty="0"/>
              <a:t> </a:t>
            </a:r>
            <a:r>
              <a:rPr lang="en-US" altLang="ja-JP" dirty="0" err="1"/>
              <a:t>tái</a:t>
            </a:r>
            <a:r>
              <a:rPr lang="en-US" altLang="ja-JP" dirty="0"/>
              <a:t> </a:t>
            </a:r>
            <a:r>
              <a:rPr lang="en-US" altLang="ja-JP" dirty="0" err="1"/>
              <a:t>wān</a:t>
            </a:r>
            <a:r>
              <a:rPr lang="en-US" altLang="ja-JP" dirty="0"/>
              <a:t> </a:t>
            </a:r>
            <a:r>
              <a:rPr lang="en-US" altLang="ja-JP" dirty="0" err="1"/>
              <a:t>zuò</a:t>
            </a:r>
            <a:r>
              <a:rPr lang="en-US" altLang="ja-JP" dirty="0"/>
              <a:t> </a:t>
            </a:r>
            <a:r>
              <a:rPr lang="ja-JP" altLang="en-US" dirty="0"/>
              <a:t>什么</a:t>
            </a:r>
            <a:r>
              <a:rPr lang="en-US" altLang="ja-JP" dirty="0"/>
              <a:t>?</a:t>
            </a:r>
          </a:p>
          <a:p>
            <a:r>
              <a:rPr lang="en-US" altLang="ja-JP" dirty="0" err="1"/>
              <a:t>Tái</a:t>
            </a:r>
            <a:r>
              <a:rPr lang="en-US" altLang="ja-JP" dirty="0"/>
              <a:t> </a:t>
            </a:r>
            <a:r>
              <a:rPr lang="en-US" altLang="ja-JP" dirty="0" err="1"/>
              <a:t>wān</a:t>
            </a:r>
            <a:r>
              <a:rPr lang="en-US" altLang="ja-JP" dirty="0"/>
              <a:t> </a:t>
            </a:r>
            <a:r>
              <a:rPr lang="ja-JP" altLang="en-US" dirty="0"/>
              <a:t>的</a:t>
            </a:r>
            <a:r>
              <a:rPr lang="en-US" altLang="ja-JP" dirty="0"/>
              <a:t> </a:t>
            </a:r>
            <a:r>
              <a:rPr lang="ja-JP" altLang="en-US" dirty="0"/>
              <a:t>学生</a:t>
            </a:r>
            <a:r>
              <a:rPr lang="en-US" altLang="ja-JP" dirty="0"/>
              <a:t> </a:t>
            </a:r>
            <a:r>
              <a:rPr lang="en-US" altLang="ja-JP" dirty="0" err="1"/>
              <a:t>hé</a:t>
            </a:r>
            <a:r>
              <a:rPr lang="en-US" altLang="ja-JP" dirty="0"/>
              <a:t> </a:t>
            </a:r>
            <a:r>
              <a:rPr lang="en-US" altLang="ja-JP" dirty="0" err="1"/>
              <a:t>nián</a:t>
            </a:r>
            <a:r>
              <a:rPr lang="en-US" altLang="ja-JP" dirty="0"/>
              <a:t> </a:t>
            </a:r>
            <a:r>
              <a:rPr lang="en-US" altLang="ja-JP" dirty="0" err="1"/>
              <a:t>qīng</a:t>
            </a:r>
            <a:r>
              <a:rPr lang="en-US" altLang="ja-JP" dirty="0"/>
              <a:t> </a:t>
            </a:r>
            <a:r>
              <a:rPr lang="ja-JP" altLang="en-US" dirty="0"/>
              <a:t>人</a:t>
            </a:r>
            <a:r>
              <a:rPr lang="en-US" altLang="ja-JP" dirty="0"/>
              <a:t> </a:t>
            </a:r>
            <a:r>
              <a:rPr lang="en-US" altLang="ja-JP" dirty="0" err="1"/>
              <a:t>dōu</a:t>
            </a:r>
            <a:r>
              <a:rPr lang="en-US" altLang="ja-JP" dirty="0"/>
              <a:t> </a:t>
            </a:r>
            <a:r>
              <a:rPr lang="ja-JP" altLang="en-US" dirty="0"/>
              <a:t>喜欢</a:t>
            </a:r>
            <a:r>
              <a:rPr lang="en-US" altLang="ja-JP" dirty="0"/>
              <a:t> </a:t>
            </a:r>
            <a:r>
              <a:rPr lang="en-US" altLang="ja-JP" dirty="0" err="1"/>
              <a:t>zuò</a:t>
            </a:r>
            <a:r>
              <a:rPr lang="en-US" altLang="ja-JP" dirty="0"/>
              <a:t> </a:t>
            </a:r>
            <a:r>
              <a:rPr lang="ja-JP" altLang="en-US" dirty="0"/>
              <a:t>什么</a:t>
            </a:r>
            <a:r>
              <a:rPr lang="en-US" altLang="ja-JP" dirty="0"/>
              <a:t>?</a:t>
            </a:r>
          </a:p>
          <a:p>
            <a:r>
              <a:rPr lang="en-US" altLang="ja-JP" dirty="0" err="1"/>
              <a:t>Tái</a:t>
            </a:r>
            <a:r>
              <a:rPr lang="en-US" altLang="ja-JP" dirty="0"/>
              <a:t> </a:t>
            </a:r>
            <a:r>
              <a:rPr lang="en-US" altLang="ja-JP" dirty="0" err="1"/>
              <a:t>wān</a:t>
            </a:r>
            <a:r>
              <a:rPr lang="en-US" altLang="ja-JP" dirty="0"/>
              <a:t> </a:t>
            </a:r>
            <a:r>
              <a:rPr lang="ja-JP" altLang="en-US" dirty="0"/>
              <a:t>的</a:t>
            </a:r>
            <a:r>
              <a:rPr lang="en-US" altLang="ja-JP" dirty="0"/>
              <a:t> </a:t>
            </a:r>
            <a:r>
              <a:rPr lang="en-US" altLang="ja-JP" dirty="0" err="1"/>
              <a:t>lǎo</a:t>
            </a:r>
            <a:r>
              <a:rPr lang="en-US" altLang="ja-JP" dirty="0"/>
              <a:t> </a:t>
            </a:r>
            <a:r>
              <a:rPr lang="ja-JP" altLang="en-US" dirty="0"/>
              <a:t>人</a:t>
            </a:r>
            <a:r>
              <a:rPr lang="en-US" altLang="ja-JP" dirty="0"/>
              <a:t> </a:t>
            </a:r>
            <a:r>
              <a:rPr lang="ja-JP" altLang="en-US" dirty="0"/>
              <a:t>喜欢</a:t>
            </a:r>
            <a:r>
              <a:rPr lang="en-US" altLang="ja-JP" dirty="0"/>
              <a:t> </a:t>
            </a:r>
            <a:r>
              <a:rPr lang="en-US" altLang="ja-JP" dirty="0" err="1"/>
              <a:t>zuò</a:t>
            </a:r>
            <a:r>
              <a:rPr lang="en-US" altLang="ja-JP" dirty="0"/>
              <a:t> </a:t>
            </a:r>
            <a:r>
              <a:rPr lang="ja-JP" altLang="en-US" dirty="0"/>
              <a:t>什么</a:t>
            </a:r>
            <a:r>
              <a:rPr lang="en-US" altLang="ja-JP" dirty="0"/>
              <a:t>?</a:t>
            </a:r>
          </a:p>
          <a:p>
            <a:r>
              <a:rPr lang="en-US" altLang="ja-JP" dirty="0" err="1"/>
              <a:t>Tái</a:t>
            </a:r>
            <a:r>
              <a:rPr lang="en-US" altLang="ja-JP" dirty="0"/>
              <a:t> </a:t>
            </a:r>
            <a:r>
              <a:rPr lang="en-US" altLang="ja-JP" dirty="0" err="1"/>
              <a:t>wān</a:t>
            </a:r>
            <a:r>
              <a:rPr lang="en-US" altLang="ja-JP" dirty="0"/>
              <a:t> </a:t>
            </a:r>
            <a:r>
              <a:rPr lang="ja-JP" altLang="en-US" dirty="0"/>
              <a:t>人</a:t>
            </a:r>
            <a:r>
              <a:rPr lang="en-US" altLang="ja-JP" dirty="0"/>
              <a:t> </a:t>
            </a:r>
            <a:r>
              <a:rPr lang="ja-JP" altLang="en-US" dirty="0"/>
              <a:t>喜欢</a:t>
            </a:r>
            <a:r>
              <a:rPr lang="en-US" altLang="ja-JP" dirty="0"/>
              <a:t> </a:t>
            </a:r>
            <a:r>
              <a:rPr lang="en-US" altLang="ja-JP" dirty="0" err="1"/>
              <a:t>lǚ</a:t>
            </a:r>
            <a:r>
              <a:rPr lang="en-US" altLang="ja-JP" dirty="0"/>
              <a:t> </a:t>
            </a:r>
            <a:r>
              <a:rPr lang="en-US" altLang="ja-JP" dirty="0" err="1"/>
              <a:t>xíng</a:t>
            </a:r>
            <a:r>
              <a:rPr lang="en-US" altLang="ja-JP" dirty="0"/>
              <a:t> ma? </a:t>
            </a:r>
            <a:r>
              <a:rPr lang="ja-JP" altLang="en-US" dirty="0"/>
              <a:t>喜欢</a:t>
            </a:r>
            <a:r>
              <a:rPr lang="en-US" altLang="ja-JP" dirty="0"/>
              <a:t> </a:t>
            </a:r>
            <a:r>
              <a:rPr lang="en-US" altLang="ja-JP" dirty="0" err="1"/>
              <a:t>qù</a:t>
            </a:r>
            <a:r>
              <a:rPr lang="en-US" altLang="ja-JP" dirty="0"/>
              <a:t> </a:t>
            </a:r>
            <a:r>
              <a:rPr lang="en-US" altLang="ja-JP" dirty="0" err="1"/>
              <a:t>nǎ</a:t>
            </a:r>
            <a:r>
              <a:rPr lang="en-US" altLang="ja-JP" dirty="0"/>
              <a:t> </a:t>
            </a:r>
            <a:r>
              <a:rPr lang="en-US" altLang="ja-JP" dirty="0" err="1"/>
              <a:t>lǐ</a:t>
            </a:r>
            <a:r>
              <a:rPr lang="en-US" altLang="ja-JP" dirty="0"/>
              <a:t> </a:t>
            </a:r>
            <a:r>
              <a:rPr lang="en-US" altLang="ja-JP" dirty="0" err="1"/>
              <a:t>lǚ</a:t>
            </a:r>
            <a:r>
              <a:rPr lang="en-US" altLang="ja-JP" dirty="0"/>
              <a:t> </a:t>
            </a:r>
            <a:r>
              <a:rPr lang="en-US" altLang="ja-JP" dirty="0" err="1"/>
              <a:t>xíng</a:t>
            </a:r>
            <a:r>
              <a:rPr lang="en-US" altLang="ja-JP" dirty="0"/>
              <a:t>?</a:t>
            </a:r>
          </a:p>
          <a:p>
            <a:r>
              <a:rPr lang="ja-JP" altLang="en-US" dirty="0"/>
              <a:t>我</a:t>
            </a:r>
            <a:r>
              <a:rPr lang="en-US" altLang="ja-JP" dirty="0"/>
              <a:t> </a:t>
            </a:r>
            <a:r>
              <a:rPr lang="en-US" altLang="ja-JP" dirty="0" err="1"/>
              <a:t>hé</a:t>
            </a:r>
            <a:r>
              <a:rPr lang="en-US" altLang="ja-JP" dirty="0"/>
              <a:t> </a:t>
            </a:r>
            <a:r>
              <a:rPr lang="ja-JP" altLang="en-US" dirty="0"/>
              <a:t>女儿</a:t>
            </a:r>
            <a:r>
              <a:rPr lang="en-US" altLang="ja-JP" dirty="0"/>
              <a:t> </a:t>
            </a:r>
            <a:r>
              <a:rPr lang="en-US" altLang="ja-JP" dirty="0" err="1"/>
              <a:t>zài</a:t>
            </a:r>
            <a:r>
              <a:rPr lang="en-US" altLang="ja-JP" dirty="0"/>
              <a:t> </a:t>
            </a:r>
            <a:r>
              <a:rPr lang="en-US" altLang="ja-JP" dirty="0" err="1"/>
              <a:t>tái</a:t>
            </a:r>
            <a:r>
              <a:rPr lang="en-US" altLang="ja-JP" dirty="0"/>
              <a:t> </a:t>
            </a:r>
            <a:r>
              <a:rPr lang="en-US" altLang="ja-JP" dirty="0" err="1"/>
              <a:t>wān</a:t>
            </a:r>
            <a:r>
              <a:rPr lang="en-US" altLang="ja-JP" dirty="0"/>
              <a:t> </a:t>
            </a:r>
            <a:r>
              <a:rPr lang="en-US" altLang="ja-JP" dirty="0" err="1"/>
              <a:t>qù</a:t>
            </a:r>
            <a:r>
              <a:rPr lang="en-US" altLang="ja-JP" dirty="0"/>
              <a:t> </a:t>
            </a:r>
            <a:r>
              <a:rPr lang="ja-JP" altLang="en-US" dirty="0"/>
              <a:t>了</a:t>
            </a:r>
            <a:r>
              <a:rPr lang="en-US" altLang="ja-JP" dirty="0"/>
              <a:t> </a:t>
            </a:r>
            <a:r>
              <a:rPr lang="en-US" altLang="ja-JP" dirty="0" err="1"/>
              <a:t>nǎ</a:t>
            </a:r>
            <a:r>
              <a:rPr lang="en-US" altLang="ja-JP" dirty="0"/>
              <a:t> </a:t>
            </a:r>
            <a:r>
              <a:rPr lang="en-US" altLang="ja-JP" dirty="0" err="1"/>
              <a:t>gè</a:t>
            </a:r>
            <a:r>
              <a:rPr lang="en-US" altLang="ja-JP" dirty="0"/>
              <a:t> </a:t>
            </a:r>
            <a:r>
              <a:rPr lang="en-US" altLang="ja-JP" dirty="0" err="1"/>
              <a:t>jǐng</a:t>
            </a:r>
            <a:r>
              <a:rPr lang="en-US" altLang="ja-JP" dirty="0"/>
              <a:t> </a:t>
            </a:r>
            <a:r>
              <a:rPr lang="en-US" altLang="ja-JP" dirty="0" err="1"/>
              <a:t>diǎn</a:t>
            </a:r>
            <a:r>
              <a:rPr lang="en-US" altLang="ja-JP" dirty="0"/>
              <a:t>?</a:t>
            </a:r>
          </a:p>
          <a:p>
            <a:r>
              <a:rPr lang="ja-JP" altLang="en-US" dirty="0"/>
              <a:t>我</a:t>
            </a:r>
            <a:r>
              <a:rPr lang="en-US" altLang="ja-JP" dirty="0"/>
              <a:t> </a:t>
            </a:r>
            <a:r>
              <a:rPr lang="ja-JP" altLang="en-US" dirty="0"/>
              <a:t>们</a:t>
            </a:r>
            <a:r>
              <a:rPr lang="en-US" altLang="ja-JP" dirty="0"/>
              <a:t> </a:t>
            </a:r>
            <a:r>
              <a:rPr lang="en-US" altLang="ja-JP" dirty="0" err="1"/>
              <a:t>zuì</a:t>
            </a:r>
            <a:r>
              <a:rPr lang="en-US" altLang="ja-JP" dirty="0"/>
              <a:t> </a:t>
            </a:r>
            <a:r>
              <a:rPr lang="ja-JP" altLang="en-US" dirty="0"/>
              <a:t>喜欢</a:t>
            </a:r>
            <a:r>
              <a:rPr lang="en-US" altLang="ja-JP" dirty="0"/>
              <a:t> </a:t>
            </a:r>
            <a:r>
              <a:rPr lang="ja-JP" altLang="en-US" dirty="0"/>
              <a:t>的</a:t>
            </a:r>
            <a:r>
              <a:rPr lang="en-US" altLang="ja-JP" dirty="0"/>
              <a:t> </a:t>
            </a:r>
            <a:r>
              <a:rPr lang="en-US" altLang="ja-JP" dirty="0" err="1"/>
              <a:t>jǐng</a:t>
            </a:r>
            <a:r>
              <a:rPr lang="en-US" altLang="ja-JP" dirty="0"/>
              <a:t> </a:t>
            </a:r>
            <a:r>
              <a:rPr lang="en-US" altLang="ja-JP" dirty="0" err="1"/>
              <a:t>diǎn</a:t>
            </a:r>
            <a:r>
              <a:rPr lang="en-US" altLang="ja-JP" dirty="0"/>
              <a:t> </a:t>
            </a:r>
            <a:r>
              <a:rPr lang="ja-JP" altLang="en-US" dirty="0"/>
              <a:t>是</a:t>
            </a:r>
            <a:r>
              <a:rPr lang="en-US" altLang="ja-JP" dirty="0"/>
              <a:t> </a:t>
            </a:r>
            <a:r>
              <a:rPr lang="en-US" altLang="ja-JP" dirty="0" err="1"/>
              <a:t>nǎ</a:t>
            </a:r>
            <a:r>
              <a:rPr lang="en-US" altLang="ja-JP" dirty="0"/>
              <a:t> </a:t>
            </a:r>
            <a:r>
              <a:rPr lang="en-US" altLang="ja-JP" dirty="0" err="1"/>
              <a:t>lǐ</a:t>
            </a:r>
            <a:r>
              <a:rPr lang="en-US" altLang="ja-JP" dirty="0"/>
              <a:t>?</a:t>
            </a:r>
            <a:r>
              <a:rPr lang="en-AU" altLang="ja-JP" dirty="0"/>
              <a:t> </a:t>
            </a:r>
            <a:r>
              <a:rPr lang="en-US" altLang="ja-JP" dirty="0" err="1"/>
              <a:t>Wèi</a:t>
            </a:r>
            <a:r>
              <a:rPr lang="en-US" altLang="ja-JP" dirty="0"/>
              <a:t> </a:t>
            </a:r>
            <a:r>
              <a:rPr lang="ja-JP" altLang="en-US" dirty="0"/>
              <a:t>什么</a:t>
            </a:r>
            <a:r>
              <a:rPr lang="en-US" altLang="ja-JP" dirty="0"/>
              <a:t>?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D29F028-366F-48BA-AA50-7573E0E926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3025472"/>
              </p:ext>
            </p:extLst>
          </p:nvPr>
        </p:nvGraphicFramePr>
        <p:xfrm>
          <a:off x="8576602" y="653257"/>
          <a:ext cx="1476632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32">
                  <a:extLst>
                    <a:ext uri="{9D8B030D-6E8A-4147-A177-3AD203B41FA5}">
                      <a16:colId xmlns:a16="http://schemas.microsoft.com/office/drawing/2014/main" val="697094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scenary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24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dirty="0" err="1"/>
                        <a:t>Jǐng</a:t>
                      </a:r>
                      <a:r>
                        <a:rPr lang="en-US" altLang="ja-JP" dirty="0"/>
                        <a:t> </a:t>
                      </a:r>
                      <a:r>
                        <a:rPr lang="en-US" altLang="ja-JP" dirty="0" err="1"/>
                        <a:t>diǎn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4764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562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699</Words>
  <Application>Microsoft Office PowerPoint</Application>
  <PresentationFormat>Widescreen</PresentationFormat>
  <Paragraphs>59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爱好和旅行</vt:lpstr>
      <vt:lpstr>Listening revision</vt:lpstr>
      <vt:lpstr>Listening revision</vt:lpstr>
      <vt:lpstr>Listening revision</vt:lpstr>
      <vt:lpstr>Listening revision</vt:lpstr>
      <vt:lpstr>Speaking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爱好和旅行</dc:title>
  <dc:creator>Lyn ZHANG</dc:creator>
  <cp:lastModifiedBy>Lyn ZHANG</cp:lastModifiedBy>
  <cp:revision>9</cp:revision>
  <dcterms:created xsi:type="dcterms:W3CDTF">2021-11-11T21:46:14Z</dcterms:created>
  <dcterms:modified xsi:type="dcterms:W3CDTF">2021-11-14T23:18:16Z</dcterms:modified>
</cp:coreProperties>
</file>