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7" r:id="rId1"/>
  </p:sldMasterIdLst>
  <p:sldIdLst>
    <p:sldId id="256" r:id="rId2"/>
    <p:sldId id="257" r:id="rId3"/>
    <p:sldId id="258" r:id="rId4"/>
    <p:sldId id="261" r:id="rId5"/>
    <p:sldId id="259" r:id="rId6"/>
    <p:sldId id="262" r:id="rId7"/>
    <p:sldId id="260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65"/>
  </p:normalViewPr>
  <p:slideViewPr>
    <p:cSldViewPr snapToGrid="0" snapToObjects="1">
      <p:cViewPr varScale="1">
        <p:scale>
          <a:sx n="61" d="100"/>
          <a:sy n="61" d="100"/>
        </p:scale>
        <p:origin x="4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051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775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5628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782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793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484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334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233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3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340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481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812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451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75" r:id="rId5"/>
    <p:sldLayoutId id="2147483676" r:id="rId6"/>
    <p:sldLayoutId id="2147483682" r:id="rId7"/>
    <p:sldLayoutId id="2147483677" r:id="rId8"/>
    <p:sldLayoutId id="2147483678" r:id="rId9"/>
    <p:sldLayoutId id="2147483679" r:id="rId10"/>
    <p:sldLayoutId id="2147483680" r:id="rId11"/>
    <p:sldLayoutId id="214748368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6C8D2A-08B6-6843-98D4-E0476A4831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8" y="643467"/>
            <a:ext cx="4620584" cy="4567137"/>
          </a:xfrm>
        </p:spPr>
        <p:txBody>
          <a:bodyPr>
            <a:normAutofit/>
          </a:bodyPr>
          <a:lstStyle/>
          <a:p>
            <a:r>
              <a:rPr lang="en-US" dirty="0" err="1"/>
              <a:t>问卦</a:t>
            </a:r>
            <a:r>
              <a:rPr lang="en-US" dirty="0"/>
              <a:t> </a:t>
            </a:r>
            <a:r>
              <a:rPr lang="en-US" altLang="ja-JP" dirty="0" err="1"/>
              <a:t>wèn</a:t>
            </a:r>
            <a:r>
              <a:rPr lang="en-US" altLang="ja-JP" dirty="0"/>
              <a:t> </a:t>
            </a:r>
            <a:r>
              <a:rPr lang="en-US" altLang="ja-JP" dirty="0" err="1"/>
              <a:t>guà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6EF515-26C5-A64B-B734-71A760FD1B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7" y="5277684"/>
            <a:ext cx="4620584" cy="775494"/>
          </a:xfrm>
        </p:spPr>
        <p:txBody>
          <a:bodyPr>
            <a:normAutofit/>
          </a:bodyPr>
          <a:lstStyle/>
          <a:p>
            <a:r>
              <a:rPr lang="en-US" dirty="0"/>
              <a:t>fortunetelling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D4F0F9-95C7-481A-A7C9-6838103377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511" r="24147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618497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9C1385-DE0F-B442-8EB9-7515EF036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341" y="1445741"/>
            <a:ext cx="11294075" cy="5047134"/>
          </a:xfrm>
        </p:spPr>
        <p:txBody>
          <a:bodyPr>
            <a:normAutofit/>
          </a:bodyPr>
          <a:lstStyle/>
          <a:p>
            <a:r>
              <a:rPr lang="en-AU" dirty="0"/>
              <a:t>2. </a:t>
            </a:r>
            <a:r>
              <a:rPr lang="zh-CN" altLang="en-US" dirty="0"/>
              <a:t>钱</a:t>
            </a:r>
            <a:r>
              <a:rPr lang="en-US" altLang="ja-JP" dirty="0" err="1"/>
              <a:t>qián</a:t>
            </a:r>
            <a:r>
              <a:rPr lang="en-US" altLang="ja-JP" dirty="0"/>
              <a:t>(money)</a:t>
            </a:r>
            <a:r>
              <a:rPr lang="zh-TW" altLang="en-US" dirty="0"/>
              <a:t>：</a:t>
            </a:r>
            <a:endParaRPr lang="en-AU" dirty="0"/>
          </a:p>
          <a:p>
            <a:r>
              <a:rPr lang="zh-CN" altLang="en-US" dirty="0"/>
              <a:t>你和他觉得用钱的地方不一样</a:t>
            </a:r>
            <a:r>
              <a:rPr lang="zh-TW" altLang="en-US" dirty="0"/>
              <a:t>。 </a:t>
            </a:r>
            <a:r>
              <a:rPr lang="zh-CN" altLang="en-US" dirty="0"/>
              <a:t>你要用钱买这个东西，他想用钱买那个东西。你想用钱买房子，他想用钱买股票（</a:t>
            </a:r>
            <a:r>
              <a:rPr lang="en-US" altLang="zh-CN" dirty="0"/>
              <a:t>stock</a:t>
            </a:r>
            <a:r>
              <a:rPr lang="zh-CN" altLang="en-US" dirty="0"/>
              <a:t>）。你想给你弟弟一百块钱结婚，他想给他妈妈一百块钱去医院。如果想做男女朋友，你们要多说一说</a:t>
            </a:r>
            <a:r>
              <a:rPr lang="zh-TW" altLang="en-US" dirty="0"/>
              <a:t>！</a:t>
            </a:r>
            <a:endParaRPr lang="en-AU" dirty="0"/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57E3EEC-CC00-6A45-BFB6-330BB9943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80616"/>
          </a:xfrm>
        </p:spPr>
        <p:txBody>
          <a:bodyPr/>
          <a:lstStyle/>
          <a:p>
            <a:r>
              <a:rPr lang="en-US" dirty="0" err="1"/>
              <a:t>看看你</a:t>
            </a:r>
            <a:r>
              <a:rPr lang="zh-CN" altLang="en-US" dirty="0"/>
              <a:t>们</a:t>
            </a:r>
            <a:r>
              <a:rPr lang="en-US" dirty="0"/>
              <a:t>的</a:t>
            </a:r>
            <a:r>
              <a:rPr lang="zh-CN" altLang="en-US" dirty="0"/>
              <a:t>问题</a:t>
            </a:r>
            <a:r>
              <a:rPr lang="en-US" dirty="0" err="1"/>
              <a:t>是什么</a:t>
            </a:r>
            <a:r>
              <a:rPr lang="zh-CN" altLang="en-US" dirty="0"/>
              <a:t>？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CABA27-8A32-4CE4-B5D6-D7CD6DF1E2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008" y="365125"/>
            <a:ext cx="5575479" cy="9829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9C2AE3F-5FE6-4335-8E0A-EB32404181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159" y="1999501"/>
            <a:ext cx="11731774" cy="3203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7136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9C1385-DE0F-B442-8EB9-7515EF036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341" y="1445741"/>
            <a:ext cx="11294075" cy="5047134"/>
          </a:xfrm>
        </p:spPr>
        <p:txBody>
          <a:bodyPr>
            <a:normAutofit/>
          </a:bodyPr>
          <a:lstStyle/>
          <a:p>
            <a:r>
              <a:rPr lang="en-AU" dirty="0"/>
              <a:t>3. </a:t>
            </a:r>
            <a:r>
              <a:rPr lang="zh-CN" altLang="en-US" dirty="0"/>
              <a:t>看不到</a:t>
            </a:r>
            <a:r>
              <a:rPr lang="en-US" altLang="ja-JP" dirty="0" err="1"/>
              <a:t>dào</a:t>
            </a:r>
            <a:r>
              <a:rPr lang="zh-CN" altLang="en-US" dirty="0"/>
              <a:t>的人</a:t>
            </a:r>
            <a:r>
              <a:rPr lang="zh-TW" altLang="en-US" dirty="0"/>
              <a:t>：</a:t>
            </a:r>
            <a:endParaRPr lang="en-AU" dirty="0"/>
          </a:p>
          <a:p>
            <a:r>
              <a:rPr lang="zh-CN" altLang="en-US" dirty="0"/>
              <a:t>你和他太远（</a:t>
            </a:r>
            <a:r>
              <a:rPr lang="en-US" altLang="zh-CN" dirty="0"/>
              <a:t>faraway</a:t>
            </a:r>
            <a:r>
              <a:rPr lang="zh-CN" altLang="en-US" dirty="0"/>
              <a:t>）了</a:t>
            </a:r>
            <a:r>
              <a:rPr lang="zh-TW" altLang="en-US" dirty="0"/>
              <a:t>，</a:t>
            </a:r>
            <a:r>
              <a:rPr lang="zh-CN" altLang="en-US" dirty="0"/>
              <a:t>可能是不一样的地方，可能是你们的心 太远（</a:t>
            </a:r>
            <a:r>
              <a:rPr lang="en-US" altLang="zh-CN" dirty="0"/>
              <a:t>faraway</a:t>
            </a:r>
            <a:r>
              <a:rPr lang="zh-CN" altLang="en-US" dirty="0"/>
              <a:t>）了。你们是男女朋友，不是单身（</a:t>
            </a:r>
            <a:r>
              <a:rPr lang="en-US" altLang="zh-CN" dirty="0"/>
              <a:t>single</a:t>
            </a:r>
            <a:r>
              <a:rPr lang="zh-CN" altLang="en-US" dirty="0"/>
              <a:t>）。</a:t>
            </a:r>
            <a:r>
              <a:rPr lang="zh-TW" altLang="en-US" dirty="0"/>
              <a:t> </a:t>
            </a:r>
            <a:r>
              <a:rPr lang="zh-CN" altLang="en-US" dirty="0"/>
              <a:t>你们要多说，多交流（</a:t>
            </a:r>
            <a:r>
              <a:rPr lang="en-US" altLang="zh-CN" dirty="0"/>
              <a:t>communicate</a:t>
            </a:r>
            <a:r>
              <a:rPr lang="zh-CN" altLang="en-US" dirty="0"/>
              <a:t>），让你们的心更近（</a:t>
            </a:r>
            <a:r>
              <a:rPr lang="en-US" altLang="zh-CN" dirty="0"/>
              <a:t>close</a:t>
            </a:r>
            <a:r>
              <a:rPr lang="zh-CN" altLang="en-US" dirty="0"/>
              <a:t>）。</a:t>
            </a:r>
            <a:endParaRPr lang="en-AU" dirty="0"/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57E3EEC-CC00-6A45-BFB6-330BB9943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1095"/>
          </a:xfrm>
        </p:spPr>
        <p:txBody>
          <a:bodyPr/>
          <a:lstStyle/>
          <a:p>
            <a:r>
              <a:rPr lang="en-US" dirty="0" err="1"/>
              <a:t>看看你</a:t>
            </a:r>
            <a:r>
              <a:rPr lang="zh-CN" altLang="en-US" dirty="0"/>
              <a:t>们</a:t>
            </a:r>
            <a:r>
              <a:rPr lang="en-US" dirty="0"/>
              <a:t>的</a:t>
            </a:r>
            <a:r>
              <a:rPr lang="zh-CN" altLang="en-US" dirty="0"/>
              <a:t>问题</a:t>
            </a:r>
            <a:r>
              <a:rPr lang="en-US" dirty="0" err="1"/>
              <a:t>是什么</a:t>
            </a:r>
            <a:r>
              <a:rPr lang="zh-CN" altLang="en-US" dirty="0"/>
              <a:t>？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55A5BD-9EEF-4F99-9410-914D0D5AFD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008" y="365125"/>
            <a:ext cx="5575479" cy="9829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7C3A8CF-EF53-45E3-B76F-9E06F74415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65" y="1959618"/>
            <a:ext cx="11997491" cy="2380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086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9C1385-DE0F-B442-8EB9-7515EF036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341" y="1445741"/>
            <a:ext cx="11294075" cy="5047134"/>
          </a:xfrm>
        </p:spPr>
        <p:txBody>
          <a:bodyPr>
            <a:normAutofit/>
          </a:bodyPr>
          <a:lstStyle/>
          <a:p>
            <a:r>
              <a:rPr lang="en-AU" dirty="0"/>
              <a:t>4. </a:t>
            </a:r>
            <a:r>
              <a:rPr lang="zh-TW" altLang="en-US" dirty="0"/>
              <a:t>月亮</a:t>
            </a:r>
            <a:r>
              <a:rPr lang="en-US" altLang="ja-JP" dirty="0" err="1"/>
              <a:t>yuè</a:t>
            </a:r>
            <a:r>
              <a:rPr lang="en-US" altLang="ja-JP" dirty="0"/>
              <a:t> </a:t>
            </a:r>
            <a:r>
              <a:rPr lang="en-US" altLang="ja-JP" dirty="0" err="1"/>
              <a:t>liàng</a:t>
            </a:r>
            <a:r>
              <a:rPr lang="en-US" altLang="ja-JP" dirty="0"/>
              <a:t>(moon)</a:t>
            </a:r>
            <a:r>
              <a:rPr lang="zh-TW" altLang="en-US" dirty="0"/>
              <a:t>：</a:t>
            </a:r>
            <a:endParaRPr lang="en-AU" dirty="0"/>
          </a:p>
          <a:p>
            <a:r>
              <a:rPr lang="zh-CN" altLang="en-US" dirty="0"/>
              <a:t>你不相信（</a:t>
            </a:r>
            <a:r>
              <a:rPr lang="en-US" altLang="zh-CN" dirty="0"/>
              <a:t>trust</a:t>
            </a:r>
            <a:r>
              <a:rPr lang="zh-CN" altLang="en-US" dirty="0"/>
              <a:t>）他，他也不相信（</a:t>
            </a:r>
            <a:r>
              <a:rPr lang="en-US" altLang="zh-CN" dirty="0"/>
              <a:t>trust</a:t>
            </a:r>
            <a:r>
              <a:rPr lang="zh-CN" altLang="en-US" dirty="0"/>
              <a:t>）你</a:t>
            </a:r>
            <a:r>
              <a:rPr lang="zh-TW" altLang="en-US" dirty="0"/>
              <a:t>。 </a:t>
            </a:r>
            <a:r>
              <a:rPr lang="zh-CN" altLang="en-US" dirty="0"/>
              <a:t>可能你知道他太少，可能他伤害（</a:t>
            </a:r>
            <a:r>
              <a:rPr lang="en-US" altLang="zh-CN" dirty="0"/>
              <a:t>injure</a:t>
            </a:r>
            <a:r>
              <a:rPr lang="zh-CN" altLang="en-US" dirty="0"/>
              <a:t>）了你，可能你是一个喜欢怀疑（</a:t>
            </a:r>
            <a:r>
              <a:rPr lang="en-US" altLang="zh-CN" dirty="0"/>
              <a:t>doubt</a:t>
            </a:r>
            <a:r>
              <a:rPr lang="zh-CN" altLang="en-US" dirty="0"/>
              <a:t>）的人。多交流（</a:t>
            </a:r>
            <a:r>
              <a:rPr lang="en-US" altLang="zh-CN" dirty="0"/>
              <a:t>communicate</a:t>
            </a:r>
            <a:r>
              <a:rPr lang="zh-CN" altLang="en-US" dirty="0"/>
              <a:t>），他会更爱你</a:t>
            </a:r>
            <a:r>
              <a:rPr lang="zh-TW" altLang="en-US" dirty="0"/>
              <a:t>！</a:t>
            </a:r>
            <a:endParaRPr lang="en-AU" dirty="0"/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57E3EEC-CC00-6A45-BFB6-330BB9943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看看你</a:t>
            </a:r>
            <a:r>
              <a:rPr lang="zh-CN" altLang="en-US" dirty="0"/>
              <a:t>们</a:t>
            </a:r>
            <a:r>
              <a:rPr lang="en-US" dirty="0"/>
              <a:t>的</a:t>
            </a:r>
            <a:r>
              <a:rPr lang="zh-CN" altLang="en-US" dirty="0"/>
              <a:t>问题</a:t>
            </a:r>
            <a:r>
              <a:rPr lang="en-US" dirty="0" err="1"/>
              <a:t>是什么</a:t>
            </a:r>
            <a:r>
              <a:rPr lang="zh-CN" altLang="en-US" dirty="0"/>
              <a:t>？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02276C-32A0-4F53-B53A-22CCB3122B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008" y="365125"/>
            <a:ext cx="5575479" cy="9829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3120BE4-D1F8-4E97-9C3A-BFF560C24B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53" y="1947276"/>
            <a:ext cx="11988294" cy="2598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524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55803-DC6F-0846-91C6-A18F0BE2E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7610"/>
            <a:ext cx="12099701" cy="575032"/>
          </a:xfrm>
        </p:spPr>
        <p:txBody>
          <a:bodyPr>
            <a:normAutofit fontScale="90000"/>
          </a:bodyPr>
          <a:lstStyle/>
          <a:p>
            <a:r>
              <a:rPr lang="zh-TW" altLang="en-US" dirty="0"/>
              <a:t>你现在最想吃的节日食物</a:t>
            </a:r>
            <a:r>
              <a:rPr lang="zh-CN" altLang="en-US" dirty="0"/>
              <a:t>，</a:t>
            </a:r>
            <a:r>
              <a:rPr lang="zh-TW" altLang="en-US" dirty="0"/>
              <a:t>看你男朋友最喜欢你的什么</a:t>
            </a:r>
            <a:r>
              <a:rPr lang="zh-CN" altLang="en-US" dirty="0"/>
              <a:t>？</a:t>
            </a:r>
            <a:endParaRPr lang="en-US" dirty="0"/>
          </a:p>
        </p:txBody>
      </p:sp>
      <p:pic>
        <p:nvPicPr>
          <p:cNvPr id="1026" name="Picture 2" descr="讨论】你是否会因为节日气氛而吃一些特色食物？__战旗直播">
            <a:extLst>
              <a:ext uri="{FF2B5EF4-FFF2-40B4-BE49-F238E27FC236}">
                <a16:creationId xmlns:a16="http://schemas.microsoft.com/office/drawing/2014/main" id="{01A3B12E-588A-9F46-8D33-F1C91B4C93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343" y="3981094"/>
            <a:ext cx="2152183" cy="1216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做年糕很简单，在家几步就能做出来，详细做法给你，学会再不买_红豆">
            <a:extLst>
              <a:ext uri="{FF2B5EF4-FFF2-40B4-BE49-F238E27FC236}">
                <a16:creationId xmlns:a16="http://schemas.microsoft.com/office/drawing/2014/main" id="{1E3FEC97-D1AE-9D4F-A4C9-CF6AF97A84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091" y="4027441"/>
            <a:ext cx="1828001" cy="1216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糯米粉芝麻汤圆DIY的做法_糯米粉芝麻汤圆DIY怎么做_糯米粉芝麻汤圆DIY的家常做法【心食谱】">
            <a:extLst>
              <a:ext uri="{FF2B5EF4-FFF2-40B4-BE49-F238E27FC236}">
                <a16:creationId xmlns:a16="http://schemas.microsoft.com/office/drawing/2014/main" id="{9A3304BF-4CBD-0C4D-B948-B1007111CBB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241" y="3986704"/>
            <a:ext cx="1624025" cy="1216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ried-Natural-Bamboo-Leaves-12oz-for-Zongzi-Sticky-Rice-Dumpling-40-60-Leaves">
            <a:extLst>
              <a:ext uri="{FF2B5EF4-FFF2-40B4-BE49-F238E27FC236}">
                <a16:creationId xmlns:a16="http://schemas.microsoft.com/office/drawing/2014/main" id="{D36688A0-50C8-B048-8156-5A90481FD2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807" y="3985884"/>
            <a:ext cx="1808450" cy="1211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春卷的做法_春卷怎么做_春卷的家常做法【心食谱】">
            <a:extLst>
              <a:ext uri="{FF2B5EF4-FFF2-40B4-BE49-F238E27FC236}">
                <a16:creationId xmlns:a16="http://schemas.microsoft.com/office/drawing/2014/main" id="{EE2A8B9F-0C8C-0845-B79E-38F77A3C66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557" y="4013972"/>
            <a:ext cx="1624026" cy="1216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02ED3DC-265F-B144-83A8-4AA8652C2C1C}"/>
              </a:ext>
            </a:extLst>
          </p:cNvPr>
          <p:cNvSpPr txBox="1"/>
          <p:nvPr/>
        </p:nvSpPr>
        <p:spPr>
          <a:xfrm>
            <a:off x="2766257" y="1697201"/>
            <a:ext cx="5824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/>
              <a:t>这</a:t>
            </a:r>
            <a:r>
              <a:rPr lang="en-US" sz="2400" dirty="0"/>
              <a:t>五</a:t>
            </a:r>
            <a:r>
              <a:rPr lang="zh-CN" altLang="en-US" sz="2400" dirty="0"/>
              <a:t>个</a:t>
            </a:r>
            <a:r>
              <a:rPr lang="en-US" sz="2400" dirty="0" err="1"/>
              <a:t>节日食</a:t>
            </a:r>
            <a:r>
              <a:rPr lang="ja-JP" altLang="en-US" sz="2400" dirty="0"/>
              <a:t>物</a:t>
            </a:r>
            <a:r>
              <a:rPr lang="zh-CN" altLang="en-US" sz="2400" dirty="0"/>
              <a:t>，你现在最想吃哪一个？</a:t>
            </a:r>
            <a:endParaRPr lang="en-US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B12FB3-1B24-AE4C-A256-37EBA25B8F71}"/>
              </a:ext>
            </a:extLst>
          </p:cNvPr>
          <p:cNvSpPr txBox="1"/>
          <p:nvPr/>
        </p:nvSpPr>
        <p:spPr>
          <a:xfrm>
            <a:off x="167425" y="3127110"/>
            <a:ext cx="114879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err="1"/>
              <a:t>月饼</a:t>
            </a:r>
            <a:r>
              <a:rPr lang="en-US" altLang="ja-JP" sz="2400" dirty="0" err="1"/>
              <a:t>yuè</a:t>
            </a:r>
            <a:r>
              <a:rPr lang="en-US" altLang="ja-JP" sz="2400" dirty="0"/>
              <a:t> </a:t>
            </a:r>
            <a:r>
              <a:rPr lang="en-US" altLang="ja-JP" sz="2400" dirty="0" err="1"/>
              <a:t>bǐng</a:t>
            </a:r>
            <a:r>
              <a:rPr lang="zh-CN" altLang="en-US" sz="2400" dirty="0"/>
              <a:t>     年糕</a:t>
            </a:r>
            <a:r>
              <a:rPr lang="en-US" altLang="ja-JP" sz="2400" dirty="0" err="1"/>
              <a:t>nián</a:t>
            </a:r>
            <a:r>
              <a:rPr lang="en-US" altLang="ja-JP" sz="2400" dirty="0"/>
              <a:t> </a:t>
            </a:r>
            <a:r>
              <a:rPr lang="en-US" altLang="ja-JP" sz="2400" dirty="0" err="1"/>
              <a:t>gāo</a:t>
            </a:r>
            <a:r>
              <a:rPr lang="zh-CN" altLang="en-US" sz="2400" dirty="0"/>
              <a:t>   汤圆 </a:t>
            </a:r>
            <a:r>
              <a:rPr lang="en-US" altLang="ja-JP" sz="2400" dirty="0" err="1"/>
              <a:t>tāng</a:t>
            </a:r>
            <a:r>
              <a:rPr lang="en-US" altLang="ja-JP" sz="2400" dirty="0"/>
              <a:t> </a:t>
            </a:r>
            <a:r>
              <a:rPr lang="en-US" altLang="ja-JP" sz="2400" dirty="0" err="1"/>
              <a:t>yuán</a:t>
            </a:r>
            <a:r>
              <a:rPr lang="zh-CN" altLang="en-US" sz="2400" dirty="0"/>
              <a:t>   粽子</a:t>
            </a:r>
            <a:r>
              <a:rPr lang="en-US" altLang="ja-JP" sz="2400" dirty="0" err="1"/>
              <a:t>zòng</a:t>
            </a:r>
            <a:r>
              <a:rPr lang="ja-JP" altLang="en-US" sz="2400" dirty="0"/>
              <a:t> </a:t>
            </a:r>
            <a:r>
              <a:rPr lang="en-US" altLang="ja-JP" sz="2400" dirty="0"/>
              <a:t>zi</a:t>
            </a:r>
            <a:r>
              <a:rPr lang="zh-CN" altLang="en-US" sz="2400" dirty="0"/>
              <a:t>      春卷</a:t>
            </a:r>
            <a:r>
              <a:rPr lang="en-US" altLang="ja-JP" sz="2400" dirty="0" err="1"/>
              <a:t>chūn</a:t>
            </a:r>
            <a:r>
              <a:rPr lang="en-US" altLang="ja-JP" sz="2400" dirty="0"/>
              <a:t> </a:t>
            </a:r>
            <a:r>
              <a:rPr lang="en-US" altLang="ja-JP" sz="2400" dirty="0" err="1"/>
              <a:t>juǎn</a:t>
            </a:r>
            <a:endParaRPr lang="en-US" sz="2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F6D0767-A79E-5741-87E8-CBBD1CF85141}"/>
              </a:ext>
            </a:extLst>
          </p:cNvPr>
          <p:cNvSpPr txBox="1"/>
          <p:nvPr/>
        </p:nvSpPr>
        <p:spPr>
          <a:xfrm>
            <a:off x="838200" y="5570120"/>
            <a:ext cx="107234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/>
              <a:t>A</a:t>
            </a:r>
            <a:r>
              <a:rPr lang="zh-CN" altLang="en-US" sz="2400" dirty="0"/>
              <a:t>                       </a:t>
            </a:r>
            <a:r>
              <a:rPr lang="en-US" altLang="zh-CN" sz="2400" dirty="0"/>
              <a:t>B</a:t>
            </a:r>
            <a:r>
              <a:rPr lang="zh-CN" altLang="en-US" sz="2400" dirty="0"/>
              <a:t>                         </a:t>
            </a:r>
            <a:r>
              <a:rPr lang="en-US" altLang="zh-CN" sz="2400" dirty="0"/>
              <a:t>C</a:t>
            </a:r>
            <a:r>
              <a:rPr lang="zh-CN" altLang="en-US" sz="2400" dirty="0"/>
              <a:t>                        </a:t>
            </a:r>
            <a:r>
              <a:rPr lang="en-US" altLang="zh-CN" sz="2400" dirty="0"/>
              <a:t>D</a:t>
            </a:r>
            <a:r>
              <a:rPr lang="zh-CN" altLang="en-US" sz="2400" dirty="0"/>
              <a:t>                    </a:t>
            </a:r>
            <a:r>
              <a:rPr lang="en-US" altLang="zh-CN" sz="2400" dirty="0"/>
              <a:t>E</a:t>
            </a:r>
            <a:endParaRPr lang="en-US" sz="240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3DA145F-3EF8-42BE-B0AD-DB4F66D68BC3}"/>
              </a:ext>
            </a:extLst>
          </p:cNvPr>
          <p:cNvSpPr txBox="1">
            <a:spLocks/>
          </p:cNvSpPr>
          <p:nvPr/>
        </p:nvSpPr>
        <p:spPr>
          <a:xfrm>
            <a:off x="-92299" y="796272"/>
            <a:ext cx="12192000" cy="575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/>
              <a:t>你 </a:t>
            </a:r>
            <a:r>
              <a:rPr lang="en-US" altLang="ja-JP" dirty="0" err="1"/>
              <a:t>xiàn</a:t>
            </a:r>
            <a:r>
              <a:rPr lang="en-US" altLang="ja-JP" dirty="0"/>
              <a:t> </a:t>
            </a:r>
            <a:r>
              <a:rPr lang="en-US" altLang="ja-JP" dirty="0" err="1"/>
              <a:t>zài</a:t>
            </a:r>
            <a:r>
              <a:rPr lang="en-US" altLang="ja-JP" dirty="0"/>
              <a:t> </a:t>
            </a:r>
            <a:r>
              <a:rPr lang="en-US" altLang="ja-JP" dirty="0" err="1"/>
              <a:t>zuì</a:t>
            </a:r>
            <a:r>
              <a:rPr lang="en-US" altLang="ja-JP" dirty="0"/>
              <a:t> </a:t>
            </a:r>
            <a:r>
              <a:rPr lang="en-US" altLang="ja-JP" dirty="0" err="1"/>
              <a:t>xiǎng</a:t>
            </a:r>
            <a:r>
              <a:rPr lang="en-US" altLang="ja-JP" dirty="0"/>
              <a:t> </a:t>
            </a:r>
            <a:r>
              <a:rPr lang="en-US" altLang="ja-JP" dirty="0" err="1"/>
              <a:t>chī</a:t>
            </a:r>
            <a:r>
              <a:rPr lang="en-US" altLang="ja-JP" dirty="0"/>
              <a:t> </a:t>
            </a:r>
            <a:r>
              <a:rPr lang="zh-TW" altLang="en-US" dirty="0"/>
              <a:t>的 </a:t>
            </a:r>
            <a:r>
              <a:rPr lang="en-US" altLang="ja-JP" dirty="0" err="1"/>
              <a:t>jié</a:t>
            </a:r>
            <a:r>
              <a:rPr lang="zh-TW" altLang="en-US" dirty="0"/>
              <a:t>日 </a:t>
            </a:r>
            <a:r>
              <a:rPr lang="en-US" altLang="ja-JP" dirty="0" err="1"/>
              <a:t>shí</a:t>
            </a:r>
            <a:r>
              <a:rPr lang="en-US" altLang="ja-JP" dirty="0"/>
              <a:t> </a:t>
            </a:r>
            <a:r>
              <a:rPr lang="en-US" altLang="ja-JP" dirty="0" err="1"/>
              <a:t>wù</a:t>
            </a:r>
            <a:r>
              <a:rPr lang="zh-TW" altLang="en-US" dirty="0"/>
              <a:t>，看你男朋友 </a:t>
            </a:r>
            <a:r>
              <a:rPr lang="en-US" altLang="ja-JP" dirty="0" err="1"/>
              <a:t>zuì</a:t>
            </a:r>
            <a:r>
              <a:rPr lang="zh-TW" altLang="en-US" dirty="0"/>
              <a:t>喜欢你的什么</a:t>
            </a:r>
            <a:r>
              <a:rPr lang="zh-CN" altLang="en-US" dirty="0"/>
              <a:t>？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6FBD611-359D-42BC-80EE-B5AB2EDFE784}"/>
              </a:ext>
            </a:extLst>
          </p:cNvPr>
          <p:cNvSpPr txBox="1"/>
          <p:nvPr/>
        </p:nvSpPr>
        <p:spPr>
          <a:xfrm>
            <a:off x="2270016" y="2158866"/>
            <a:ext cx="78598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/>
              <a:t>这</a:t>
            </a:r>
            <a:r>
              <a:rPr lang="en-US" altLang="ja-JP" sz="2400" dirty="0" err="1"/>
              <a:t>wǔ</a:t>
            </a:r>
            <a:r>
              <a:rPr lang="zh-CN" altLang="en-US" sz="2400" dirty="0"/>
              <a:t>个</a:t>
            </a:r>
            <a:r>
              <a:rPr lang="en-US" altLang="ja-JP" sz="2400" dirty="0" err="1"/>
              <a:t>jié</a:t>
            </a:r>
            <a:r>
              <a:rPr lang="en-US" sz="2400" dirty="0" err="1"/>
              <a:t>日</a:t>
            </a:r>
            <a:r>
              <a:rPr lang="en-US" altLang="ja-JP" sz="2400" dirty="0"/>
              <a:t> </a:t>
            </a:r>
            <a:r>
              <a:rPr lang="en-US" altLang="ja-JP" sz="2400" dirty="0" err="1"/>
              <a:t>shí</a:t>
            </a:r>
            <a:r>
              <a:rPr lang="en-US" altLang="ja-JP" sz="2400" dirty="0"/>
              <a:t> </a:t>
            </a:r>
            <a:r>
              <a:rPr lang="en-US" altLang="ja-JP" sz="2400" dirty="0" err="1"/>
              <a:t>wù</a:t>
            </a:r>
            <a:r>
              <a:rPr lang="en-US" altLang="ja-JP" sz="2400" dirty="0"/>
              <a:t> </a:t>
            </a:r>
            <a:r>
              <a:rPr lang="zh-CN" altLang="en-US" sz="2400" dirty="0"/>
              <a:t>，你 </a:t>
            </a:r>
            <a:r>
              <a:rPr lang="en-US" altLang="ja-JP" sz="2400" dirty="0" err="1"/>
              <a:t>xiàn</a:t>
            </a:r>
            <a:r>
              <a:rPr lang="en-US" altLang="ja-JP" sz="2400" dirty="0"/>
              <a:t> </a:t>
            </a:r>
            <a:r>
              <a:rPr lang="en-US" altLang="ja-JP" sz="2400" dirty="0" err="1"/>
              <a:t>zài</a:t>
            </a:r>
            <a:r>
              <a:rPr lang="en-US" altLang="ja-JP" sz="2400" dirty="0"/>
              <a:t> </a:t>
            </a:r>
            <a:r>
              <a:rPr lang="en-US" altLang="ja-JP" sz="2400" dirty="0" err="1"/>
              <a:t>zuì</a:t>
            </a:r>
            <a:r>
              <a:rPr lang="en-US" altLang="ja-JP" sz="2400" dirty="0"/>
              <a:t> </a:t>
            </a:r>
            <a:r>
              <a:rPr lang="en-US" altLang="ja-JP" sz="2400" dirty="0" err="1"/>
              <a:t>xiǎng</a:t>
            </a:r>
            <a:r>
              <a:rPr lang="en-US" altLang="ja-JP" sz="2400" dirty="0"/>
              <a:t> </a:t>
            </a:r>
            <a:r>
              <a:rPr lang="en-US" altLang="ja-JP" sz="2400" dirty="0" err="1"/>
              <a:t>chī</a:t>
            </a:r>
            <a:r>
              <a:rPr lang="en-US" altLang="ja-JP" sz="2400" dirty="0"/>
              <a:t> </a:t>
            </a:r>
            <a:r>
              <a:rPr lang="zh-CN" altLang="en-US" sz="2400" dirty="0"/>
              <a:t>哪一个？</a:t>
            </a:r>
            <a:endParaRPr lang="en-US" sz="2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6334F70-E8A8-4639-9EA8-85382F1DB617}"/>
              </a:ext>
            </a:extLst>
          </p:cNvPr>
          <p:cNvSpPr txBox="1"/>
          <p:nvPr/>
        </p:nvSpPr>
        <p:spPr>
          <a:xfrm>
            <a:off x="-24098" y="6127179"/>
            <a:ext cx="11870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中秋节</a:t>
            </a:r>
            <a:r>
              <a:rPr lang="en-US" altLang="ja-JP" sz="2400" dirty="0" err="1"/>
              <a:t>zhōng</a:t>
            </a:r>
            <a:r>
              <a:rPr lang="en-US" altLang="ja-JP" sz="2400" dirty="0"/>
              <a:t> </a:t>
            </a:r>
            <a:r>
              <a:rPr lang="en-US" altLang="ja-JP" sz="2400" dirty="0" err="1"/>
              <a:t>qiū</a:t>
            </a:r>
            <a:r>
              <a:rPr lang="en-US" altLang="ja-JP" sz="2400" dirty="0"/>
              <a:t> </a:t>
            </a:r>
            <a:r>
              <a:rPr lang="en-US" altLang="ja-JP" sz="2400" dirty="0" err="1"/>
              <a:t>jié</a:t>
            </a:r>
            <a:r>
              <a:rPr lang="en-US" altLang="ja-JP" sz="2400" dirty="0"/>
              <a:t>  </a:t>
            </a:r>
            <a:r>
              <a:rPr lang="zh-CN" altLang="en-US" sz="2400" dirty="0"/>
              <a:t>春节</a:t>
            </a:r>
            <a:r>
              <a:rPr lang="en-US" altLang="ja-JP" sz="2400" dirty="0" err="1"/>
              <a:t>chūn</a:t>
            </a:r>
            <a:r>
              <a:rPr lang="en-US" altLang="ja-JP" sz="2400" dirty="0"/>
              <a:t> </a:t>
            </a:r>
            <a:r>
              <a:rPr lang="en-US" altLang="ja-JP" sz="2400" dirty="0" err="1"/>
              <a:t>jié</a:t>
            </a:r>
            <a:r>
              <a:rPr lang="en-US" altLang="ja-JP" sz="2400" dirty="0"/>
              <a:t>  </a:t>
            </a:r>
            <a:r>
              <a:rPr lang="zh-CN" altLang="en-US" sz="2400" dirty="0"/>
              <a:t>春节 </a:t>
            </a:r>
            <a:r>
              <a:rPr lang="en-US" altLang="ja-JP" sz="2400" dirty="0" err="1"/>
              <a:t>chūn</a:t>
            </a:r>
            <a:r>
              <a:rPr lang="en-US" altLang="ja-JP" sz="2400" dirty="0"/>
              <a:t> </a:t>
            </a:r>
            <a:r>
              <a:rPr lang="en-US" altLang="ja-JP" sz="2400" dirty="0" err="1"/>
              <a:t>jié</a:t>
            </a:r>
            <a:r>
              <a:rPr lang="en-US" altLang="ja-JP" sz="2400" dirty="0"/>
              <a:t>   </a:t>
            </a:r>
            <a:r>
              <a:rPr lang="zh-CN" altLang="en-US" sz="2400" dirty="0"/>
              <a:t>端午节</a:t>
            </a:r>
            <a:r>
              <a:rPr lang="en-US" altLang="ja-JP" sz="2400" dirty="0" err="1"/>
              <a:t>duān</a:t>
            </a:r>
            <a:r>
              <a:rPr lang="en-US" altLang="ja-JP" sz="2400" dirty="0"/>
              <a:t> </a:t>
            </a:r>
            <a:r>
              <a:rPr lang="en-US" altLang="ja-JP" sz="2400" dirty="0" err="1"/>
              <a:t>wǔ</a:t>
            </a:r>
            <a:r>
              <a:rPr lang="en-US" altLang="ja-JP" sz="2400" dirty="0"/>
              <a:t> </a:t>
            </a:r>
            <a:r>
              <a:rPr lang="en-US" altLang="ja-JP" sz="2400" dirty="0" err="1"/>
              <a:t>jié</a:t>
            </a:r>
            <a:r>
              <a:rPr lang="en-US" altLang="ja-JP" sz="2400" dirty="0"/>
              <a:t>  </a:t>
            </a:r>
            <a:r>
              <a:rPr lang="zh-CN" altLang="en-US" sz="2400" dirty="0"/>
              <a:t>春节</a:t>
            </a:r>
            <a:r>
              <a:rPr lang="en-US" altLang="ja-JP" sz="2400" dirty="0" err="1"/>
              <a:t>chūn</a:t>
            </a:r>
            <a:r>
              <a:rPr lang="en-US" altLang="ja-JP" sz="2400" dirty="0"/>
              <a:t> </a:t>
            </a:r>
            <a:r>
              <a:rPr lang="en-US" altLang="ja-JP" sz="2400" dirty="0" err="1"/>
              <a:t>jié</a:t>
            </a:r>
            <a:endParaRPr lang="en-US" altLang="ja-JP" sz="2400" dirty="0"/>
          </a:p>
        </p:txBody>
      </p:sp>
    </p:spTree>
    <p:extLst>
      <p:ext uri="{BB962C8B-B14F-4D97-AF65-F5344CB8AC3E}">
        <p14:creationId xmlns:p14="http://schemas.microsoft.com/office/powerpoint/2010/main" val="4082367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B62DC-B93A-C347-A51A-4D7579E77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看看你</a:t>
            </a:r>
            <a:r>
              <a:rPr lang="zh-CN" altLang="en-US" dirty="0"/>
              <a:t>的个性</a:t>
            </a:r>
            <a:r>
              <a:rPr lang="en-US" altLang="ja-JP" dirty="0" err="1"/>
              <a:t>xìng</a:t>
            </a:r>
            <a:r>
              <a:rPr lang="en-US" dirty="0" err="1"/>
              <a:t>是什么</a:t>
            </a:r>
            <a:r>
              <a:rPr lang="zh-CN" altLang="en-US" dirty="0"/>
              <a:t>？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610712-6736-F44B-A787-858312C80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8740"/>
            <a:ext cx="10515600" cy="583091"/>
          </a:xfrm>
        </p:spPr>
        <p:txBody>
          <a:bodyPr/>
          <a:lstStyle/>
          <a:p>
            <a:r>
              <a:rPr lang="en-AU" dirty="0"/>
              <a:t>A. </a:t>
            </a:r>
            <a:r>
              <a:rPr lang="zh-TW" altLang="en-US" dirty="0"/>
              <a:t>月饼</a:t>
            </a:r>
            <a:r>
              <a:rPr lang="en-US" altLang="ja-JP" dirty="0" err="1"/>
              <a:t>bǐng</a:t>
            </a:r>
            <a:endParaRPr lang="en-US" altLang="ja-JP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76663649-6C0E-4F9E-85B4-92157089C7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178" y="1931831"/>
            <a:ext cx="11944609" cy="4121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4045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610712-6736-F44B-A787-858312C80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8740"/>
            <a:ext cx="10515600" cy="4160520"/>
          </a:xfrm>
        </p:spPr>
        <p:txBody>
          <a:bodyPr/>
          <a:lstStyle/>
          <a:p>
            <a:r>
              <a:rPr lang="en-AU" dirty="0"/>
              <a:t>B. </a:t>
            </a:r>
            <a:r>
              <a:rPr lang="zh-TW" altLang="en-US" dirty="0"/>
              <a:t>年糕</a:t>
            </a:r>
            <a:r>
              <a:rPr lang="en-US" altLang="ja-JP" dirty="0" err="1"/>
              <a:t>nián</a:t>
            </a:r>
            <a:r>
              <a:rPr lang="en-US" altLang="ja-JP" dirty="0"/>
              <a:t> </a:t>
            </a:r>
            <a:r>
              <a:rPr lang="en-US" altLang="ja-JP" dirty="0" err="1"/>
              <a:t>gāo</a:t>
            </a:r>
            <a:endParaRPr lang="en-AU" dirty="0"/>
          </a:p>
          <a:p>
            <a:r>
              <a:rPr lang="zh-TW" altLang="en-US" dirty="0"/>
              <a:t>你的自信</a:t>
            </a:r>
            <a:r>
              <a:rPr lang="zh-CN" altLang="en-US" dirty="0"/>
              <a:t>（</a:t>
            </a:r>
            <a:r>
              <a:rPr lang="en-US" altLang="zh-CN" dirty="0"/>
              <a:t>confident</a:t>
            </a:r>
            <a:r>
              <a:rPr lang="zh-CN" altLang="en-US" dirty="0"/>
              <a:t>）</a:t>
            </a:r>
            <a:r>
              <a:rPr lang="zh-TW" altLang="en-US" dirty="0"/>
              <a:t>和豁达</a:t>
            </a:r>
            <a:r>
              <a:rPr lang="zh-CN" altLang="en-US" dirty="0"/>
              <a:t>（</a:t>
            </a:r>
            <a:r>
              <a:rPr lang="en-US" altLang="zh-CN" dirty="0"/>
              <a:t>generous</a:t>
            </a:r>
            <a:r>
              <a:rPr lang="zh-CN" altLang="en-US" dirty="0"/>
              <a:t>）</a:t>
            </a:r>
            <a:r>
              <a:rPr lang="zh-TW" altLang="en-US" dirty="0"/>
              <a:t>，是他最喜欢你的地方，你的自信</a:t>
            </a:r>
            <a:r>
              <a:rPr lang="zh-CN" altLang="en-US" dirty="0"/>
              <a:t>（</a:t>
            </a:r>
            <a:r>
              <a:rPr lang="en-US" altLang="zh-CN" dirty="0"/>
              <a:t>confident</a:t>
            </a:r>
            <a:r>
              <a:rPr lang="zh-CN" altLang="en-US" dirty="0"/>
              <a:t>），不多也不少</a:t>
            </a:r>
            <a:r>
              <a:rPr lang="zh-TW" altLang="en-US" dirty="0"/>
              <a:t>。你的爱</a:t>
            </a:r>
            <a:r>
              <a:rPr lang="zh-CN" altLang="en-US" dirty="0"/>
              <a:t>很</a:t>
            </a:r>
            <a:r>
              <a:rPr lang="zh-TW" altLang="en-US" dirty="0"/>
              <a:t>简单</a:t>
            </a:r>
            <a:r>
              <a:rPr lang="en-AU" altLang="zh-TW" dirty="0"/>
              <a:t>(simple)</a:t>
            </a:r>
            <a:r>
              <a:rPr lang="zh-TW" altLang="en-US" dirty="0"/>
              <a:t>，喜欢就是喜欢，不喜欢就是不喜欢，你的自信</a:t>
            </a:r>
            <a:r>
              <a:rPr lang="zh-CN" altLang="en-US" dirty="0"/>
              <a:t>（</a:t>
            </a:r>
            <a:r>
              <a:rPr lang="en-US" altLang="zh-CN" dirty="0"/>
              <a:t>confident</a:t>
            </a:r>
            <a:r>
              <a:rPr lang="zh-CN" altLang="en-US" dirty="0"/>
              <a:t>）</a:t>
            </a:r>
            <a:r>
              <a:rPr lang="zh-TW" altLang="en-US" dirty="0"/>
              <a:t>和简单</a:t>
            </a:r>
            <a:r>
              <a:rPr lang="zh-CN" altLang="en-US" dirty="0"/>
              <a:t>（</a:t>
            </a:r>
            <a:r>
              <a:rPr lang="en-US" altLang="zh-CN" dirty="0"/>
              <a:t>simple</a:t>
            </a:r>
            <a:r>
              <a:rPr lang="zh-CN" altLang="en-US" dirty="0"/>
              <a:t>）的</a:t>
            </a:r>
            <a:r>
              <a:rPr lang="zh-TW" altLang="en-US" dirty="0"/>
              <a:t>爱，让他相信</a:t>
            </a:r>
            <a:r>
              <a:rPr lang="zh-CN" altLang="en-US" dirty="0"/>
              <a:t>（</a:t>
            </a:r>
            <a:r>
              <a:rPr lang="en-US" altLang="zh-TW" dirty="0"/>
              <a:t>trust</a:t>
            </a:r>
            <a:r>
              <a:rPr lang="zh-CN" altLang="en-US" dirty="0"/>
              <a:t>）</a:t>
            </a:r>
            <a:r>
              <a:rPr lang="zh-TW" altLang="en-US" dirty="0"/>
              <a:t>你，也会和你</a:t>
            </a:r>
            <a:r>
              <a:rPr lang="zh-CN" altLang="en-US" dirty="0"/>
              <a:t>更</a:t>
            </a:r>
            <a:r>
              <a:rPr lang="zh-TW" altLang="en-US" dirty="0"/>
              <a:t>近</a:t>
            </a:r>
            <a:r>
              <a:rPr lang="zh-CN" altLang="en-US" dirty="0"/>
              <a:t>（</a:t>
            </a:r>
            <a:r>
              <a:rPr lang="en-US" altLang="zh-TW" dirty="0"/>
              <a:t>close</a:t>
            </a:r>
            <a:r>
              <a:rPr lang="zh-CN" altLang="en-US" dirty="0"/>
              <a:t>）</a:t>
            </a:r>
            <a:r>
              <a:rPr lang="zh-TW" altLang="en-US" dirty="0"/>
              <a:t>。</a:t>
            </a:r>
            <a:endParaRPr lang="en-AU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0849E61-DBBF-4AEB-B9CE-34A27B5F1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err="1"/>
              <a:t>看看你</a:t>
            </a:r>
            <a:r>
              <a:rPr lang="zh-CN" altLang="en-US" dirty="0"/>
              <a:t>的个性</a:t>
            </a:r>
            <a:r>
              <a:rPr lang="en-US" altLang="ja-JP" dirty="0" err="1"/>
              <a:t>xìng</a:t>
            </a:r>
            <a:r>
              <a:rPr lang="en-US" dirty="0" err="1"/>
              <a:t>是什么</a:t>
            </a:r>
            <a:r>
              <a:rPr lang="zh-CN" altLang="en-US" dirty="0"/>
              <a:t>？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54ED40-ACCD-4652-9783-E36E35D2FE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058" y="1887821"/>
            <a:ext cx="11753567" cy="3148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5165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610712-6736-F44B-A787-858312C80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8740"/>
            <a:ext cx="10515600" cy="4160520"/>
          </a:xfrm>
        </p:spPr>
        <p:txBody>
          <a:bodyPr/>
          <a:lstStyle/>
          <a:p>
            <a:r>
              <a:rPr lang="en-AU" dirty="0"/>
              <a:t>C. </a:t>
            </a:r>
            <a:r>
              <a:rPr lang="zh-TW" altLang="en-US" dirty="0"/>
              <a:t>汤圆</a:t>
            </a:r>
            <a:r>
              <a:rPr lang="en-US" altLang="ja-JP" dirty="0" err="1"/>
              <a:t>tāng</a:t>
            </a:r>
            <a:r>
              <a:rPr lang="en-US" altLang="ja-JP" dirty="0"/>
              <a:t> </a:t>
            </a:r>
            <a:r>
              <a:rPr lang="en-US" altLang="ja-JP" dirty="0" err="1"/>
              <a:t>yuán</a:t>
            </a:r>
            <a:endParaRPr lang="en-AU" dirty="0"/>
          </a:p>
          <a:p>
            <a:r>
              <a:rPr lang="zh-TW" altLang="en-US" dirty="0"/>
              <a:t>你的活泼大方</a:t>
            </a:r>
            <a:r>
              <a:rPr lang="zh-CN" altLang="en-US" dirty="0"/>
              <a:t>（</a:t>
            </a:r>
            <a:r>
              <a:rPr lang="en-US" altLang="zh-CN" dirty="0"/>
              <a:t>lively</a:t>
            </a:r>
            <a:r>
              <a:rPr lang="zh-CN" altLang="en-US" dirty="0"/>
              <a:t> </a:t>
            </a:r>
            <a:r>
              <a:rPr lang="en-US" altLang="zh-CN" dirty="0"/>
              <a:t>generous</a:t>
            </a:r>
            <a:r>
              <a:rPr lang="zh-CN" altLang="en-US" dirty="0"/>
              <a:t>）</a:t>
            </a:r>
            <a:r>
              <a:rPr lang="zh-TW" altLang="en-US" dirty="0"/>
              <a:t>，让他一直很</a:t>
            </a:r>
            <a:r>
              <a:rPr lang="zh-CN" altLang="en-US" dirty="0"/>
              <a:t>高兴</a:t>
            </a:r>
            <a:r>
              <a:rPr lang="zh-TW" altLang="en-US" dirty="0"/>
              <a:t>，</a:t>
            </a:r>
            <a:r>
              <a:rPr lang="zh-CN" altLang="en-US" dirty="0"/>
              <a:t>他</a:t>
            </a:r>
            <a:r>
              <a:rPr lang="zh-TW" altLang="en-US" dirty="0"/>
              <a:t>的眼睛会一直</a:t>
            </a:r>
            <a:r>
              <a:rPr lang="zh-CN" altLang="en-US" dirty="0"/>
              <a:t>看</a:t>
            </a:r>
            <a:r>
              <a:rPr lang="zh-TW" altLang="en-US" dirty="0"/>
              <a:t>你。你更喜欢活泼</a:t>
            </a:r>
            <a:r>
              <a:rPr lang="zh-CN" altLang="en-US" dirty="0"/>
              <a:t>（</a:t>
            </a:r>
            <a:r>
              <a:rPr lang="en-US" altLang="zh-TW" dirty="0"/>
              <a:t>lively</a:t>
            </a:r>
            <a:r>
              <a:rPr lang="zh-CN" altLang="en-US" dirty="0"/>
              <a:t>）</a:t>
            </a:r>
            <a:r>
              <a:rPr lang="zh-TW" altLang="en-US" dirty="0"/>
              <a:t>的人，你也聪明</a:t>
            </a:r>
            <a:r>
              <a:rPr lang="zh-CN" altLang="en-US" dirty="0"/>
              <a:t>（</a:t>
            </a:r>
            <a:r>
              <a:rPr lang="en-US" altLang="zh-CN" dirty="0"/>
              <a:t>smart</a:t>
            </a:r>
            <a:r>
              <a:rPr lang="zh-CN" altLang="en-US" dirty="0"/>
              <a:t>）</a:t>
            </a:r>
            <a:r>
              <a:rPr lang="zh-TW" altLang="en-US" dirty="0"/>
              <a:t>，你爱自由</a:t>
            </a:r>
            <a:r>
              <a:rPr lang="zh-CN" altLang="en-US" dirty="0"/>
              <a:t>（</a:t>
            </a:r>
            <a:r>
              <a:rPr lang="en-US" altLang="zh-TW" dirty="0"/>
              <a:t>freedom</a:t>
            </a:r>
            <a:r>
              <a:rPr lang="zh-CN" altLang="en-US" dirty="0"/>
              <a:t>）</a:t>
            </a:r>
            <a:r>
              <a:rPr lang="zh-TW" altLang="en-US" dirty="0"/>
              <a:t>，</a:t>
            </a:r>
            <a:r>
              <a:rPr lang="zh-CN" altLang="en-US" dirty="0"/>
              <a:t>你最喜欢</a:t>
            </a:r>
            <a:r>
              <a:rPr lang="zh-TW" altLang="en-US" dirty="0"/>
              <a:t>笑，因为你的个性活泼</a:t>
            </a:r>
            <a:r>
              <a:rPr lang="zh-CN" altLang="en-US" dirty="0"/>
              <a:t>（</a:t>
            </a:r>
            <a:r>
              <a:rPr lang="en-US" altLang="zh-CN" dirty="0"/>
              <a:t>lively</a:t>
            </a:r>
            <a:r>
              <a:rPr lang="zh-CN" altLang="en-US" dirty="0"/>
              <a:t>）</a:t>
            </a:r>
            <a:r>
              <a:rPr lang="zh-TW" altLang="en-US" dirty="0"/>
              <a:t>，你的爱，能</a:t>
            </a:r>
            <a:r>
              <a:rPr lang="zh-CN" altLang="en-US" dirty="0"/>
              <a:t>让男朋友更</a:t>
            </a:r>
            <a:r>
              <a:rPr lang="zh-TW" altLang="en-US" dirty="0"/>
              <a:t>开心</a:t>
            </a:r>
            <a:r>
              <a:rPr lang="zh-CN" altLang="en-US" dirty="0"/>
              <a:t>（</a:t>
            </a:r>
            <a:r>
              <a:rPr lang="en-US" altLang="zh-CN" dirty="0"/>
              <a:t>happy</a:t>
            </a:r>
            <a:r>
              <a:rPr lang="zh-CN" altLang="en-US" dirty="0"/>
              <a:t>）</a:t>
            </a:r>
            <a:r>
              <a:rPr lang="zh-TW" altLang="en-US" dirty="0"/>
              <a:t>。</a:t>
            </a:r>
            <a:endParaRPr lang="en-AU" dirty="0"/>
          </a:p>
          <a:p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7EADE67-4EDD-4EC0-8AD0-F1F13BA09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err="1"/>
              <a:t>看看你</a:t>
            </a:r>
            <a:r>
              <a:rPr lang="zh-CN" altLang="en-US" dirty="0"/>
              <a:t>的个性</a:t>
            </a:r>
            <a:r>
              <a:rPr lang="en-US" altLang="ja-JP" dirty="0" err="1"/>
              <a:t>xìng</a:t>
            </a:r>
            <a:r>
              <a:rPr lang="en-US" dirty="0" err="1"/>
              <a:t>是什么</a:t>
            </a:r>
            <a:r>
              <a:rPr lang="zh-CN" altLang="en-US" dirty="0"/>
              <a:t>？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1FEA36-43E4-4C97-B1D4-F56BD63141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623" y="1986296"/>
            <a:ext cx="11657190" cy="3310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275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610712-6736-F44B-A787-858312C80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8740"/>
            <a:ext cx="10515600" cy="4160520"/>
          </a:xfrm>
        </p:spPr>
        <p:txBody>
          <a:bodyPr/>
          <a:lstStyle/>
          <a:p>
            <a:r>
              <a:rPr lang="en-AU" dirty="0"/>
              <a:t>D. </a:t>
            </a:r>
            <a:r>
              <a:rPr lang="zh-TW" altLang="en-US" dirty="0"/>
              <a:t>粽子</a:t>
            </a:r>
            <a:r>
              <a:rPr lang="en-US" altLang="ja-JP" dirty="0" err="1"/>
              <a:t>zòng</a:t>
            </a:r>
            <a:r>
              <a:rPr lang="ja-JP" altLang="en-US" dirty="0"/>
              <a:t> </a:t>
            </a:r>
            <a:r>
              <a:rPr lang="en-US" altLang="ja-JP" dirty="0"/>
              <a:t>zi</a:t>
            </a:r>
            <a:endParaRPr lang="en-AU" dirty="0"/>
          </a:p>
          <a:p>
            <a:r>
              <a:rPr lang="zh-TW" altLang="en-US" dirty="0"/>
              <a:t>你的直爽</a:t>
            </a:r>
            <a:r>
              <a:rPr lang="zh-CN" altLang="en-US" dirty="0"/>
              <a:t>（</a:t>
            </a:r>
            <a:r>
              <a:rPr lang="en-US" altLang="zh-TW" dirty="0"/>
              <a:t>frank</a:t>
            </a:r>
            <a:r>
              <a:rPr lang="zh-CN" altLang="en-US" dirty="0"/>
              <a:t>）</a:t>
            </a:r>
            <a:r>
              <a:rPr lang="zh-TW" altLang="en-US" dirty="0"/>
              <a:t>，是他最喜欢你的地方，你是敢</a:t>
            </a:r>
            <a:r>
              <a:rPr lang="zh-CN" altLang="en-US" dirty="0"/>
              <a:t>（</a:t>
            </a:r>
            <a:r>
              <a:rPr lang="en-US" altLang="zh-TW" dirty="0"/>
              <a:t>dare</a:t>
            </a:r>
            <a:r>
              <a:rPr lang="zh-CN" altLang="en-US" dirty="0"/>
              <a:t>）</a:t>
            </a:r>
            <a:r>
              <a:rPr lang="zh-TW" altLang="en-US" dirty="0"/>
              <a:t>爱敢</a:t>
            </a:r>
            <a:r>
              <a:rPr lang="zh-CN" altLang="en-US" dirty="0"/>
              <a:t>（</a:t>
            </a:r>
            <a:r>
              <a:rPr lang="en-US" altLang="zh-TW" dirty="0"/>
              <a:t>dare</a:t>
            </a:r>
            <a:r>
              <a:rPr lang="zh-CN" altLang="en-US" dirty="0"/>
              <a:t>）</a:t>
            </a:r>
            <a:r>
              <a:rPr lang="zh-TW" altLang="en-US" dirty="0"/>
              <a:t>恨</a:t>
            </a:r>
            <a:r>
              <a:rPr lang="zh-CN" altLang="en-US" dirty="0"/>
              <a:t>（</a:t>
            </a:r>
            <a:r>
              <a:rPr lang="en-US" altLang="zh-TW" dirty="0"/>
              <a:t>hate</a:t>
            </a:r>
            <a:r>
              <a:rPr lang="zh-CN" altLang="en-US" dirty="0"/>
              <a:t>）</a:t>
            </a:r>
            <a:r>
              <a:rPr lang="zh-TW" altLang="en-US" dirty="0"/>
              <a:t>的人，爱会一直爱，恨也会</a:t>
            </a:r>
            <a:r>
              <a:rPr lang="zh-TW" altLang="en-AU" dirty="0"/>
              <a:t>一直恨</a:t>
            </a:r>
            <a:r>
              <a:rPr lang="zh-TW" altLang="en-US" dirty="0"/>
              <a:t>，但你的恨很直接</a:t>
            </a:r>
            <a:r>
              <a:rPr lang="zh-CN" altLang="en-US" dirty="0"/>
              <a:t>（</a:t>
            </a:r>
            <a:r>
              <a:rPr lang="en-US" altLang="zh-TW" dirty="0"/>
              <a:t>direct</a:t>
            </a:r>
            <a:r>
              <a:rPr lang="zh-CN" altLang="en-US" dirty="0"/>
              <a:t>）</a:t>
            </a:r>
            <a:r>
              <a:rPr lang="zh-TW" altLang="en-US" dirty="0"/>
              <a:t>，你</a:t>
            </a:r>
            <a:r>
              <a:rPr lang="zh-CN" altLang="en-US" dirty="0"/>
              <a:t>会</a:t>
            </a:r>
            <a:r>
              <a:rPr lang="zh-TW" altLang="en-US" dirty="0"/>
              <a:t>大方</a:t>
            </a:r>
            <a:r>
              <a:rPr lang="zh-CN" altLang="en-US" dirty="0"/>
              <a:t>（</a:t>
            </a:r>
            <a:r>
              <a:rPr lang="en-US" altLang="zh-TW" dirty="0"/>
              <a:t>generou</a:t>
            </a:r>
            <a:r>
              <a:rPr lang="en-US" altLang="zh-CN" dirty="0"/>
              <a:t>s</a:t>
            </a:r>
            <a:r>
              <a:rPr lang="zh-CN" altLang="en-US" dirty="0"/>
              <a:t>）</a:t>
            </a:r>
            <a:r>
              <a:rPr lang="zh-TW" altLang="en-US" dirty="0"/>
              <a:t>的说</a:t>
            </a:r>
            <a:r>
              <a:rPr lang="zh-CN" altLang="en-US" dirty="0"/>
              <a:t>你的恨（</a:t>
            </a:r>
            <a:r>
              <a:rPr lang="en-US" altLang="zh-TW" dirty="0"/>
              <a:t> hate </a:t>
            </a:r>
            <a:r>
              <a:rPr lang="zh-CN" altLang="en-US" dirty="0"/>
              <a:t>）</a:t>
            </a:r>
            <a:r>
              <a:rPr lang="zh-TW" altLang="en-US" dirty="0"/>
              <a:t>，</a:t>
            </a:r>
            <a:r>
              <a:rPr lang="zh-CN" altLang="en-US" dirty="0"/>
              <a:t>你可以爱他，也可以不爱他</a:t>
            </a:r>
            <a:r>
              <a:rPr lang="zh-TW" altLang="en-US" dirty="0"/>
              <a:t>，</a:t>
            </a:r>
            <a:r>
              <a:rPr lang="zh-CN" altLang="en-US" dirty="0"/>
              <a:t>这</a:t>
            </a:r>
            <a:r>
              <a:rPr lang="zh-TW" altLang="en-US" dirty="0"/>
              <a:t>让人</a:t>
            </a:r>
            <a:r>
              <a:rPr lang="zh-CN" altLang="en-US" dirty="0"/>
              <a:t>非常</a:t>
            </a:r>
            <a:r>
              <a:rPr lang="zh-TW" altLang="en-US" dirty="0"/>
              <a:t>喜欢</a:t>
            </a:r>
            <a:r>
              <a:rPr lang="zh-CN" altLang="en-US" dirty="0"/>
              <a:t>你</a:t>
            </a:r>
            <a:r>
              <a:rPr lang="zh-TW" altLang="en-US" dirty="0"/>
              <a:t>！</a:t>
            </a:r>
            <a:endParaRPr lang="en-AU" dirty="0"/>
          </a:p>
          <a:p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23A57C7-16B4-466E-82F7-13DEB314E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err="1"/>
              <a:t>看看你</a:t>
            </a:r>
            <a:r>
              <a:rPr lang="zh-CN" altLang="en-US" dirty="0"/>
              <a:t>的个性</a:t>
            </a:r>
            <a:r>
              <a:rPr lang="en-US" altLang="ja-JP" dirty="0" err="1"/>
              <a:t>xìng</a:t>
            </a:r>
            <a:r>
              <a:rPr lang="en-US" dirty="0" err="1"/>
              <a:t>是什么</a:t>
            </a:r>
            <a:r>
              <a:rPr lang="zh-CN" altLang="en-US" dirty="0"/>
              <a:t>？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F85857-1E60-4694-AEAE-EF2352006E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684" y="1940931"/>
            <a:ext cx="11804631" cy="335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7954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610712-6736-F44B-A787-858312C80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8740"/>
            <a:ext cx="10515600" cy="4160520"/>
          </a:xfrm>
        </p:spPr>
        <p:txBody>
          <a:bodyPr/>
          <a:lstStyle/>
          <a:p>
            <a:r>
              <a:rPr lang="en-AU" dirty="0"/>
              <a:t>E. </a:t>
            </a:r>
            <a:r>
              <a:rPr lang="zh-TW" altLang="en-US" dirty="0"/>
              <a:t>春卷</a:t>
            </a:r>
            <a:r>
              <a:rPr lang="en-US" altLang="ja-JP" dirty="0" err="1"/>
              <a:t>chūn</a:t>
            </a:r>
            <a:r>
              <a:rPr lang="en-US" altLang="ja-JP" dirty="0"/>
              <a:t> </a:t>
            </a:r>
            <a:r>
              <a:rPr lang="en-US" altLang="ja-JP" dirty="0" err="1"/>
              <a:t>juǎn</a:t>
            </a:r>
            <a:endParaRPr lang="en-AU" dirty="0"/>
          </a:p>
          <a:p>
            <a:r>
              <a:rPr lang="zh-TW" altLang="en-US" dirty="0"/>
              <a:t>你的温和</a:t>
            </a:r>
            <a:r>
              <a:rPr lang="zh-CN" altLang="en-US" dirty="0"/>
              <a:t>（</a:t>
            </a:r>
            <a:r>
              <a:rPr lang="en-US" altLang="zh-TW" dirty="0"/>
              <a:t>warm</a:t>
            </a:r>
            <a:r>
              <a:rPr lang="zh-CN" altLang="en-US" dirty="0"/>
              <a:t>）</a:t>
            </a:r>
            <a:r>
              <a:rPr lang="zh-TW" altLang="en-US" dirty="0"/>
              <a:t>亲切</a:t>
            </a:r>
            <a:r>
              <a:rPr lang="zh-CN" altLang="en-US" dirty="0"/>
              <a:t>（</a:t>
            </a:r>
            <a:r>
              <a:rPr lang="en-US" altLang="zh-TW" dirty="0"/>
              <a:t>kind</a:t>
            </a:r>
            <a:r>
              <a:rPr lang="zh-CN" altLang="en-US" dirty="0"/>
              <a:t>）</a:t>
            </a:r>
            <a:r>
              <a:rPr lang="zh-TW" altLang="en-US" dirty="0"/>
              <a:t>，是他最喜欢你的地方！你会让他很舒服</a:t>
            </a:r>
            <a:r>
              <a:rPr lang="zh-CN" altLang="en-US" dirty="0"/>
              <a:t>（</a:t>
            </a:r>
            <a:r>
              <a:rPr lang="en-US" altLang="zh-CN" dirty="0"/>
              <a:t>comfortable</a:t>
            </a:r>
            <a:r>
              <a:rPr lang="zh-CN" altLang="en-US" dirty="0"/>
              <a:t>）</a:t>
            </a:r>
            <a:r>
              <a:rPr lang="zh-TW" altLang="en-US" dirty="0"/>
              <a:t>，你也会关心</a:t>
            </a:r>
            <a:r>
              <a:rPr lang="zh-CN" altLang="en-US" dirty="0"/>
              <a:t>（</a:t>
            </a:r>
            <a:r>
              <a:rPr lang="en-US" altLang="zh-CN" dirty="0"/>
              <a:t>care</a:t>
            </a:r>
            <a:r>
              <a:rPr lang="zh-CN" altLang="en-US" dirty="0"/>
              <a:t>）很多人</a:t>
            </a:r>
            <a:r>
              <a:rPr lang="zh-TW" altLang="en-US" dirty="0"/>
              <a:t>，对</a:t>
            </a:r>
            <a:r>
              <a:rPr lang="zh-CN" altLang="en-US" dirty="0"/>
              <a:t>男朋友</a:t>
            </a:r>
            <a:r>
              <a:rPr lang="zh-TW" altLang="en-US" dirty="0"/>
              <a:t>，</a:t>
            </a:r>
            <a:r>
              <a:rPr lang="zh-CN" altLang="en-US" dirty="0"/>
              <a:t>你</a:t>
            </a:r>
            <a:r>
              <a:rPr lang="zh-TW" altLang="en-US" dirty="0"/>
              <a:t>很温柔</a:t>
            </a:r>
            <a:r>
              <a:rPr lang="zh-CN" altLang="en-US" dirty="0"/>
              <a:t>（</a:t>
            </a:r>
            <a:r>
              <a:rPr lang="en-US" altLang="zh-TW" dirty="0"/>
              <a:t>soft</a:t>
            </a:r>
            <a:r>
              <a:rPr lang="zh-CN" altLang="en-US" dirty="0"/>
              <a:t>）</a:t>
            </a:r>
            <a:r>
              <a:rPr lang="zh-TW" altLang="en-US" dirty="0"/>
              <a:t>和气</a:t>
            </a:r>
            <a:r>
              <a:rPr lang="zh-CN" altLang="en-US" dirty="0"/>
              <a:t>（</a:t>
            </a:r>
            <a:r>
              <a:rPr lang="en-US" altLang="zh-TW" dirty="0"/>
              <a:t>friendly</a:t>
            </a:r>
            <a:r>
              <a:rPr lang="zh-CN" altLang="en-US" dirty="0"/>
              <a:t>）</a:t>
            </a:r>
            <a:r>
              <a:rPr lang="zh-TW" altLang="en-US" dirty="0"/>
              <a:t>，有</a:t>
            </a:r>
            <a:r>
              <a:rPr lang="zh-CN" altLang="en-US" dirty="0"/>
              <a:t>的</a:t>
            </a:r>
            <a:r>
              <a:rPr lang="zh-TW" altLang="en-US" dirty="0"/>
              <a:t>时候会小生气</a:t>
            </a:r>
            <a:r>
              <a:rPr lang="zh-CN" altLang="en-US" dirty="0"/>
              <a:t>（</a:t>
            </a:r>
            <a:r>
              <a:rPr lang="en-US" altLang="zh-CN" dirty="0"/>
              <a:t>angry</a:t>
            </a:r>
            <a:r>
              <a:rPr lang="zh-CN" altLang="en-US" dirty="0"/>
              <a:t>）</a:t>
            </a:r>
            <a:r>
              <a:rPr lang="zh-TW" altLang="en-US" dirty="0"/>
              <a:t>，但你都很</a:t>
            </a:r>
            <a:r>
              <a:rPr lang="zh-CN" altLang="en-US" dirty="0"/>
              <a:t>适合（</a:t>
            </a:r>
            <a:r>
              <a:rPr lang="en-US" altLang="zh-CN" dirty="0"/>
              <a:t>appropriate</a:t>
            </a:r>
            <a:r>
              <a:rPr lang="zh-CN" altLang="en-US" dirty="0"/>
              <a:t>）</a:t>
            </a:r>
            <a:r>
              <a:rPr lang="zh-TW" altLang="en-US" dirty="0"/>
              <a:t>，</a:t>
            </a:r>
            <a:r>
              <a:rPr lang="zh-CN" altLang="en-US" dirty="0"/>
              <a:t>你</a:t>
            </a:r>
            <a:r>
              <a:rPr lang="zh-TW" altLang="en-US" dirty="0"/>
              <a:t>会让他觉得很浪漫</a:t>
            </a:r>
            <a:r>
              <a:rPr lang="zh-CN" altLang="en-US" dirty="0"/>
              <a:t>（</a:t>
            </a:r>
            <a:r>
              <a:rPr lang="en-US" altLang="zh-CN" dirty="0"/>
              <a:t>romantic</a:t>
            </a:r>
            <a:r>
              <a:rPr lang="zh-CN" altLang="en-US" dirty="0"/>
              <a:t>）</a:t>
            </a:r>
            <a:r>
              <a:rPr lang="zh-TW" altLang="en-US" dirty="0"/>
              <a:t>。</a:t>
            </a:r>
            <a:endParaRPr lang="en-AU" dirty="0"/>
          </a:p>
          <a:p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99D4B2D-723C-4A8A-A72E-4074EA892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err="1"/>
              <a:t>看看你</a:t>
            </a:r>
            <a:r>
              <a:rPr lang="zh-CN" altLang="en-US" dirty="0"/>
              <a:t>的个性</a:t>
            </a:r>
            <a:r>
              <a:rPr lang="en-US" altLang="ja-JP" dirty="0" err="1"/>
              <a:t>xìng</a:t>
            </a:r>
            <a:r>
              <a:rPr lang="en-US" dirty="0" err="1"/>
              <a:t>是什么</a:t>
            </a:r>
            <a:r>
              <a:rPr lang="zh-CN" altLang="en-US" dirty="0"/>
              <a:t>？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F971CB-6F2B-46B0-8C75-916A2D0E9E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7" y="1852025"/>
            <a:ext cx="11369026" cy="3776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6203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3937B-64A7-134C-ADCC-343B5679F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76206"/>
            <a:ext cx="12295031" cy="866808"/>
          </a:xfrm>
        </p:spPr>
        <p:txBody>
          <a:bodyPr>
            <a:noAutofit/>
          </a:bodyPr>
          <a:lstStyle/>
          <a:p>
            <a:r>
              <a:rPr lang="zh-CN" altLang="en-US" sz="3400" dirty="0"/>
              <a:t>“为什么</a:t>
            </a:r>
            <a:r>
              <a:rPr lang="zh-TW" altLang="en-US" sz="3400" dirty="0"/>
              <a:t>没</a:t>
            </a:r>
            <a:r>
              <a:rPr lang="zh-CN" altLang="en-US" sz="3400" dirty="0"/>
              <a:t>有</a:t>
            </a:r>
            <a:r>
              <a:rPr lang="zh-TW" altLang="en-US" sz="3400" dirty="0"/>
              <a:t>听</a:t>
            </a:r>
            <a:r>
              <a:rPr lang="zh-CN" altLang="en-US" sz="3400" dirty="0"/>
              <a:t>到</a:t>
            </a:r>
            <a:r>
              <a:rPr lang="zh-TW" altLang="en-US" sz="3400" dirty="0"/>
              <a:t>他 </a:t>
            </a:r>
            <a:r>
              <a:rPr lang="en-US" altLang="zh-TW" sz="3400" dirty="0"/>
              <a:t>/</a:t>
            </a:r>
            <a:r>
              <a:rPr lang="zh-TW" altLang="en-US" sz="3400" dirty="0"/>
              <a:t>她说爱我？”你</a:t>
            </a:r>
            <a:r>
              <a:rPr lang="zh-CN" altLang="en-US" sz="3400" dirty="0"/>
              <a:t>和男朋友</a:t>
            </a:r>
            <a:r>
              <a:rPr lang="zh-TW" altLang="en-US" sz="3400" dirty="0"/>
              <a:t>最大的问题是什么？</a:t>
            </a:r>
            <a:br>
              <a:rPr lang="zh-TW" altLang="en-US" sz="3400" dirty="0"/>
            </a:br>
            <a:br>
              <a:rPr lang="zh-TW" altLang="en-US" sz="3400" dirty="0"/>
            </a:br>
            <a:endParaRPr lang="en-US" sz="3400" dirty="0"/>
          </a:p>
        </p:txBody>
      </p:sp>
      <p:pic>
        <p:nvPicPr>
          <p:cNvPr id="4" name="Content Placeholder 3" descr="A picture containing text, different, several&#10;&#10;Description automatically generated">
            <a:extLst>
              <a:ext uri="{FF2B5EF4-FFF2-40B4-BE49-F238E27FC236}">
                <a16:creationId xmlns:a16="http://schemas.microsoft.com/office/drawing/2014/main" id="{33B79545-6B59-4E43-A39E-BA9FEFC1434B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8615" y="2249137"/>
            <a:ext cx="8714769" cy="425743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94A2C0A-0F73-3741-80CE-D79C67C98E46}"/>
              </a:ext>
            </a:extLst>
          </p:cNvPr>
          <p:cNvSpPr/>
          <p:nvPr/>
        </p:nvSpPr>
        <p:spPr>
          <a:xfrm>
            <a:off x="978378" y="1787472"/>
            <a:ext cx="48029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想</a:t>
            </a:r>
            <a:r>
              <a:rPr lang="zh-CN" altLang="en-US" sz="2400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一想这个</a:t>
            </a:r>
            <a:r>
              <a:rPr lang="zh-TW" altLang="en-US" sz="2400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问题，</a:t>
            </a:r>
            <a:r>
              <a:rPr lang="zh-CN" altLang="en-US" sz="2400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你要哪</a:t>
            </a:r>
            <a:r>
              <a:rPr lang="zh-TW" altLang="en-US" sz="2400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一张画：</a:t>
            </a:r>
            <a:endParaRPr lang="en-AU" sz="2400" dirty="0"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9E7D6E-D2D0-47B1-8989-BE58C97FEA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7949"/>
            <a:ext cx="12192000" cy="8542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095A89A-C4BE-4EA8-A035-ECEEE7E3F9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1454" y="1676893"/>
            <a:ext cx="4610743" cy="523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9990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9C1385-DE0F-B442-8EB9-7515EF036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341" y="1445741"/>
            <a:ext cx="11294075" cy="5047134"/>
          </a:xfrm>
        </p:spPr>
        <p:txBody>
          <a:bodyPr>
            <a:normAutofit/>
          </a:bodyPr>
          <a:lstStyle/>
          <a:p>
            <a:r>
              <a:rPr lang="en-AU" dirty="0"/>
              <a:t>1. </a:t>
            </a:r>
            <a:r>
              <a:rPr lang="zh-TW" altLang="en-US" dirty="0"/>
              <a:t>刀</a:t>
            </a:r>
            <a:r>
              <a:rPr lang="en-US" altLang="ja-JP" dirty="0" err="1"/>
              <a:t>dāo</a:t>
            </a:r>
            <a:r>
              <a:rPr lang="en-US" altLang="ja-JP" dirty="0"/>
              <a:t>(knife)</a:t>
            </a:r>
            <a:r>
              <a:rPr lang="zh-TW" altLang="en-US" dirty="0"/>
              <a:t>：</a:t>
            </a:r>
            <a:endParaRPr lang="en-AU" dirty="0"/>
          </a:p>
          <a:p>
            <a:r>
              <a:rPr lang="zh-CN" altLang="en-US" dirty="0"/>
              <a:t>你们的交流（</a:t>
            </a:r>
            <a:r>
              <a:rPr lang="en-US" altLang="zh-CN" dirty="0"/>
              <a:t>communication)</a:t>
            </a:r>
            <a:r>
              <a:rPr lang="zh-CN" altLang="en-US" dirty="0"/>
              <a:t>有问题</a:t>
            </a:r>
            <a:r>
              <a:rPr lang="zh-TW" altLang="en-US" dirty="0"/>
              <a:t>。 可能是</a:t>
            </a:r>
            <a:r>
              <a:rPr lang="zh-CN" altLang="en-US" dirty="0"/>
              <a:t>你</a:t>
            </a:r>
            <a:r>
              <a:rPr lang="en-AU" altLang="zh-CN" dirty="0"/>
              <a:t>/</a:t>
            </a:r>
            <a:r>
              <a:rPr lang="zh-CN" altLang="en-US" dirty="0"/>
              <a:t>他个性</a:t>
            </a:r>
            <a:r>
              <a:rPr lang="zh-TW" altLang="en-US" dirty="0"/>
              <a:t>不好、太固执</a:t>
            </a:r>
            <a:r>
              <a:rPr lang="zh-CN" altLang="en-US" dirty="0"/>
              <a:t>（</a:t>
            </a:r>
            <a:r>
              <a:rPr lang="en-US" altLang="zh-CN" dirty="0"/>
              <a:t>stubborn</a:t>
            </a:r>
            <a:r>
              <a:rPr lang="zh-CN" altLang="en-US" dirty="0"/>
              <a:t>）</a:t>
            </a:r>
            <a:r>
              <a:rPr lang="zh-TW" altLang="en-US" dirty="0"/>
              <a:t>太自我</a:t>
            </a:r>
            <a:r>
              <a:rPr lang="zh-CN" altLang="en-US" dirty="0"/>
              <a:t>（</a:t>
            </a:r>
            <a:r>
              <a:rPr lang="en-US" altLang="zh-CN" dirty="0"/>
              <a:t>self centered</a:t>
            </a:r>
            <a:r>
              <a:rPr lang="zh-CN" altLang="en-US" dirty="0"/>
              <a:t>）</a:t>
            </a:r>
            <a:r>
              <a:rPr lang="zh-TW" altLang="en-US" dirty="0"/>
              <a:t>。想</a:t>
            </a:r>
            <a:r>
              <a:rPr lang="zh-CN" altLang="en-US" dirty="0"/>
              <a:t>要和男朋友说一说，但是他不听，说五分钟就吵架（</a:t>
            </a:r>
            <a:r>
              <a:rPr lang="en-US" altLang="zh-CN" dirty="0"/>
              <a:t>quarrel</a:t>
            </a:r>
            <a:r>
              <a:rPr lang="zh-CN" altLang="en-US" dirty="0"/>
              <a:t>）了。</a:t>
            </a:r>
            <a:r>
              <a:rPr lang="zh-TW" altLang="en-US" dirty="0"/>
              <a:t>两个人</a:t>
            </a:r>
            <a:r>
              <a:rPr lang="zh-CN" altLang="en-US" dirty="0"/>
              <a:t>要多</a:t>
            </a:r>
            <a:r>
              <a:rPr lang="zh-TW" altLang="en-US" dirty="0"/>
              <a:t>尊重</a:t>
            </a:r>
            <a:r>
              <a:rPr lang="zh-CN" altLang="en-US" dirty="0"/>
              <a:t>（</a:t>
            </a:r>
            <a:r>
              <a:rPr lang="en-US" altLang="zh-CN" dirty="0"/>
              <a:t>respect</a:t>
            </a:r>
            <a:r>
              <a:rPr lang="zh-CN" altLang="en-US" dirty="0"/>
              <a:t>）</a:t>
            </a:r>
            <a:r>
              <a:rPr lang="en-AU" altLang="zh-CN" dirty="0"/>
              <a:t>,</a:t>
            </a:r>
            <a:r>
              <a:rPr lang="zh-CN" altLang="en-US" dirty="0"/>
              <a:t>不要每天吵架（</a:t>
            </a:r>
            <a:r>
              <a:rPr lang="en-US" altLang="zh-CN" dirty="0"/>
              <a:t>quarrel</a:t>
            </a:r>
            <a:r>
              <a:rPr lang="zh-CN" altLang="en-US" dirty="0"/>
              <a:t>）</a:t>
            </a:r>
            <a:r>
              <a:rPr lang="zh-TW" altLang="en-US" dirty="0"/>
              <a:t>。</a:t>
            </a:r>
            <a:endParaRPr lang="en-AU" dirty="0"/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57E3EEC-CC00-6A45-BFB6-330BB9943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看看你</a:t>
            </a:r>
            <a:r>
              <a:rPr lang="zh-CN" altLang="en-US" dirty="0"/>
              <a:t>们</a:t>
            </a:r>
            <a:r>
              <a:rPr lang="en-US" dirty="0"/>
              <a:t>的</a:t>
            </a:r>
            <a:r>
              <a:rPr lang="zh-CN" altLang="en-US" dirty="0"/>
              <a:t>问题</a:t>
            </a:r>
            <a:r>
              <a:rPr lang="en-US" dirty="0" err="1"/>
              <a:t>是什么</a:t>
            </a:r>
            <a:r>
              <a:rPr lang="zh-CN" altLang="en-US" dirty="0"/>
              <a:t>？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89D397-F22B-4B8C-9192-0827C48C74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008" y="365125"/>
            <a:ext cx="5575479" cy="9829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9703043-1D50-4CDD-8AFD-0A3C39A06C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214" y="2031615"/>
            <a:ext cx="11776375" cy="3380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782025"/>
      </p:ext>
    </p:extLst>
  </p:cSld>
  <p:clrMapOvr>
    <a:masterClrMapping/>
  </p:clrMapOvr>
</p:sld>
</file>

<file path=ppt/theme/theme1.xml><?xml version="1.0" encoding="utf-8"?>
<a:theme xmlns:a="http://schemas.openxmlformats.org/drawingml/2006/main" name="BrushVTI">
  <a:themeElements>
    <a:clrScheme name="AnalogousFromDarkSeedLeftStep">
      <a:dk1>
        <a:srgbClr val="000000"/>
      </a:dk1>
      <a:lt1>
        <a:srgbClr val="FFFFFF"/>
      </a:lt1>
      <a:dk2>
        <a:srgbClr val="1E2734"/>
      </a:dk2>
      <a:lt2>
        <a:srgbClr val="E2E5E8"/>
      </a:lt2>
      <a:accent1>
        <a:srgbClr val="C5864B"/>
      </a:accent1>
      <a:accent2>
        <a:srgbClr val="B34239"/>
      </a:accent2>
      <a:accent3>
        <a:srgbClr val="C54B75"/>
      </a:accent3>
      <a:accent4>
        <a:srgbClr val="B33996"/>
      </a:accent4>
      <a:accent5>
        <a:srgbClr val="AF4BC5"/>
      </a:accent5>
      <a:accent6>
        <a:srgbClr val="6A39B3"/>
      </a:accent6>
      <a:hlink>
        <a:srgbClr val="BD3FBF"/>
      </a:hlink>
      <a:folHlink>
        <a:srgbClr val="7F7F7F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1022</Words>
  <Application>Microsoft Office PowerPoint</Application>
  <PresentationFormat>Widescreen</PresentationFormat>
  <Paragraphs>37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Century Gothic</vt:lpstr>
      <vt:lpstr>Elephant</vt:lpstr>
      <vt:lpstr>BrushVTI</vt:lpstr>
      <vt:lpstr>问卦 wèn guà</vt:lpstr>
      <vt:lpstr>你现在最想吃的节日食物，看你男朋友最喜欢你的什么？</vt:lpstr>
      <vt:lpstr>看看你的个性xìng是什么？</vt:lpstr>
      <vt:lpstr>看看你的个性xìng是什么？</vt:lpstr>
      <vt:lpstr>看看你的个性xìng是什么？</vt:lpstr>
      <vt:lpstr>看看你的个性xìng是什么？</vt:lpstr>
      <vt:lpstr>看看你的个性xìng是什么？</vt:lpstr>
      <vt:lpstr>“为什么没有听到他 /她说爱我？”你和男朋友最大的问题是什么？  </vt:lpstr>
      <vt:lpstr>看看你们的问题是什么？</vt:lpstr>
      <vt:lpstr>看看你们的问题是什么？</vt:lpstr>
      <vt:lpstr>看看你们的问题是什么？</vt:lpstr>
      <vt:lpstr>看看你们的问题是什么？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问卦</dc:title>
  <dc:creator>Yongmei Zhang</dc:creator>
  <cp:lastModifiedBy>Lyn ZHANG</cp:lastModifiedBy>
  <cp:revision>39</cp:revision>
  <dcterms:created xsi:type="dcterms:W3CDTF">2021-03-14T05:12:14Z</dcterms:created>
  <dcterms:modified xsi:type="dcterms:W3CDTF">2021-11-22T00:24:50Z</dcterms:modified>
</cp:coreProperties>
</file>