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yn ZHANG" initials="LZ" lastIdx="1" clrIdx="0">
    <p:extLst>
      <p:ext uri="{19B8F6BF-5375-455C-9EA6-DF929625EA0E}">
        <p15:presenceInfo xmlns:p15="http://schemas.microsoft.com/office/powerpoint/2012/main" userId="S::ZHL@wssc.vic.edu.au::9591ced2-a8a0-4e81-8cbe-a10a6a06e31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986" autoAdjust="0"/>
    <p:restoredTop sz="94660"/>
  </p:normalViewPr>
  <p:slideViewPr>
    <p:cSldViewPr snapToGrid="0">
      <p:cViewPr varScale="1">
        <p:scale>
          <a:sx n="74" d="100"/>
          <a:sy n="74" d="100"/>
        </p:scale>
        <p:origin x="66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770B7-04D4-4CE5-A9F7-CC22259D0D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CF2311-B7C4-4DFB-8B47-7D0E53C42B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FBCE0F-121A-4078-A961-0A1018C62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9F907-A87F-4AE4-8B1F-E948A90FAE7C}" type="datetimeFigureOut">
              <a:rPr lang="en-AU" smtClean="0"/>
              <a:t>18/11/2021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19DACE-327F-4C1B-9187-815E0BAD8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A3CBCD-6ED8-4C27-9C4F-60BF881CB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2606F-D21A-4CDF-8C66-86340378818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46139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07660-A3E0-4827-A5DA-00E664720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56A7CF-3DB5-4C83-AA62-B6F8F224D5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9424AA-CDED-4388-98EC-D193A2960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9F907-A87F-4AE4-8B1F-E948A90FAE7C}" type="datetimeFigureOut">
              <a:rPr lang="en-AU" smtClean="0"/>
              <a:t>18/11/2021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D24288-F323-4B27-B00A-BDF7F43CD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4DB306-2599-4E92-A5D9-1BB2E4EE5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2606F-D21A-4CDF-8C66-86340378818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69477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C6AD836-1634-48A8-941B-D004D967C7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D46B22-F4E9-4191-85B1-93377E9AAB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55D58E-110C-4128-9296-84DAD2D0C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9F907-A87F-4AE4-8B1F-E948A90FAE7C}" type="datetimeFigureOut">
              <a:rPr lang="en-AU" smtClean="0"/>
              <a:t>18/11/2021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880661-9F5A-4CC0-87BC-30B7B5D72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CA2A24-D7E9-411D-8E77-0AC62DE62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2606F-D21A-4CDF-8C66-86340378818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81317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79B8DD-8F29-4780-B0C6-FB7019021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04A9C7-4059-4F86-88B3-12B8B524BC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A0ADB1-78DC-4FF9-9288-285194B62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9F907-A87F-4AE4-8B1F-E948A90FAE7C}" type="datetimeFigureOut">
              <a:rPr lang="en-AU" smtClean="0"/>
              <a:t>18/11/2021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B2CF4C-F1EF-4C4C-8D9C-DC8D500CA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20C29D-E5CA-4D6F-8141-3FB0B38D8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2606F-D21A-4CDF-8C66-86340378818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08408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1C52B-790B-4252-A14E-25A078545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497094-F034-4AD5-9FEB-AA98C1F18C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3A0A5A-2F56-4435-BADB-7958B7053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9F907-A87F-4AE4-8B1F-E948A90FAE7C}" type="datetimeFigureOut">
              <a:rPr lang="en-AU" smtClean="0"/>
              <a:t>18/11/2021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0B19FE-FD75-4B5B-AB7F-93ECDC526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1EECE0-5704-45E0-AD50-58F0CE95D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2606F-D21A-4CDF-8C66-86340378818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35828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9259F-99C8-4E53-A830-B7F9B4EFA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59E29A-20C5-4B3D-A629-8623AFA40B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AF2D6B-DCBC-4508-86DF-C537272F9D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8DCAED-A60A-4826-B809-5B28181AD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9F907-A87F-4AE4-8B1F-E948A90FAE7C}" type="datetimeFigureOut">
              <a:rPr lang="en-AU" smtClean="0"/>
              <a:t>18/11/2021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5F7AD8-5CD0-4638-A847-5F7F8325B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12EEC7-1FA8-4A4E-A739-FCB27EF72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2606F-D21A-4CDF-8C66-86340378818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08218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3C6E4-17FF-4ACF-AE1C-6D45A237D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F6C7C9-6544-4374-A777-8FCE687797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94B473-27BA-4C7A-A25F-C1BBD15B9F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D7E383-21F5-421E-AC63-BC0FE3FCC7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AE7946-6E43-4332-9420-6B8875CE90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B4AA6ED-6E13-4144-AA5A-3F32F9061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9F907-A87F-4AE4-8B1F-E948A90FAE7C}" type="datetimeFigureOut">
              <a:rPr lang="en-AU" smtClean="0"/>
              <a:t>18/11/2021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BEEA8D2-92C4-4633-8BE5-4C60FFBB8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3E05CC-DD64-4B5D-B1C2-5BDBBB2AB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2606F-D21A-4CDF-8C66-86340378818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28671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1A7EC-CA3D-45E7-B173-078851775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3589B0-756F-4A84-84EC-53010FE62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9F907-A87F-4AE4-8B1F-E948A90FAE7C}" type="datetimeFigureOut">
              <a:rPr lang="en-AU" smtClean="0"/>
              <a:t>18/11/2021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83A6BE-0862-4F8F-A26A-BB6C1F888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D069F1-DD4C-45A3-8B9A-733DD3FC3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2606F-D21A-4CDF-8C66-86340378818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37094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CCEE6F-7870-49DA-A4B6-9B1A39B02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9F907-A87F-4AE4-8B1F-E948A90FAE7C}" type="datetimeFigureOut">
              <a:rPr lang="en-AU" smtClean="0"/>
              <a:t>18/11/2021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B83C35-8F3F-4E0F-8D38-542952AAF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BDE39F-379A-497E-B677-A2D20DBA8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2606F-D21A-4CDF-8C66-86340378818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15215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7424B-A70F-458E-93CD-01CDE7345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BD2050-1363-4572-A4C5-5E288CB72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124781-E472-48B9-836D-0FAADAFF28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272F40-BF57-48EE-B78F-3EA4F3658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9F907-A87F-4AE4-8B1F-E948A90FAE7C}" type="datetimeFigureOut">
              <a:rPr lang="en-AU" smtClean="0"/>
              <a:t>18/11/2021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A0BE99-7370-49E0-898E-35148BF33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F60FDE-66BE-4164-8C75-CD8080A67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2606F-D21A-4CDF-8C66-86340378818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07290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D2705-A93A-408B-8163-60AED0EF7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9D5FA1-F82B-4920-B2B6-BF63147450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96E4B0-2395-42EE-B0BD-55E7FB5391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4CB26C-F0A2-4710-A0AD-9D2B6054CC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9F907-A87F-4AE4-8B1F-E948A90FAE7C}" type="datetimeFigureOut">
              <a:rPr lang="en-AU" smtClean="0"/>
              <a:t>18/11/2021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6B3433-65EE-4D30-8569-31DE5AFF2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E467FA-2C6D-43B5-960A-A6487E95C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2606F-D21A-4CDF-8C66-86340378818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73851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016CE9-D6CC-474B-9A12-EC54B5554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2702A8-8266-4CBE-AA8F-660A2C70A9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81E624-9D1B-4D0E-A0BF-3919B3FA05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E9F907-A87F-4AE4-8B1F-E948A90FAE7C}" type="datetimeFigureOut">
              <a:rPr lang="en-AU" smtClean="0"/>
              <a:t>18/11/2021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0F2BBA-123F-4B7B-B883-A7E05699C9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32529C-3241-4FD8-ABE9-AE8FAE87FA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42606F-D21A-4CDF-8C66-86340378818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14627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londonfoodie.co.uk/2013/11/the-london-foodie-goes-to-cambodia.html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4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C1AC2-B201-4383-8646-5F1ABB0F580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/>
              <a:t>你是吃</a:t>
            </a:r>
            <a:r>
              <a:rPr lang="en-US" altLang="ja-JP" dirty="0" err="1"/>
              <a:t>chī</a:t>
            </a:r>
            <a:r>
              <a:rPr lang="zh-CN" altLang="en-US" dirty="0"/>
              <a:t>货</a:t>
            </a:r>
            <a:r>
              <a:rPr lang="en-US" altLang="ja-JP" dirty="0" err="1"/>
              <a:t>huò</a:t>
            </a:r>
            <a:r>
              <a:rPr lang="zh-CN" altLang="en-US" dirty="0"/>
              <a:t>吗？</a:t>
            </a:r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7E3892-1C90-4A58-B639-D0FF8D8AD9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10041228" cy="1655762"/>
          </a:xfrm>
        </p:spPr>
        <p:txBody>
          <a:bodyPr/>
          <a:lstStyle/>
          <a:p>
            <a:r>
              <a:rPr lang="zh-CN" altLang="en-US" dirty="0"/>
              <a:t>什么是吃</a:t>
            </a:r>
            <a:r>
              <a:rPr lang="en-US" altLang="ja-JP" dirty="0" err="1"/>
              <a:t>chī</a:t>
            </a:r>
            <a:r>
              <a:rPr lang="zh-CN" altLang="en-US" dirty="0"/>
              <a:t>货</a:t>
            </a:r>
            <a:r>
              <a:rPr lang="en-US" altLang="ja-JP" dirty="0" err="1"/>
              <a:t>huò</a:t>
            </a:r>
            <a:r>
              <a:rPr lang="zh-CN" altLang="en-US" dirty="0"/>
              <a:t>？</a:t>
            </a:r>
            <a:endParaRPr lang="en-AU" altLang="zh-CN" dirty="0"/>
          </a:p>
          <a:p>
            <a:r>
              <a:rPr lang="zh-CN" altLang="en-US" dirty="0"/>
              <a:t>吃货</a:t>
            </a:r>
            <a:r>
              <a:rPr lang="en-US" altLang="ja-JP" dirty="0"/>
              <a:t>:</a:t>
            </a:r>
            <a:r>
              <a:rPr lang="ja-JP" altLang="en-US" dirty="0"/>
              <a:t> </a:t>
            </a:r>
            <a:r>
              <a:rPr lang="zh-CN" altLang="en-US" dirty="0"/>
              <a:t>一直喜欢吃吃吃，最喜欢吃好吃的东西。</a:t>
            </a:r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0F0ECA-E76F-468E-A6D7-7D187E7D2A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7477" y="4110787"/>
            <a:ext cx="6677957" cy="63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846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FF58BA6-92F2-4DC6-8CC2-2F013FCF72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8601" y="0"/>
            <a:ext cx="10003399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377B5CF-16E2-4A6E-B9AD-DF300055E97F}"/>
              </a:ext>
            </a:extLst>
          </p:cNvPr>
          <p:cNvSpPr txBox="1"/>
          <p:nvPr/>
        </p:nvSpPr>
        <p:spPr>
          <a:xfrm>
            <a:off x="154745" y="154745"/>
            <a:ext cx="225083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这是中国地图。你觉得我的家在哪里？</a:t>
            </a:r>
            <a:endParaRPr lang="en-AU" altLang="zh-CN" dirty="0"/>
          </a:p>
          <a:p>
            <a:r>
              <a:rPr lang="zh-CN" altLang="en-US" dirty="0"/>
              <a:t>这是我的家。</a:t>
            </a:r>
            <a:endParaRPr lang="en-AU" altLang="zh-CN" dirty="0"/>
          </a:p>
          <a:p>
            <a:r>
              <a:rPr lang="zh-CN" altLang="en-US" dirty="0"/>
              <a:t>这是北京，北京在北面，这是上海和南京，南京在南面。</a:t>
            </a:r>
            <a:endParaRPr lang="en-AU" altLang="zh-CN" dirty="0"/>
          </a:p>
          <a:p>
            <a:r>
              <a:rPr lang="zh-CN" altLang="en-US" dirty="0"/>
              <a:t>这是台北。这是香港（</a:t>
            </a:r>
            <a:r>
              <a:rPr lang="en-US" altLang="zh-CN" dirty="0"/>
              <a:t>Hongkong</a:t>
            </a:r>
            <a:r>
              <a:rPr lang="zh-CN" altLang="en-US" dirty="0"/>
              <a:t>）。我吃了十三个东西。我喜欢吃好吃的东西，我觉得我是一个吃货。</a:t>
            </a:r>
            <a:endParaRPr lang="en-AU" altLang="zh-CN" dirty="0"/>
          </a:p>
          <a:p>
            <a:r>
              <a:rPr lang="zh-CN" altLang="en-US" dirty="0"/>
              <a:t>如果你喜欢吃好吃的食物，你就是吃货。</a:t>
            </a:r>
            <a:endParaRPr lang="en-AU" dirty="0"/>
          </a:p>
        </p:txBody>
      </p:sp>
      <p:pic>
        <p:nvPicPr>
          <p:cNvPr id="1026" name="Picture 2" descr="North South East West Stock Illustrations – 38,737 North South East West  Stock Illustrations, Vectors &amp;amp; Clipart - Dreamstime">
            <a:extLst>
              <a:ext uri="{FF2B5EF4-FFF2-40B4-BE49-F238E27FC236}">
                <a16:creationId xmlns:a16="http://schemas.microsoft.com/office/drawing/2014/main" id="{62417611-5F81-41EA-B9C7-D5C856D008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76911"/>
            <a:ext cx="1811263" cy="1696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FE3832D-46CF-44A9-B33E-5355A60EDB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56" y="0"/>
            <a:ext cx="5542575" cy="4881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295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BC1CF82-B137-40F7-B288-35790FD32C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3011" y="0"/>
            <a:ext cx="6803571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20FBEB3-0467-443D-B275-C00D58D128BC}"/>
              </a:ext>
            </a:extLst>
          </p:cNvPr>
          <p:cNvSpPr txBox="1"/>
          <p:nvPr/>
        </p:nvSpPr>
        <p:spPr>
          <a:xfrm>
            <a:off x="211015" y="267286"/>
            <a:ext cx="528945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你觉得这是什么？</a:t>
            </a:r>
            <a:endParaRPr lang="en-AU" altLang="zh-CN" dirty="0"/>
          </a:p>
          <a:p>
            <a:r>
              <a:rPr lang="zh-CN" altLang="en-US" dirty="0"/>
              <a:t>这是地图吗？这是吃的东西吗？</a:t>
            </a:r>
            <a:endParaRPr lang="en-AU" altLang="zh-CN" dirty="0"/>
          </a:p>
          <a:p>
            <a:r>
              <a:rPr lang="zh-CN" altLang="en-US" dirty="0"/>
              <a:t>你说这是地图，但是我只看到吃的东西，因为我喜欢吃，我是一个真的吃货，不是假的。</a:t>
            </a:r>
            <a:endParaRPr lang="en-AU" dirty="0"/>
          </a:p>
          <a:p>
            <a:r>
              <a:rPr lang="zh-CN" altLang="en-US" dirty="0"/>
              <a:t>看，这里有鸡肉，这里有牛奶，牛肉，羊肉还有猪肉。</a:t>
            </a:r>
            <a:endParaRPr lang="en-AU" altLang="zh-CN" dirty="0"/>
          </a:p>
          <a:p>
            <a:r>
              <a:rPr lang="zh-CN" altLang="en-US" dirty="0"/>
              <a:t>这里有冷面，因为北面太冷了，冬天要穿很多衣服。</a:t>
            </a:r>
            <a:endParaRPr lang="en-AU" altLang="zh-CN" dirty="0"/>
          </a:p>
          <a:p>
            <a:r>
              <a:rPr lang="zh-CN" altLang="en-US" dirty="0"/>
              <a:t>北面的人喜欢吃面，请你看一看有几个面？</a:t>
            </a:r>
            <a:endParaRPr lang="en-AU" altLang="zh-CN" dirty="0"/>
          </a:p>
          <a:p>
            <a:r>
              <a:rPr lang="zh-CN" altLang="en-US" dirty="0"/>
              <a:t>这里有很多鱼肉和海鲜（</a:t>
            </a:r>
            <a:r>
              <a:rPr lang="en-US" altLang="zh-CN" dirty="0"/>
              <a:t>seafood</a:t>
            </a:r>
            <a:r>
              <a:rPr lang="zh-CN" altLang="en-US" dirty="0"/>
              <a:t>），你知道为什么？</a:t>
            </a:r>
            <a:endParaRPr lang="en-AU" altLang="zh-CN" dirty="0"/>
          </a:p>
          <a:p>
            <a:r>
              <a:rPr lang="zh-CN" altLang="en-US" dirty="0"/>
              <a:t>因为这里有海。</a:t>
            </a:r>
            <a:endParaRPr lang="en-AU" altLang="zh-CN" dirty="0"/>
          </a:p>
          <a:p>
            <a:r>
              <a:rPr lang="zh-CN" altLang="en-US" dirty="0"/>
              <a:t>南面的人更喜欢吃米饭。</a:t>
            </a:r>
            <a:endParaRPr lang="en-AU" altLang="zh-CN" dirty="0"/>
          </a:p>
          <a:p>
            <a:endParaRPr lang="en-AU" altLang="zh-CN" dirty="0"/>
          </a:p>
          <a:p>
            <a:endParaRPr lang="en-AU" dirty="0"/>
          </a:p>
          <a:p>
            <a:endParaRPr lang="en-AU" dirty="0"/>
          </a:p>
        </p:txBody>
      </p:sp>
      <p:pic>
        <p:nvPicPr>
          <p:cNvPr id="3076" name="Picture 4" descr="Basic Stovetop Rice Recipe - NYT Cooking">
            <a:extLst>
              <a:ext uri="{FF2B5EF4-FFF2-40B4-BE49-F238E27FC236}">
                <a16:creationId xmlns:a16="http://schemas.microsoft.com/office/drawing/2014/main" id="{BEB26A19-34E7-4F8D-8989-616B595F2B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243" y="6223490"/>
            <a:ext cx="622400" cy="414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28BE9D6-E295-4EED-B6FE-1B00DB080E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592537" cy="5592537"/>
          </a:xfrm>
          <a:prstGeom prst="rect">
            <a:avLst/>
          </a:prstGeom>
        </p:spPr>
      </p:pic>
      <p:pic>
        <p:nvPicPr>
          <p:cNvPr id="4" name="Picture 2" descr="North South East West Stock Illustrations – 38,737 North South East West  Stock Illustrations, Vectors &amp;amp; Clipart - Dreamstime">
            <a:extLst>
              <a:ext uri="{FF2B5EF4-FFF2-40B4-BE49-F238E27FC236}">
                <a16:creationId xmlns:a16="http://schemas.microsoft.com/office/drawing/2014/main" id="{4A8CEC16-4F13-41DD-8566-ACF3F5DC14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354" y="4468847"/>
            <a:ext cx="1811263" cy="1696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Biang Biang Noodle recipe authentic @ Not Quite Nigella">
            <a:extLst>
              <a:ext uri="{FF2B5EF4-FFF2-40B4-BE49-F238E27FC236}">
                <a16:creationId xmlns:a16="http://schemas.microsoft.com/office/drawing/2014/main" id="{32330A57-0C0A-4621-A345-DE21EC840F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760" y="3972550"/>
            <a:ext cx="399378" cy="532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989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61D55E1-4B4B-4E37-8A0B-55F979070B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997" y="190500"/>
            <a:ext cx="6350000" cy="66675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3415A79-D6D5-43B0-A7CD-60D4B981EFDA}"/>
              </a:ext>
            </a:extLst>
          </p:cNvPr>
          <p:cNvSpPr txBox="1"/>
          <p:nvPr/>
        </p:nvSpPr>
        <p:spPr>
          <a:xfrm>
            <a:off x="295422" y="450166"/>
            <a:ext cx="532657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如果你去北京，你要吃什么？你要去哪里？</a:t>
            </a:r>
            <a:endParaRPr lang="en-AU" dirty="0"/>
          </a:p>
          <a:p>
            <a:r>
              <a:rPr lang="zh-CN" altLang="en-US" dirty="0"/>
              <a:t>北京烤鸭。故宫、颐和园、长城</a:t>
            </a:r>
            <a:endParaRPr lang="en-AU" dirty="0"/>
          </a:p>
          <a:p>
            <a:r>
              <a:rPr lang="zh-CN" altLang="en-US" dirty="0"/>
              <a:t>如果你去西安，你要吃什么？你要去哪里？</a:t>
            </a:r>
            <a:endParaRPr lang="en-AU" altLang="zh-CN" dirty="0"/>
          </a:p>
          <a:p>
            <a:r>
              <a:rPr lang="zh-CN" altLang="en-US" dirty="0"/>
              <a:t>饺子、</a:t>
            </a:r>
            <a:r>
              <a:rPr lang="en-US" altLang="ja-JP" dirty="0" err="1"/>
              <a:t>biāng</a:t>
            </a:r>
            <a:r>
              <a:rPr lang="en-US" altLang="ja-JP" dirty="0"/>
              <a:t> </a:t>
            </a:r>
            <a:r>
              <a:rPr lang="en-US" altLang="ja-JP" dirty="0" err="1"/>
              <a:t>biāng</a:t>
            </a:r>
            <a:r>
              <a:rPr lang="zh-CN" altLang="en-US" dirty="0"/>
              <a:t>面。 兵马俑</a:t>
            </a:r>
            <a:endParaRPr lang="en-AU" altLang="zh-CN" dirty="0"/>
          </a:p>
          <a:p>
            <a:r>
              <a:rPr lang="zh-CN" altLang="en-US" dirty="0"/>
              <a:t>如果你去上海，你要吃什么？你要去哪里？</a:t>
            </a:r>
            <a:endParaRPr lang="en-AU" altLang="zh-CN" dirty="0"/>
          </a:p>
          <a:p>
            <a:r>
              <a:rPr lang="zh-CN" altLang="en-US" dirty="0"/>
              <a:t>包子。要去南京路买东西</a:t>
            </a:r>
            <a:endParaRPr lang="en-AU" altLang="zh-CN" dirty="0"/>
          </a:p>
          <a:p>
            <a:endParaRPr lang="en-AU" altLang="zh-CN" dirty="0"/>
          </a:p>
          <a:p>
            <a:endParaRPr lang="en-AU" dirty="0"/>
          </a:p>
          <a:p>
            <a:endParaRPr lang="en-AU" dirty="0"/>
          </a:p>
        </p:txBody>
      </p:sp>
      <p:pic>
        <p:nvPicPr>
          <p:cNvPr id="2050" name="Picture 2" descr="Biang Biang Mian (Biang Biang Noodles) | China Sichuan Food">
            <a:extLst>
              <a:ext uri="{FF2B5EF4-FFF2-40B4-BE49-F238E27FC236}">
                <a16:creationId xmlns:a16="http://schemas.microsoft.com/office/drawing/2014/main" id="{1D3332E0-31AD-4B7A-BA69-8444DE82F8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32" y="4465186"/>
            <a:ext cx="3763282" cy="2176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50A9B13-5106-4F21-962A-795A6FEFCC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96" y="0"/>
            <a:ext cx="5144690" cy="4589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510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D5C4A678-E637-41A2-BD69-BDC834A650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4571" y="0"/>
            <a:ext cx="881742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5CE6C1B-6D84-4575-9C63-1452471C1FBD}"/>
              </a:ext>
            </a:extLst>
          </p:cNvPr>
          <p:cNvSpPr txBox="1"/>
          <p:nvPr/>
        </p:nvSpPr>
        <p:spPr>
          <a:xfrm>
            <a:off x="145143" y="0"/>
            <a:ext cx="300445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我真的饿了！</a:t>
            </a:r>
            <a:endParaRPr lang="en-AU" dirty="0"/>
          </a:p>
          <a:p>
            <a:r>
              <a:rPr lang="zh-CN" altLang="en-US" dirty="0"/>
              <a:t>你觉得这里的人吃什么？</a:t>
            </a:r>
            <a:endParaRPr lang="en-AU" dirty="0"/>
          </a:p>
          <a:p>
            <a:r>
              <a:rPr lang="zh-CN" altLang="en-US" dirty="0"/>
              <a:t>这里的人呢？</a:t>
            </a:r>
            <a:endParaRPr lang="en-AU" dirty="0"/>
          </a:p>
          <a:p>
            <a:r>
              <a:rPr lang="zh-CN" altLang="en-US" dirty="0"/>
              <a:t>如果你是一个吃货，请去中国吧！</a:t>
            </a:r>
            <a:endParaRPr lang="en-AU" dirty="0"/>
          </a:p>
          <a:p>
            <a:r>
              <a:rPr lang="zh-CN" altLang="en-US" dirty="0"/>
              <a:t>非常多的食物！吃的东西不贵，非常便宜。</a:t>
            </a:r>
            <a:endParaRPr lang="en-AU" altLang="zh-CN" dirty="0"/>
          </a:p>
          <a:p>
            <a:r>
              <a:rPr lang="zh-CN" altLang="en-US" dirty="0"/>
              <a:t>早饭最多</a:t>
            </a:r>
            <a:r>
              <a:rPr lang="en-AU" altLang="zh-CN" dirty="0"/>
              <a:t>8</a:t>
            </a:r>
            <a:r>
              <a:rPr lang="zh-CN" altLang="en-US" dirty="0"/>
              <a:t>   </a:t>
            </a:r>
            <a:endParaRPr lang="en-AU" altLang="zh-CN" dirty="0"/>
          </a:p>
          <a:p>
            <a:r>
              <a:rPr lang="zh-CN" altLang="en-US" dirty="0"/>
              <a:t>午饭最多</a:t>
            </a:r>
            <a:r>
              <a:rPr lang="en-AU" altLang="zh-CN" dirty="0"/>
              <a:t>20</a:t>
            </a:r>
            <a:endParaRPr lang="en-AU" dirty="0"/>
          </a:p>
          <a:p>
            <a:r>
              <a:rPr lang="zh-CN" altLang="en-US" dirty="0"/>
              <a:t>晚饭最多</a:t>
            </a:r>
            <a:r>
              <a:rPr lang="en-AU" altLang="zh-CN" dirty="0"/>
              <a:t>23</a:t>
            </a:r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7BABF6-76F8-4A6E-9E91-78DD40CEE6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7884" y="2285362"/>
            <a:ext cx="3753374" cy="45726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47CF45A-016B-4CAD-81B9-83DF648E63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581900" cy="435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994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1133</TotalTime>
  <Words>475</Words>
  <Application>Microsoft Office PowerPoint</Application>
  <PresentationFormat>Widescreen</PresentationFormat>
  <Paragraphs>33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你是吃chī货huò吗？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Lyn ZHANG</dc:creator>
  <cp:lastModifiedBy>Lyn ZHANG</cp:lastModifiedBy>
  <cp:revision>17</cp:revision>
  <dcterms:created xsi:type="dcterms:W3CDTF">2021-03-22T22:56:57Z</dcterms:created>
  <dcterms:modified xsi:type="dcterms:W3CDTF">2021-11-17T22:58:27Z</dcterms:modified>
</cp:coreProperties>
</file>