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90DA-AD0D-4ADC-9F17-20A733B37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2C1277-E5C7-4D47-8FDC-B82AEBF65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FAE4F-1A30-42A1-935E-B0CE7BC9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C3706-F51D-4337-B7A5-DFC98ACA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9C409-5CEE-4F3D-922F-49B1110E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85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571CB-10BA-4F87-834D-34A8528D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CB834-0643-468B-942B-3BDF55985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DFA4B-41F8-4EB3-B788-662F1CDD6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7FBE9-EAE1-4492-BF7B-3BD3AB31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5CD07-EE3A-428A-A916-F60DAE45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846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685BE-2C7F-44C9-8434-F640342B7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AA3141-3CB9-46CF-BCBC-400BFEEE4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71EAD-8F9A-4548-BF8C-D7A96731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B5CBF-97FB-40BF-9F8E-D3429045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BF296-2C7F-4FF0-A0D7-97C53046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53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D9BB1-986C-4016-AC41-BB74B33A4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CDA5A-633D-475E-9141-93C85A9F1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8E09C-217C-4562-A33D-DADC35AD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7A35B-64F0-41F1-B761-8F06E4F9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EDF05-84EC-4469-BC3A-69B2DBE6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57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9443-D98D-422F-BEAF-B43DFDE6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42807-5D53-4875-9F8D-13F7FD784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0BBC-ECC3-4028-BBBB-CA1307A4E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47774-8D92-4958-B38B-4086B16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36DA1-3F9F-4407-814D-9F694CD2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94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FDAAC-62B1-4462-A3B2-0A21AEA4F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3749-8EC6-4D9A-9447-0665D24EA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19B03-B2C0-47BC-8CCB-D9DB8EB60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0734E-B51A-4D17-830F-6CD5BFD0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A92B4-5CE0-4119-A72D-E7DBD033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E449A-C062-4FC8-8467-87ECD15A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361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87056-5819-4091-8163-BC6F93B35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7644C-CDCF-42AE-BBA1-5B04FC2EA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D9AB1-4D71-4434-8F91-450EFE336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D6232-FCE4-4CD5-AAEC-C7272AC65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CD24F0-B5CD-4AF1-92C9-BFC4A0362A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603117-9D5A-4212-ABF2-16C15D84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1BD976-60A6-413F-848B-BFEE7CA2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1DA1BC-5969-4AB1-ACE4-1DF91498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7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D1FAD-F166-4EF3-9D2F-339C0E5C9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EF541-0710-41A2-B6E1-AD25B912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C793CB-1BF1-4D06-B0FA-AD9B3B55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8BCB4-FDD9-4EF8-9F0A-D8E195EF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535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9B8AA-1F62-4267-B179-93066A0E7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14162-5B34-425D-8B82-E29FF24F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32939-81A3-4DD1-ABDC-6FD3E8AFB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020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FC29-3637-4A5A-B511-6C72798C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070E7-785A-44D7-B137-A50987B5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23872-8DC6-477B-A2BE-3750AA8AC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EE4C0-BFE1-4A70-9E0C-48A0779E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FE27F-7BA3-4709-802C-6C110131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3B6E0-611A-4B7F-9913-20E58DF4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46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E0EF0-55F3-48F4-A8DA-476D76A4F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2173C9-603E-48D7-89C1-5EC90D2BB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36B21-F50D-45D0-9AFA-1BA09429B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0BBF8-1F61-41D5-B7C8-46E58F641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CC382-DA37-4A63-A5DC-400883E4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7D9C0-F09F-40FC-965B-7F18FB47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27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pngall.com/analysis-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E3A79-089C-4765-BED5-E623859B7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433E2-FF9C-420C-B876-B2E7DA538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B15D0-6BF1-49ED-8FDE-C7B5BFD53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0E540-7013-49FB-ACE3-4F7ED0C80425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67F39-77AF-4D1B-B984-B3B08156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279E2-AC6E-452C-BE3B-C6F335B7B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6BFB7-F1D2-4479-AC31-4CE7553516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553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analysis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analysis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Work%202021\Further%20Maths%20Unit%203\Unit%203\Chapter%201-4%20Revision\Core%201%20Data%20Analysis%20Further%20Maths%20Bound%20Reference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analysis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C735E-32D3-4163-A8A7-CA1C40BB8D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Analysis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4E25E-2478-4C31-BE94-881CDE8F7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Advice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976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06DA-9268-4287-9372-236D01EA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Summary: Formula Sheet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045E32-3081-4F4D-917D-DBAAA654CC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141708" y="1299794"/>
            <a:ext cx="10212092" cy="5193081"/>
          </a:xfrm>
        </p:spPr>
      </p:pic>
    </p:spTree>
    <p:extLst>
      <p:ext uri="{BB962C8B-B14F-4D97-AF65-F5344CB8AC3E}">
        <p14:creationId xmlns:p14="http://schemas.microsoft.com/office/powerpoint/2010/main" val="2522034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06DA-9268-4287-9372-236D01EA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Summary: See </a:t>
            </a:r>
            <a:r>
              <a:rPr lang="en-US" dirty="0">
                <a:hlinkClick r:id="rId4" action="ppaction://hlinkfile"/>
              </a:rPr>
              <a:t>Summary Notes</a:t>
            </a:r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D7299B-4CE2-4EC1-A6C9-E41F3FBB3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271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06DA-9268-4287-9372-236D01EA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Advice</a:t>
            </a:r>
            <a:endParaRPr lang="en-AU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1334153F-40DF-4288-8450-81073A55A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Use ruler for graphs &amp; drawing lines</a:t>
            </a:r>
          </a:p>
          <a:p>
            <a:r>
              <a:rPr lang="en-US" dirty="0"/>
              <a:t>Use statistics to form interpretation &amp; quote the values of statistics</a:t>
            </a:r>
          </a:p>
          <a:p>
            <a:r>
              <a:rPr lang="en-US" dirty="0"/>
              <a:t>Be aware that tables don’t always have the explanatory variable as the first list of data</a:t>
            </a:r>
          </a:p>
          <a:p>
            <a:r>
              <a:rPr lang="en-US" dirty="0"/>
              <a:t>Read the value on the horizontal axis of a scatterplot carefully as they may not start at </a:t>
            </a:r>
            <a:r>
              <a:rPr lang="en-US" dirty="0">
                <a:solidFill>
                  <a:srgbClr val="FF0000"/>
                </a:solidFill>
              </a:rPr>
              <a:t>0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36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68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Data Analysis</vt:lpstr>
      <vt:lpstr>Content Summary: Formula Sheet</vt:lpstr>
      <vt:lpstr>Content Summary: See Summary Notes</vt:lpstr>
      <vt:lpstr>Exam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</dc:title>
  <dc:creator>Lyn ZHANG</dc:creator>
  <cp:lastModifiedBy>Lyn ZHANG</cp:lastModifiedBy>
  <cp:revision>2</cp:revision>
  <dcterms:created xsi:type="dcterms:W3CDTF">2021-10-10T02:26:38Z</dcterms:created>
  <dcterms:modified xsi:type="dcterms:W3CDTF">2021-12-07T22:37:34Z</dcterms:modified>
</cp:coreProperties>
</file>