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5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4T20:36:59.436"/>
    </inkml:context>
    <inkml:brush xml:id="br0">
      <inkml:brushProperty name="width" value="0.025" units="cm"/>
      <inkml:brushProperty name="height" value="0.025" units="cm"/>
      <inkml:brushProperty name="color" value="#F6630D"/>
    </inkml:brush>
  </inkml:definitions>
  <inkml:trace contextRef="#ctx0" brushRef="#br0">1 0 8266,'0'0'2956,"26"7"-2681,-15-6-3693,0-1-1580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5D83E-CE99-42F8-B374-AEE832F072A1}" type="datetimeFigureOut">
              <a:rPr lang="en-AU" smtClean="0"/>
              <a:t>15/12/2021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48E4-399F-436A-B46C-F9A97031C9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361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86212-4BC3-4252-8409-8FA6337EA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556C98-3B4F-403A-9B5A-1820E56708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B2413-1488-4835-95C0-B016A5C23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236C-0029-4E6F-B618-2182DA62E0F3}" type="datetimeFigureOut">
              <a:rPr lang="en-AU" smtClean="0"/>
              <a:t>15/12/2021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8F9FE-8CC4-4CDC-97A8-8CE551782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EBB80-3B05-4F09-A6E0-1B63ED0AC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A62A-5FAE-4538-9FAE-A487F16B00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6016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EA036-F271-477E-8124-6DB834A6E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93719-9D3A-443D-A678-9E3D0DB06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B83BC-AF68-49FD-BAEA-84A1B1E0D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236C-0029-4E6F-B618-2182DA62E0F3}" type="datetimeFigureOut">
              <a:rPr lang="en-AU" smtClean="0"/>
              <a:t>15/12/2021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BDB55-67B9-4C1C-B732-B1B9FDD5B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137B2-1F5E-44FD-A0CB-BFCCC1FC3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A62A-5FAE-4538-9FAE-A487F16B00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925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C4434F-C77F-4B64-947E-D975F06EA5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C8206-35EA-4732-9A17-FE06FBECEB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D57B7-39E7-4B08-9E7E-747BAECD0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236C-0029-4E6F-B618-2182DA62E0F3}" type="datetimeFigureOut">
              <a:rPr lang="en-AU" smtClean="0"/>
              <a:t>15/12/2021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1AAB0-897D-43F7-A10F-D25926DA8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61553-C3D8-4747-BBA1-1126F9A58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A62A-5FAE-4538-9FAE-A487F16B00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214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7151A-B91B-40C8-9E1E-988903B65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3B4EE-0AAA-4E89-9D1F-9B5A3FF47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8925B-BDAD-4708-89E8-8EBF51E5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236C-0029-4E6F-B618-2182DA62E0F3}" type="datetimeFigureOut">
              <a:rPr lang="en-AU" smtClean="0"/>
              <a:t>15/12/2021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CFE3D-B485-4764-B5D7-F7209B637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4220F-F62D-4DB4-81FB-5FB9272D8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A62A-5FAE-4538-9FAE-A487F16B00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6971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506D0-F392-487D-9734-2B04C9910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142B3C-5B4F-49D1-91ED-A4E3CF792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41D38-023F-4409-9508-975B4A877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236C-0029-4E6F-B618-2182DA62E0F3}" type="datetimeFigureOut">
              <a:rPr lang="en-AU" smtClean="0"/>
              <a:t>15/12/2021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F6BFC-56AE-4559-920F-8CC3D113F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DC4AD-860F-4879-A20B-CCC733A6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A62A-5FAE-4538-9FAE-A487F16B00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455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DFC03-6630-4FC7-B9D2-9243C55C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EE4E2-9A8D-4F26-95A1-E384DBD163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8B144B-8529-4419-9766-E39D1C2CF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D15AA6-0483-4DFF-9F78-D7295B96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236C-0029-4E6F-B618-2182DA62E0F3}" type="datetimeFigureOut">
              <a:rPr lang="en-AU" smtClean="0"/>
              <a:t>15/12/2021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CC52C-9CBC-4B8F-BDC0-ADC0EA606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93703-9892-447C-89C7-6A01796A0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A62A-5FAE-4538-9FAE-A487F16B00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729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9ADAE-0B95-40C2-A805-CB7030680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735DDD-B82C-412E-961F-323EF825D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14DD35-3DED-4035-AD45-0B05DBADE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A7F026-CF97-42B7-BF1F-A0CFAACB21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090208-3C81-42C3-996D-6A8BC32750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1FEB7C-6589-4383-91C1-3E05783B7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236C-0029-4E6F-B618-2182DA62E0F3}" type="datetimeFigureOut">
              <a:rPr lang="en-AU" smtClean="0"/>
              <a:t>15/12/2021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2EE22E-2A51-4AF8-A6D1-ED1B76007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5B3B5A-9D6A-44E1-A3A6-6E13C2D69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A62A-5FAE-4538-9FAE-A487F16B00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29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B142D-1995-4363-8BC4-C2656A29D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8D13FE-0D4F-4311-B2E3-9813962FC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236C-0029-4E6F-B618-2182DA62E0F3}" type="datetimeFigureOut">
              <a:rPr lang="en-AU" smtClean="0"/>
              <a:t>15/12/2021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4810D5-0E98-48DA-B386-BB1F3BD77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96D53-5991-4B17-9530-7949A1CEB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A62A-5FAE-4538-9FAE-A487F16B00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535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A5466F-0DCB-4171-A064-6F64F76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236C-0029-4E6F-B618-2182DA62E0F3}" type="datetimeFigureOut">
              <a:rPr lang="en-AU" smtClean="0"/>
              <a:t>15/12/2021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7D1DB3-F65E-4BDB-9095-760642AEA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4E08C1-51CD-4735-A614-28B6E4831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A62A-5FAE-4538-9FAE-A487F16B00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112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173D1-1A09-4A69-B002-6FC25A065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4A3DD-9760-4E40-8C27-4439EF036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93430-349E-42DF-AB4F-EFEFA6432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6B987E-B8F8-438E-9898-B5996A450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236C-0029-4E6F-B618-2182DA62E0F3}" type="datetimeFigureOut">
              <a:rPr lang="en-AU" smtClean="0"/>
              <a:t>15/12/2021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AA4D8-C304-4184-A21A-2DC0FE361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E75B7-2A74-416F-B201-4DE79E344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A62A-5FAE-4538-9FAE-A487F16B00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274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E43D2-627F-480C-8400-6B476442C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A0FB73-1723-4257-9E59-C8B80B7871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79B4C-1FB4-4EFC-8857-03B719A12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478503-8266-43E3-93CB-09D53632C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236C-0029-4E6F-B618-2182DA62E0F3}" type="datetimeFigureOut">
              <a:rPr lang="en-AU" smtClean="0"/>
              <a:t>15/12/2021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7F515-8184-423A-8148-4D3A5CC8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CE40F2-E039-44CE-9A5E-48819061A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A62A-5FAE-4538-9FAE-A487F16B00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42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urocareers.eu/career-advice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4F9DEA-0220-4F34-AB15-F0C9AC271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04831-67CF-40D5-B000-5A0640435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61189-8AD7-4AA8-B88D-81A5950BFF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D236C-0029-4E6F-B618-2182DA62E0F3}" type="datetimeFigureOut">
              <a:rPr lang="en-AU" smtClean="0"/>
              <a:t>15/12/2021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56FF7-1399-484C-8ED1-DEB50ED94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52062-14B2-4203-A05A-2170CEA56D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4A62A-5FAE-4538-9FAE-A487F16B00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031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careers.eu/career-advic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E29B7-94BC-47D5-9569-5DECBAF7C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80" y="2870200"/>
            <a:ext cx="9144000" cy="2387600"/>
          </a:xfrm>
        </p:spPr>
        <p:txBody>
          <a:bodyPr/>
          <a:lstStyle/>
          <a:p>
            <a:r>
              <a:rPr lang="en-US" dirty="0"/>
              <a:t>Matrices Revision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AC896B-8F55-4035-85A9-FA6DFBDB97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Advice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55255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9CA13-0485-465B-97B9-1329C99D2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summary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FBCBE-9F1A-4D0E-BBCB-E3F80C450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matrices</a:t>
            </a:r>
          </a:p>
          <a:p>
            <a:r>
              <a:rPr lang="en-US" dirty="0"/>
              <a:t>Matrix arithmetic</a:t>
            </a:r>
          </a:p>
          <a:p>
            <a:r>
              <a:rPr lang="en-US" dirty="0"/>
              <a:t>Inverse/ determinant</a:t>
            </a:r>
          </a:p>
          <a:p>
            <a:r>
              <a:rPr lang="en-US" dirty="0"/>
              <a:t>Matrices to represent numerical information</a:t>
            </a:r>
          </a:p>
          <a:p>
            <a:r>
              <a:rPr lang="en-US" dirty="0"/>
              <a:t>Binary &amp; permutation matrices</a:t>
            </a:r>
          </a:p>
          <a:p>
            <a:r>
              <a:rPr lang="en-US" dirty="0"/>
              <a:t>Communication &amp; dominance matrices</a:t>
            </a:r>
          </a:p>
          <a:p>
            <a:r>
              <a:rPr lang="en-US" dirty="0"/>
              <a:t>Simultaneous equations</a:t>
            </a:r>
          </a:p>
          <a:p>
            <a:r>
              <a:rPr lang="en-AU" dirty="0"/>
              <a:t>Transition matrices</a:t>
            </a:r>
          </a:p>
        </p:txBody>
      </p:sp>
    </p:spTree>
    <p:extLst>
      <p:ext uri="{BB962C8B-B14F-4D97-AF65-F5344CB8AC3E}">
        <p14:creationId xmlns:p14="http://schemas.microsoft.com/office/powerpoint/2010/main" val="2667760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0824-2356-47C2-ADD2-FBE869CC2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 to complete your paper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34B9F3-B53F-4652-9295-F220AA83D1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5910" y="1825625"/>
                <a:ext cx="11977352" cy="4351338"/>
              </a:xfrm>
            </p:spPr>
            <p:txBody>
              <a:bodyPr/>
              <a:lstStyle/>
              <a:p>
                <a:r>
                  <a:rPr lang="en-US" dirty="0"/>
                  <a:t>Be selective in the use of technology</a:t>
                </a:r>
              </a:p>
              <a:p>
                <a:r>
                  <a:rPr lang="en-US" dirty="0"/>
                  <a:t>Have an understanding of matrix multiplication by hand</a:t>
                </a:r>
              </a:p>
              <a:p>
                <a:r>
                  <a:rPr lang="en-US" dirty="0"/>
                  <a:t>Check reasonable solution especially in terms of whole number</a:t>
                </a:r>
              </a:p>
              <a:p>
                <a14:m>
                  <m:oMath xmlns:m="http://schemas.openxmlformats.org/officeDocument/2006/math">
                    <m:r>
                      <a:rPr lang="en-AU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AU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AU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/>
                            <m:e/>
                          </m:mr>
                          <m:mr>
                            <m:e>
                              <m: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/>
                            <m:e/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/>
                            <m:e/>
                          </m:mr>
                        </m:m>
                      </m:e>
                    </m:d>
                    <m:r>
                      <a:rPr lang="en-AU" dirty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begChr m:val="["/>
                        <m:endChr m:val="]"/>
                        <m:ctrlPr>
                          <a:rPr lang="en-AU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1      </m:t>
                        </m:r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2       </m:t>
                        </m:r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34B9F3-B53F-4652-9295-F220AA83D1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910" y="1825625"/>
                <a:ext cx="11977352" cy="4351338"/>
              </a:xfrm>
              <a:blipFill>
                <a:blip r:embed="rId2"/>
                <a:stretch>
                  <a:fillRect l="-916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C62915C-5CDE-4340-B287-4B68B28B0B16}"/>
                  </a:ext>
                </a:extLst>
              </p14:cNvPr>
              <p14:cNvContentPartPr/>
              <p14:nvPr/>
            </p14:nvContentPartPr>
            <p14:xfrm>
              <a:off x="3089743" y="3929294"/>
              <a:ext cx="17640" cy="3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C62915C-5CDE-4340-B287-4B68B28B0B1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5423" y="3924974"/>
                <a:ext cx="26280" cy="1188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BE5C999C-860F-4DB0-B841-36CD647A0D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3638" y="365125"/>
            <a:ext cx="3632452" cy="1620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03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54D7D0-A9DB-4384-A8DF-A2F2D767A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477" y="0"/>
            <a:ext cx="9593140" cy="655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4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1B8749C-AD40-42F1-9301-36FDA1983F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881" y="0"/>
            <a:ext cx="9727040" cy="633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33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8733BA3-D2C9-4AFB-A536-97FF18DFE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733" y="-1"/>
            <a:ext cx="10040698" cy="636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413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EA24F6-DB1E-4FFF-8EAB-6FA0FEC5A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482" y="-1"/>
            <a:ext cx="8640443" cy="638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680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793EE4-479C-4011-9584-E17B7386F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303" y="94563"/>
            <a:ext cx="9446007" cy="604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590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21AB0B-BA20-4518-B717-EC34DE39A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082" y="0"/>
            <a:ext cx="9929835" cy="582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221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68</Words>
  <Application>Microsoft Office PowerPoint</Application>
  <PresentationFormat>Widescreen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Matrices Revision</vt:lpstr>
      <vt:lpstr>Content summary</vt:lpstr>
      <vt:lpstr>Technic to complete your 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 Revision</dc:title>
  <dc:creator>Lyn ZHANG</dc:creator>
  <cp:lastModifiedBy>Lyn ZHANG</cp:lastModifiedBy>
  <cp:revision>8</cp:revision>
  <dcterms:created xsi:type="dcterms:W3CDTF">2021-08-25T22:21:23Z</dcterms:created>
  <dcterms:modified xsi:type="dcterms:W3CDTF">2021-12-14T20:54:37Z</dcterms:modified>
</cp:coreProperties>
</file>