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7C630-16D7-4265-B374-0E1880DF8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D11D8-1C6A-48A9-B91F-1E17E0F6F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2BA3-FBB0-447E-AEBF-2B9D9335F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BC108-43B8-4452-85F7-2A24C01E1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E55FF-23D1-46A1-A233-B5F04289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9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FCAF6-2EE5-4314-946E-55C6238A8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724C5-A0F4-4377-9C02-91A8FDED7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803B8-58C1-44E9-9485-279070A0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3DE8B-8569-4915-8FB3-A9C3C7FDA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9D095-830E-4568-8B3F-2BE81DAC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324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BE6A9-3E96-45A2-A1EE-5ED7832D1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846ED-74FD-46CC-8819-8A0AE3244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C437F-B39D-4B69-8ABF-58EFA8CC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8BF26-CD65-4C61-A772-82DF72DAD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019F4-EB06-4CAD-BF37-31B73EE16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72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31FF-B13D-4419-85BE-D03C9DD5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8EAE5-D69C-4A68-A0D5-AB0A50C68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3A81E-8921-4E5B-AB16-41F563DFF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F98AC-59D8-42A4-98D1-EC08346C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03291-B7FB-4743-BC5C-18AF5CD0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21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316A-3BF5-4A77-B3B7-2AD650C5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0D4B8-54E2-4E96-B15E-935F112F2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00465-F10E-4E06-91B3-92EF40E5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D973-060D-44EA-A755-CDA8C0910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FA0C6-66D1-4A72-BDF1-46825B5A0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852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9E365-0146-470E-9305-B88490A97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9299F-317D-4DA6-A0E4-18F04C907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6F1830-6448-4B82-A948-EE0E603EA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FDD56-EEC4-4F59-9AF3-C7C8B4D2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6CF32-E1EE-4967-84A4-A94665EC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3DED0-0E79-462F-9032-D428B5FD7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3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2094-8AAB-4553-ABE8-3423DE909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ECD18-CF88-4AFF-986D-3FE6CFE3D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52909-31C0-463B-A843-7CDCC594A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4C099E-844A-42BF-B032-A8998F0B2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C3DC25-CFCE-424C-B8DC-CC73FC87D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2A9F3-19F2-47A8-BFB5-E90FF9187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144388-F242-4304-928D-906681C27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78310-3CC2-4FB4-BC6D-481DCD8D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569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DBCEE-753B-4E61-8014-F3A6CC3C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939CE-BC4F-4943-ADDD-3C4881B84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3946CF-A995-403B-92D7-88898A2F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31E23-2C8C-4EE6-AFD1-A23B3B1B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854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82B8A2-19F8-43FE-A293-63AF0726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881548-F2E3-4CA1-8DE9-E2B3A734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F6A0D-6249-4060-9FFD-89B490ED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34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84B4-3D0E-498C-85B4-F048B807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54CB-02F6-463A-81E9-419BDE7D5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BB008-3607-4E60-A6F5-CBA5CC561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941DB-05A1-4EDF-926E-3F67BEAC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B3368-077A-45F1-9693-56808927D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2F0AD-ABA0-4BF5-9A17-D9BE7682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786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A6A4C-DADE-40A1-B860-78604E6BD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D4B8AA-A4ED-4DD7-B6AD-615BD699B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22772-CFF1-4FB7-82B9-85A469034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BB126-A18C-46ED-BE0E-7AB6C652B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9566E-8DAF-45A9-AB71-5FBB4A5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CEC20-1C03-41EE-9A68-D4309B35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646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theodi.org/lunchtime-lectures/friday-lunchtime-lecture-creative-and-critical-use-of-complex-network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2768D1-702C-4248-9FDC-71295E0F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2BD38-33B7-45B1-BEE3-C71BFF755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C5241-6990-4E73-AC87-51B5829FFD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2136C-2698-4D23-A512-4BAE679B5F64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332A5-5CBB-4E31-A65B-3FADC37D34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B3202-6621-4852-96C7-9CB1BB0B7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08D4E-86E9-4492-9C05-20634ACEE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494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odi.org/lunchtime-lectures/friday-lunchtime-lecture-creative-and-critical-use-of-complex-network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362D7-D828-47E5-891C-7439ACFCB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ubik"/>
              </a:rPr>
              <a:t>Networks and Decision Mathematics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1F819-9D2E-4C65-83CB-4C63990EC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8358" y="5781034"/>
            <a:ext cx="9144000" cy="1655762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ubik"/>
              </a:rPr>
              <a:t>Advice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147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521D-ADC9-4645-8AE4-29275B54D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77A6A-A404-49B4-887E-92F27677B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06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Definitions of </a:t>
            </a:r>
            <a:r>
              <a:rPr lang="en-US" dirty="0"/>
              <a:t>graphs</a:t>
            </a:r>
          </a:p>
          <a:p>
            <a:r>
              <a:rPr lang="en-US" dirty="0"/>
              <a:t>Types of graphs</a:t>
            </a:r>
          </a:p>
          <a:p>
            <a:r>
              <a:rPr lang="en-US" dirty="0"/>
              <a:t>Eulerian Trails and Circuits</a:t>
            </a:r>
          </a:p>
          <a:p>
            <a:r>
              <a:rPr lang="en-US" dirty="0"/>
              <a:t>Hamilton Paths and Cycles</a:t>
            </a:r>
          </a:p>
          <a:p>
            <a:r>
              <a:rPr lang="en-US" dirty="0"/>
              <a:t>Euler’s formula for Planar graphs: </a:t>
            </a:r>
            <a:r>
              <a:rPr lang="en-US" dirty="0" err="1"/>
              <a:t>v+f</a:t>
            </a:r>
            <a:r>
              <a:rPr lang="en-US" dirty="0"/>
              <a:t>=e+2</a:t>
            </a:r>
          </a:p>
          <a:p>
            <a:r>
              <a:rPr lang="en-US" dirty="0"/>
              <a:t>Minimum Spanning Tree</a:t>
            </a:r>
          </a:p>
          <a:p>
            <a:r>
              <a:rPr lang="en-US" dirty="0"/>
              <a:t>Shortest path by Dijkstra’s Algorithm</a:t>
            </a:r>
          </a:p>
          <a:p>
            <a:r>
              <a:rPr lang="en-US" dirty="0"/>
              <a:t>Maximum Flow= Minimum Cut</a:t>
            </a:r>
          </a:p>
          <a:p>
            <a:r>
              <a:rPr lang="en-US" dirty="0"/>
              <a:t>Allocation by Hungarian Algorithm</a:t>
            </a:r>
          </a:p>
          <a:p>
            <a:r>
              <a:rPr lang="en-US" dirty="0"/>
              <a:t>Scheduling problem to find critical path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743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7DE4AD-3CB0-4377-802E-E4B68399D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88" y="492189"/>
            <a:ext cx="9467606" cy="18619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2CAF1F-6594-48C2-B545-8A32E9363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088" y="2677293"/>
            <a:ext cx="10653812" cy="368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3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8FE907-9911-4909-8E0A-6FC80D4E9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31" y="445315"/>
            <a:ext cx="11051811" cy="596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60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4249AB6-AFE5-480B-B8D6-44DD3764E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84" y="656125"/>
            <a:ext cx="11272832" cy="554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0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F4531A-F7FE-457D-B031-0487D5CA1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60" y="1004290"/>
            <a:ext cx="11175480" cy="484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9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3CAEC7-BAB6-4FB0-90A7-B1A14AB7C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0975" y="549782"/>
            <a:ext cx="5203968" cy="61277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EAD1C0-72C8-4EC9-8A2D-D8F2B5A58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9042" y="549782"/>
            <a:ext cx="3883910" cy="57584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3C442-9DF5-4D12-BA6A-BE7E48299BCA}"/>
              </a:ext>
            </a:extLst>
          </p:cNvPr>
          <p:cNvSpPr txBox="1"/>
          <p:nvPr/>
        </p:nvSpPr>
        <p:spPr>
          <a:xfrm>
            <a:off x="214010" y="3105834"/>
            <a:ext cx="1261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Hungarian Algorithm</a:t>
            </a:r>
            <a:endParaRPr lang="en-AU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37E2F9-1557-48BA-BF53-51ABEB231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943" y="737459"/>
            <a:ext cx="1285798" cy="4882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AD1124-DE3F-421E-A18C-2C45212D84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6602" y="3963800"/>
            <a:ext cx="1285798" cy="4882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7AB07D9-4F6F-4526-9593-EF1A8EDFC1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7788" y="5271132"/>
            <a:ext cx="2473140" cy="48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007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1C833-A64C-4E5E-9A0E-F88F5E7F3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85" y="279458"/>
            <a:ext cx="10013605" cy="17828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B93ECE-184B-496E-B9E2-71B2FA94B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835" y="2690418"/>
            <a:ext cx="9271979" cy="32629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338FF4-13D3-4106-B34D-E0BD8D844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3714" y="5953328"/>
            <a:ext cx="1724266" cy="40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67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3832</TotalTime>
  <Words>58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Rubik</vt:lpstr>
      <vt:lpstr>Arial</vt:lpstr>
      <vt:lpstr>Calibri</vt:lpstr>
      <vt:lpstr>Calibri Light</vt:lpstr>
      <vt:lpstr>Office Theme</vt:lpstr>
      <vt:lpstr>Networks and Decision Mathematics</vt:lpstr>
      <vt:lpstr>Contents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and Decision Mathematics</dc:title>
  <dc:creator>Lyn ZHANG</dc:creator>
  <cp:lastModifiedBy>Lyn ZHANG</cp:lastModifiedBy>
  <cp:revision>3</cp:revision>
  <dcterms:created xsi:type="dcterms:W3CDTF">2021-12-17T05:17:22Z</dcterms:created>
  <dcterms:modified xsi:type="dcterms:W3CDTF">2021-12-19T21:10:07Z</dcterms:modified>
</cp:coreProperties>
</file>